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3"/>
    <p:sldMasterId id="2147483671" r:id="rId4"/>
    <p:sldMasterId id="2147483683" r:id="rId5"/>
    <p:sldMasterId id="2147483695" r:id="rId6"/>
    <p:sldMasterId id="2147483707" r:id="rId7"/>
    <p:sldMasterId id="2147483719" r:id="rId8"/>
    <p:sldMasterId id="2147483730" r:id="rId9"/>
    <p:sldMasterId id="2147483742" r:id="rId10"/>
    <p:sldMasterId id="2147483754" r:id="rId11"/>
    <p:sldMasterId id="2147483766" r:id="rId12"/>
    <p:sldMasterId id="2147483779" r:id="rId13"/>
  </p:sldMasterIdLst>
  <p:notesMasterIdLst>
    <p:notesMasterId r:id="rId23"/>
  </p:notesMasterIdLst>
  <p:sldIdLst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16" r:id="rId74"/>
    <p:sldId id="317" r:id="rId75"/>
    <p:sldId id="318" r:id="rId76"/>
    <p:sldId id="319" r:id="rId77"/>
    <p:sldId id="320" r:id="rId78"/>
    <p:sldId id="321" r:id="rId79"/>
    <p:sldId id="322" r:id="rId80"/>
    <p:sldId id="323" r:id="rId81"/>
    <p:sldId id="324" r:id="rId82"/>
    <p:sldId id="325" r:id="rId83"/>
    <p:sldId id="326" r:id="rId84"/>
    <p:sldId id="327" r:id="rId85"/>
    <p:sldId id="328" r:id="rId86"/>
    <p:sldId id="329" r:id="rId87"/>
    <p:sldId id="330" r:id="rId88"/>
    <p:sldId id="331" r:id="rId89"/>
    <p:sldId id="332" r:id="rId90"/>
    <p:sldId id="333" r:id="rId91"/>
    <p:sldId id="334" r:id="rId92"/>
    <p:sldId id="335" r:id="rId93"/>
    <p:sldId id="336" r:id="rId94"/>
    <p:sldId id="337" r:id="rId95"/>
    <p:sldId id="338" r:id="rId96"/>
    <p:sldId id="339" r:id="rId97"/>
    <p:sldId id="340" r:id="rId98"/>
    <p:sldId id="341" r:id="rId99"/>
    <p:sldId id="342" r:id="rId100"/>
    <p:sldId id="343" r:id="rId101"/>
    <p:sldId id="344" r:id="rId102"/>
    <p:sldId id="345" r:id="rId103"/>
    <p:sldId id="346" r:id="rId104"/>
    <p:sldId id="347" r:id="rId105"/>
    <p:sldId id="348" r:id="rId106"/>
    <p:sldId id="349" r:id="rId107"/>
    <p:sldId id="350" r:id="rId108"/>
    <p:sldId id="351" r:id="rId109"/>
    <p:sldId id="352" r:id="rId110"/>
    <p:sldId id="353" r:id="rId111"/>
    <p:sldId id="354" r:id="rId112"/>
    <p:sldId id="355" r:id="rId113"/>
    <p:sldId id="356" r:id="rId114"/>
    <p:sldId id="357" r:id="rId115"/>
    <p:sldId id="358" r:id="rId116"/>
    <p:sldId id="359" r:id="rId117"/>
    <p:sldId id="360" r:id="rId118"/>
    <p:sldId id="361" r:id="rId119"/>
    <p:sldId id="362" r:id="rId120"/>
    <p:sldId id="363" r:id="rId121"/>
    <p:sldId id="364" r:id="rId122"/>
    <p:sldId id="365" r:id="rId123"/>
    <p:sldId id="366" r:id="rId124"/>
    <p:sldId id="367" r:id="rId125"/>
    <p:sldId id="368" r:id="rId126"/>
    <p:sldId id="369" r:id="rId127"/>
    <p:sldId id="370" r:id="rId128"/>
    <p:sldId id="371" r:id="rId129"/>
    <p:sldId id="372" r:id="rId130"/>
    <p:sldId id="373" r:id="rId131"/>
    <p:sldId id="374" r:id="rId132"/>
    <p:sldId id="375" r:id="rId133"/>
    <p:sldId id="376" r:id="rId134"/>
    <p:sldId id="377" r:id="rId135"/>
    <p:sldId id="378" r:id="rId136"/>
    <p:sldId id="379" r:id="rId137"/>
    <p:sldId id="380" r:id="rId138"/>
    <p:sldId id="381" r:id="rId139"/>
    <p:sldId id="382" r:id="rId140"/>
    <p:sldId id="383" r:id="rId141"/>
    <p:sldId id="384" r:id="rId142"/>
    <p:sldId id="385" r:id="rId143"/>
    <p:sldId id="386" r:id="rId144"/>
    <p:sldId id="387" r:id="rId145"/>
    <p:sldId id="388" r:id="rId146"/>
    <p:sldId id="389" r:id="rId147"/>
    <p:sldId id="390" r:id="rId148"/>
    <p:sldId id="391" r:id="rId149"/>
    <p:sldId id="392" r:id="rId150"/>
    <p:sldId id="393" r:id="rId151"/>
    <p:sldId id="394" r:id="rId152"/>
    <p:sldId id="395" r:id="rId153"/>
    <p:sldId id="396" r:id="rId154"/>
    <p:sldId id="397" r:id="rId155"/>
    <p:sldId id="398" r:id="rId156"/>
    <p:sldId id="399" r:id="rId157"/>
    <p:sldId id="400" r:id="rId15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85.xml"/><Relationship Id="rId98" Type="http://schemas.openxmlformats.org/officeDocument/2006/relationships/slide" Target="slides/slide84.xml"/><Relationship Id="rId97" Type="http://schemas.openxmlformats.org/officeDocument/2006/relationships/slide" Target="slides/slide83.xml"/><Relationship Id="rId96" Type="http://schemas.openxmlformats.org/officeDocument/2006/relationships/slide" Target="slides/slide82.xml"/><Relationship Id="rId95" Type="http://schemas.openxmlformats.org/officeDocument/2006/relationships/slide" Target="slides/slide81.xml"/><Relationship Id="rId94" Type="http://schemas.openxmlformats.org/officeDocument/2006/relationships/slide" Target="slides/slide80.xml"/><Relationship Id="rId93" Type="http://schemas.openxmlformats.org/officeDocument/2006/relationships/slide" Target="slides/slide79.xml"/><Relationship Id="rId92" Type="http://schemas.openxmlformats.org/officeDocument/2006/relationships/slide" Target="slides/slide78.xml"/><Relationship Id="rId91" Type="http://schemas.openxmlformats.org/officeDocument/2006/relationships/slide" Target="slides/slide77.xml"/><Relationship Id="rId90" Type="http://schemas.openxmlformats.org/officeDocument/2006/relationships/slide" Target="slides/slide76.xml"/><Relationship Id="rId9" Type="http://schemas.openxmlformats.org/officeDocument/2006/relationships/slideMaster" Target="slideMasters/slideMaster8.xml"/><Relationship Id="rId89" Type="http://schemas.openxmlformats.org/officeDocument/2006/relationships/slide" Target="slides/slide75.xml"/><Relationship Id="rId88" Type="http://schemas.openxmlformats.org/officeDocument/2006/relationships/slide" Target="slides/slide74.xml"/><Relationship Id="rId87" Type="http://schemas.openxmlformats.org/officeDocument/2006/relationships/slide" Target="slides/slide73.xml"/><Relationship Id="rId86" Type="http://schemas.openxmlformats.org/officeDocument/2006/relationships/slide" Target="slides/slide72.xml"/><Relationship Id="rId85" Type="http://schemas.openxmlformats.org/officeDocument/2006/relationships/slide" Target="slides/slide71.xml"/><Relationship Id="rId84" Type="http://schemas.openxmlformats.org/officeDocument/2006/relationships/slide" Target="slides/slide70.xml"/><Relationship Id="rId83" Type="http://schemas.openxmlformats.org/officeDocument/2006/relationships/slide" Target="slides/slide69.xml"/><Relationship Id="rId82" Type="http://schemas.openxmlformats.org/officeDocument/2006/relationships/slide" Target="slides/slide68.xml"/><Relationship Id="rId81" Type="http://schemas.openxmlformats.org/officeDocument/2006/relationships/slide" Target="slides/slide67.xml"/><Relationship Id="rId80" Type="http://schemas.openxmlformats.org/officeDocument/2006/relationships/slide" Target="slides/slide66.xml"/><Relationship Id="rId8" Type="http://schemas.openxmlformats.org/officeDocument/2006/relationships/slideMaster" Target="slideMasters/slideMaster7.xml"/><Relationship Id="rId79" Type="http://schemas.openxmlformats.org/officeDocument/2006/relationships/slide" Target="slides/slide65.xml"/><Relationship Id="rId78" Type="http://schemas.openxmlformats.org/officeDocument/2006/relationships/slide" Target="slides/slide64.xml"/><Relationship Id="rId77" Type="http://schemas.openxmlformats.org/officeDocument/2006/relationships/slide" Target="slides/slide63.xml"/><Relationship Id="rId76" Type="http://schemas.openxmlformats.org/officeDocument/2006/relationships/slide" Target="slides/slide62.xml"/><Relationship Id="rId75" Type="http://schemas.openxmlformats.org/officeDocument/2006/relationships/slide" Target="slides/slide61.xml"/><Relationship Id="rId74" Type="http://schemas.openxmlformats.org/officeDocument/2006/relationships/slide" Target="slides/slide60.xml"/><Relationship Id="rId73" Type="http://schemas.openxmlformats.org/officeDocument/2006/relationships/slide" Target="slides/slide59.xml"/><Relationship Id="rId72" Type="http://schemas.openxmlformats.org/officeDocument/2006/relationships/slide" Target="slides/slide58.xml"/><Relationship Id="rId71" Type="http://schemas.openxmlformats.org/officeDocument/2006/relationships/slide" Target="slides/slide57.xml"/><Relationship Id="rId70" Type="http://schemas.openxmlformats.org/officeDocument/2006/relationships/slide" Target="slides/slide56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55.xml"/><Relationship Id="rId68" Type="http://schemas.openxmlformats.org/officeDocument/2006/relationships/slide" Target="slides/slide54.xml"/><Relationship Id="rId67" Type="http://schemas.openxmlformats.org/officeDocument/2006/relationships/slide" Target="slides/slide53.xml"/><Relationship Id="rId66" Type="http://schemas.openxmlformats.org/officeDocument/2006/relationships/slide" Target="slides/slide52.xml"/><Relationship Id="rId65" Type="http://schemas.openxmlformats.org/officeDocument/2006/relationships/slide" Target="slides/slide51.xml"/><Relationship Id="rId64" Type="http://schemas.openxmlformats.org/officeDocument/2006/relationships/slide" Target="slides/slide50.xml"/><Relationship Id="rId63" Type="http://schemas.openxmlformats.org/officeDocument/2006/relationships/slide" Target="slides/slide49.xml"/><Relationship Id="rId62" Type="http://schemas.openxmlformats.org/officeDocument/2006/relationships/slide" Target="slides/slide48.xml"/><Relationship Id="rId61" Type="http://schemas.openxmlformats.org/officeDocument/2006/relationships/slide" Target="slides/slide47.xml"/><Relationship Id="rId60" Type="http://schemas.openxmlformats.org/officeDocument/2006/relationships/slide" Target="slides/slide46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45.xml"/><Relationship Id="rId58" Type="http://schemas.openxmlformats.org/officeDocument/2006/relationships/slide" Target="slides/slide44.xml"/><Relationship Id="rId57" Type="http://schemas.openxmlformats.org/officeDocument/2006/relationships/slide" Target="slides/slide43.xml"/><Relationship Id="rId56" Type="http://schemas.openxmlformats.org/officeDocument/2006/relationships/slide" Target="slides/slide42.xml"/><Relationship Id="rId55" Type="http://schemas.openxmlformats.org/officeDocument/2006/relationships/slide" Target="slides/slide41.xml"/><Relationship Id="rId54" Type="http://schemas.openxmlformats.org/officeDocument/2006/relationships/slide" Target="slides/slide40.xml"/><Relationship Id="rId53" Type="http://schemas.openxmlformats.org/officeDocument/2006/relationships/slide" Target="slides/slide39.xml"/><Relationship Id="rId52" Type="http://schemas.openxmlformats.org/officeDocument/2006/relationships/slide" Target="slides/slide38.xml"/><Relationship Id="rId51" Type="http://schemas.openxmlformats.org/officeDocument/2006/relationships/slide" Target="slides/slide37.xml"/><Relationship Id="rId50" Type="http://schemas.openxmlformats.org/officeDocument/2006/relationships/slide" Target="slides/slide36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35.xml"/><Relationship Id="rId48" Type="http://schemas.openxmlformats.org/officeDocument/2006/relationships/slide" Target="slides/slide34.xml"/><Relationship Id="rId47" Type="http://schemas.openxmlformats.org/officeDocument/2006/relationships/slide" Target="slides/slide33.xml"/><Relationship Id="rId46" Type="http://schemas.openxmlformats.org/officeDocument/2006/relationships/slide" Target="slides/slide32.xml"/><Relationship Id="rId45" Type="http://schemas.openxmlformats.org/officeDocument/2006/relationships/slide" Target="slides/slide31.xml"/><Relationship Id="rId44" Type="http://schemas.openxmlformats.org/officeDocument/2006/relationships/slide" Target="slides/slide30.xml"/><Relationship Id="rId43" Type="http://schemas.openxmlformats.org/officeDocument/2006/relationships/slide" Target="slides/slide29.xml"/><Relationship Id="rId42" Type="http://schemas.openxmlformats.org/officeDocument/2006/relationships/slide" Target="slides/slide28.xml"/><Relationship Id="rId41" Type="http://schemas.openxmlformats.org/officeDocument/2006/relationships/slide" Target="slides/slide27.xml"/><Relationship Id="rId40" Type="http://schemas.openxmlformats.org/officeDocument/2006/relationships/slide" Target="slides/slide2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5.xml"/><Relationship Id="rId38" Type="http://schemas.openxmlformats.org/officeDocument/2006/relationships/slide" Target="slides/slide24.xml"/><Relationship Id="rId37" Type="http://schemas.openxmlformats.org/officeDocument/2006/relationships/slide" Target="slides/slide23.xml"/><Relationship Id="rId36" Type="http://schemas.openxmlformats.org/officeDocument/2006/relationships/slide" Target="slides/slide22.xml"/><Relationship Id="rId35" Type="http://schemas.openxmlformats.org/officeDocument/2006/relationships/slide" Target="slides/slide21.xml"/><Relationship Id="rId34" Type="http://schemas.openxmlformats.org/officeDocument/2006/relationships/slide" Target="slides/slide20.xml"/><Relationship Id="rId33" Type="http://schemas.openxmlformats.org/officeDocument/2006/relationships/slide" Target="slides/slide19.xml"/><Relationship Id="rId32" Type="http://schemas.openxmlformats.org/officeDocument/2006/relationships/slide" Target="slides/slide18.xml"/><Relationship Id="rId31" Type="http://schemas.openxmlformats.org/officeDocument/2006/relationships/slide" Target="slides/slide17.xml"/><Relationship Id="rId30" Type="http://schemas.openxmlformats.org/officeDocument/2006/relationships/slide" Target="slides/slide1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4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0" Type="http://schemas.openxmlformats.org/officeDocument/2006/relationships/slide" Target="slides/slide7.xml"/><Relationship Id="rId2" Type="http://schemas.openxmlformats.org/officeDocument/2006/relationships/theme" Target="theme/theme1.xml"/><Relationship Id="rId19" Type="http://schemas.openxmlformats.org/officeDocument/2006/relationships/slide" Target="slides/slide6.xml"/><Relationship Id="rId18" Type="http://schemas.openxmlformats.org/officeDocument/2006/relationships/slide" Target="slides/slide5.xml"/><Relationship Id="rId17" Type="http://schemas.openxmlformats.org/officeDocument/2006/relationships/slide" Target="slides/slide4.xml"/><Relationship Id="rId161" Type="http://schemas.openxmlformats.org/officeDocument/2006/relationships/tableStyles" Target="tableStyles.xml"/><Relationship Id="rId160" Type="http://schemas.openxmlformats.org/officeDocument/2006/relationships/viewProps" Target="viewProps.xml"/><Relationship Id="rId16" Type="http://schemas.openxmlformats.org/officeDocument/2006/relationships/slide" Target="slides/slide3.xml"/><Relationship Id="rId159" Type="http://schemas.openxmlformats.org/officeDocument/2006/relationships/presProps" Target="presProps.xml"/><Relationship Id="rId158" Type="http://schemas.openxmlformats.org/officeDocument/2006/relationships/slide" Target="slides/slide144.xml"/><Relationship Id="rId157" Type="http://schemas.openxmlformats.org/officeDocument/2006/relationships/slide" Target="slides/slide143.xml"/><Relationship Id="rId156" Type="http://schemas.openxmlformats.org/officeDocument/2006/relationships/slide" Target="slides/slide142.xml"/><Relationship Id="rId155" Type="http://schemas.openxmlformats.org/officeDocument/2006/relationships/slide" Target="slides/slide141.xml"/><Relationship Id="rId154" Type="http://schemas.openxmlformats.org/officeDocument/2006/relationships/slide" Target="slides/slide140.xml"/><Relationship Id="rId153" Type="http://schemas.openxmlformats.org/officeDocument/2006/relationships/slide" Target="slides/slide139.xml"/><Relationship Id="rId152" Type="http://schemas.openxmlformats.org/officeDocument/2006/relationships/slide" Target="slides/slide138.xml"/><Relationship Id="rId151" Type="http://schemas.openxmlformats.org/officeDocument/2006/relationships/slide" Target="slides/slide137.xml"/><Relationship Id="rId150" Type="http://schemas.openxmlformats.org/officeDocument/2006/relationships/slide" Target="slides/slide136.xml"/><Relationship Id="rId15" Type="http://schemas.openxmlformats.org/officeDocument/2006/relationships/slide" Target="slides/slide2.xml"/><Relationship Id="rId149" Type="http://schemas.openxmlformats.org/officeDocument/2006/relationships/slide" Target="slides/slide135.xml"/><Relationship Id="rId148" Type="http://schemas.openxmlformats.org/officeDocument/2006/relationships/slide" Target="slides/slide134.xml"/><Relationship Id="rId147" Type="http://schemas.openxmlformats.org/officeDocument/2006/relationships/slide" Target="slides/slide133.xml"/><Relationship Id="rId146" Type="http://schemas.openxmlformats.org/officeDocument/2006/relationships/slide" Target="slides/slide132.xml"/><Relationship Id="rId145" Type="http://schemas.openxmlformats.org/officeDocument/2006/relationships/slide" Target="slides/slide131.xml"/><Relationship Id="rId144" Type="http://schemas.openxmlformats.org/officeDocument/2006/relationships/slide" Target="slides/slide130.xml"/><Relationship Id="rId143" Type="http://schemas.openxmlformats.org/officeDocument/2006/relationships/slide" Target="slides/slide129.xml"/><Relationship Id="rId142" Type="http://schemas.openxmlformats.org/officeDocument/2006/relationships/slide" Target="slides/slide128.xml"/><Relationship Id="rId141" Type="http://schemas.openxmlformats.org/officeDocument/2006/relationships/slide" Target="slides/slide127.xml"/><Relationship Id="rId140" Type="http://schemas.openxmlformats.org/officeDocument/2006/relationships/slide" Target="slides/slide126.xml"/><Relationship Id="rId14" Type="http://schemas.openxmlformats.org/officeDocument/2006/relationships/slide" Target="slides/slide1.xml"/><Relationship Id="rId139" Type="http://schemas.openxmlformats.org/officeDocument/2006/relationships/slide" Target="slides/slide125.xml"/><Relationship Id="rId138" Type="http://schemas.openxmlformats.org/officeDocument/2006/relationships/slide" Target="slides/slide124.xml"/><Relationship Id="rId137" Type="http://schemas.openxmlformats.org/officeDocument/2006/relationships/slide" Target="slides/slide123.xml"/><Relationship Id="rId136" Type="http://schemas.openxmlformats.org/officeDocument/2006/relationships/slide" Target="slides/slide122.xml"/><Relationship Id="rId135" Type="http://schemas.openxmlformats.org/officeDocument/2006/relationships/slide" Target="slides/slide121.xml"/><Relationship Id="rId134" Type="http://schemas.openxmlformats.org/officeDocument/2006/relationships/slide" Target="slides/slide120.xml"/><Relationship Id="rId133" Type="http://schemas.openxmlformats.org/officeDocument/2006/relationships/slide" Target="slides/slide119.xml"/><Relationship Id="rId132" Type="http://schemas.openxmlformats.org/officeDocument/2006/relationships/slide" Target="slides/slide118.xml"/><Relationship Id="rId131" Type="http://schemas.openxmlformats.org/officeDocument/2006/relationships/slide" Target="slides/slide117.xml"/><Relationship Id="rId130" Type="http://schemas.openxmlformats.org/officeDocument/2006/relationships/slide" Target="slides/slide116.xml"/><Relationship Id="rId13" Type="http://schemas.openxmlformats.org/officeDocument/2006/relationships/slideMaster" Target="slideMasters/slideMaster12.xml"/><Relationship Id="rId129" Type="http://schemas.openxmlformats.org/officeDocument/2006/relationships/slide" Target="slides/slide115.xml"/><Relationship Id="rId128" Type="http://schemas.openxmlformats.org/officeDocument/2006/relationships/slide" Target="slides/slide114.xml"/><Relationship Id="rId127" Type="http://schemas.openxmlformats.org/officeDocument/2006/relationships/slide" Target="slides/slide113.xml"/><Relationship Id="rId126" Type="http://schemas.openxmlformats.org/officeDocument/2006/relationships/slide" Target="slides/slide112.xml"/><Relationship Id="rId125" Type="http://schemas.openxmlformats.org/officeDocument/2006/relationships/slide" Target="slides/slide111.xml"/><Relationship Id="rId124" Type="http://schemas.openxmlformats.org/officeDocument/2006/relationships/slide" Target="slides/slide110.xml"/><Relationship Id="rId123" Type="http://schemas.openxmlformats.org/officeDocument/2006/relationships/slide" Target="slides/slide109.xml"/><Relationship Id="rId122" Type="http://schemas.openxmlformats.org/officeDocument/2006/relationships/slide" Target="slides/slide108.xml"/><Relationship Id="rId121" Type="http://schemas.openxmlformats.org/officeDocument/2006/relationships/slide" Target="slides/slide107.xml"/><Relationship Id="rId120" Type="http://schemas.openxmlformats.org/officeDocument/2006/relationships/slide" Target="slides/slide106.xml"/><Relationship Id="rId12" Type="http://schemas.openxmlformats.org/officeDocument/2006/relationships/slideMaster" Target="slideMasters/slideMaster11.xml"/><Relationship Id="rId119" Type="http://schemas.openxmlformats.org/officeDocument/2006/relationships/slide" Target="slides/slide105.xml"/><Relationship Id="rId118" Type="http://schemas.openxmlformats.org/officeDocument/2006/relationships/slide" Target="slides/slide104.xml"/><Relationship Id="rId117" Type="http://schemas.openxmlformats.org/officeDocument/2006/relationships/slide" Target="slides/slide103.xml"/><Relationship Id="rId116" Type="http://schemas.openxmlformats.org/officeDocument/2006/relationships/slide" Target="slides/slide102.xml"/><Relationship Id="rId115" Type="http://schemas.openxmlformats.org/officeDocument/2006/relationships/slide" Target="slides/slide101.xml"/><Relationship Id="rId114" Type="http://schemas.openxmlformats.org/officeDocument/2006/relationships/slide" Target="slides/slide100.xml"/><Relationship Id="rId113" Type="http://schemas.openxmlformats.org/officeDocument/2006/relationships/slide" Target="slides/slide99.xml"/><Relationship Id="rId112" Type="http://schemas.openxmlformats.org/officeDocument/2006/relationships/slide" Target="slides/slide98.xml"/><Relationship Id="rId111" Type="http://schemas.openxmlformats.org/officeDocument/2006/relationships/slide" Target="slides/slide97.xml"/><Relationship Id="rId110" Type="http://schemas.openxmlformats.org/officeDocument/2006/relationships/slide" Target="slides/slide96.xml"/><Relationship Id="rId11" Type="http://schemas.openxmlformats.org/officeDocument/2006/relationships/slideMaster" Target="slideMasters/slideMaster10.xml"/><Relationship Id="rId109" Type="http://schemas.openxmlformats.org/officeDocument/2006/relationships/slide" Target="slides/slide95.xml"/><Relationship Id="rId108" Type="http://schemas.openxmlformats.org/officeDocument/2006/relationships/slide" Target="slides/slide94.xml"/><Relationship Id="rId107" Type="http://schemas.openxmlformats.org/officeDocument/2006/relationships/slide" Target="slides/slide93.xml"/><Relationship Id="rId106" Type="http://schemas.openxmlformats.org/officeDocument/2006/relationships/slide" Target="slides/slide92.xml"/><Relationship Id="rId105" Type="http://schemas.openxmlformats.org/officeDocument/2006/relationships/slide" Target="slides/slide91.xml"/><Relationship Id="rId104" Type="http://schemas.openxmlformats.org/officeDocument/2006/relationships/slide" Target="slides/slide90.xml"/><Relationship Id="rId103" Type="http://schemas.openxmlformats.org/officeDocument/2006/relationships/slide" Target="slides/slide89.xml"/><Relationship Id="rId102" Type="http://schemas.openxmlformats.org/officeDocument/2006/relationships/slide" Target="slides/slide88.xml"/><Relationship Id="rId101" Type="http://schemas.openxmlformats.org/officeDocument/2006/relationships/slide" Target="slides/slide87.xml"/><Relationship Id="rId100" Type="http://schemas.openxmlformats.org/officeDocument/2006/relationships/slide" Target="slides/slide86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0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wmf"/><Relationship Id="rId2" Type="http://schemas.openxmlformats.org/officeDocument/2006/relationships/image" Target="../media/image156.wmf"/><Relationship Id="rId1" Type="http://schemas.openxmlformats.org/officeDocument/2006/relationships/image" Target="../media/image328.wmf"/></Relationships>
</file>

<file path=ppt/drawings/_rels/vmlDrawing11.vml.rels><?xml version="1.0" encoding="UTF-8" standalone="yes"?>
<Relationships xmlns="http://schemas.openxmlformats.org/package/2006/relationships"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5" Type="http://schemas.openxmlformats.org/officeDocument/2006/relationships/image" Target="../media/image43.emf"/><Relationship Id="rId4" Type="http://schemas.openxmlformats.org/officeDocument/2006/relationships/image" Target="../media/image42.emf"/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5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8.vml.rels><?xml version="1.0" encoding="UTF-8" standalone="yes"?>
<Relationships xmlns="http://schemas.openxmlformats.org/package/2006/relationships"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7" Type="http://schemas.openxmlformats.org/officeDocument/2006/relationships/image" Target="../media/image11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4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9.vml.rels><?xml version="1.0" encoding="UTF-8" standalone="yes"?>
<Relationships xmlns="http://schemas.openxmlformats.org/package/2006/relationships"><Relationship Id="rId5" Type="http://schemas.openxmlformats.org/officeDocument/2006/relationships/image" Target="../media/image78.wmf"/><Relationship Id="rId4" Type="http://schemas.openxmlformats.org/officeDocument/2006/relationships/image" Target="../media/image77.wmf"/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0.vml.rels><?xml version="1.0" encoding="UTF-8" standalone="yes"?>
<Relationships xmlns="http://schemas.openxmlformats.org/package/2006/relationships"><Relationship Id="rId5" Type="http://schemas.openxmlformats.org/officeDocument/2006/relationships/image" Target="../media/image81.wmf"/><Relationship Id="rId4" Type="http://schemas.openxmlformats.org/officeDocument/2006/relationships/image" Target="../media/image80.wmf"/><Relationship Id="rId3" Type="http://schemas.openxmlformats.org/officeDocument/2006/relationships/image" Target="../media/image79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2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2.wmf"/></Relationships>
</file>

<file path=ppt/drawings/_rels/vmlDrawing44.vml.rels><?xml version="1.0" encoding="UTF-8" standalone="yes"?>
<Relationships xmlns="http://schemas.openxmlformats.org/package/2006/relationships"><Relationship Id="rId5" Type="http://schemas.openxmlformats.org/officeDocument/2006/relationships/image" Target="../media/image92.wmf"/><Relationship Id="rId4" Type="http://schemas.openxmlformats.org/officeDocument/2006/relationships/image" Target="../media/image91.wmf"/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4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1.wmf"/><Relationship Id="rId8" Type="http://schemas.openxmlformats.org/officeDocument/2006/relationships/image" Target="../media/image100.wmf"/><Relationship Id="rId7" Type="http://schemas.openxmlformats.org/officeDocument/2006/relationships/image" Target="../media/image99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47.vml.rels><?xml version="1.0" encoding="UTF-8" standalone="yes"?>
<Relationships xmlns="http://schemas.openxmlformats.org/package/2006/relationships"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48.vml.rels><?xml version="1.0" encoding="UTF-8" standalone="yes"?>
<Relationships xmlns="http://schemas.openxmlformats.org/package/2006/relationships"><Relationship Id="rId7" Type="http://schemas.openxmlformats.org/officeDocument/2006/relationships/image" Target="../media/image115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49.vml.rels><?xml version="1.0" encoding="UTF-8" standalone="yes"?>
<Relationships xmlns="http://schemas.openxmlformats.org/package/2006/relationships"><Relationship Id="rId5" Type="http://schemas.openxmlformats.org/officeDocument/2006/relationships/image" Target="../media/image120.wmf"/><Relationship Id="rId4" Type="http://schemas.openxmlformats.org/officeDocument/2006/relationships/image" Target="../media/image119.wmf"/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55.vml.rels><?xml version="1.0" encoding="UTF-8" standalone="yes"?>
<Relationships xmlns="http://schemas.openxmlformats.org/package/2006/relationships"><Relationship Id="rId4" Type="http://schemas.openxmlformats.org/officeDocument/2006/relationships/image" Target="../media/image131.wmf"/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7" Type="http://schemas.openxmlformats.org/officeDocument/2006/relationships/image" Target="../media/image141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59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8.wmf"/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8.wmf"/><Relationship Id="rId1" Type="http://schemas.openxmlformats.org/officeDocument/2006/relationships/image" Target="../media/image149.wmf"/></Relationships>
</file>

<file path=ppt/drawings/_rels/vmlDrawing6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3.wmf"/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49.wmf"/></Relationships>
</file>

<file path=ppt/drawings/_rels/vmlDrawing6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6.wmf"/><Relationship Id="rId3" Type="http://schemas.openxmlformats.org/officeDocument/2006/relationships/image" Target="../media/image155.wmf"/><Relationship Id="rId2" Type="http://schemas.openxmlformats.org/officeDocument/2006/relationships/image" Target="../media/image153.wmf"/><Relationship Id="rId1" Type="http://schemas.openxmlformats.org/officeDocument/2006/relationships/image" Target="../media/image154.w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wmf"/><Relationship Id="rId1" Type="http://schemas.openxmlformats.org/officeDocument/2006/relationships/image" Target="../media/image157.wmf"/></Relationships>
</file>

<file path=ppt/drawings/_rels/vmlDrawing6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61.wmf"/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66.vml.rels><?xml version="1.0" encoding="UTF-8" standalone="yes"?>
<Relationships xmlns="http://schemas.openxmlformats.org/package/2006/relationships"><Relationship Id="rId4" Type="http://schemas.openxmlformats.org/officeDocument/2006/relationships/image" Target="../media/image164.wmf"/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58.wmf"/></Relationships>
</file>

<file path=ppt/drawings/_rels/vmlDrawing6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7" Type="http://schemas.openxmlformats.org/officeDocument/2006/relationships/image" Target="../media/image171.wmf"/><Relationship Id="rId6" Type="http://schemas.openxmlformats.org/officeDocument/2006/relationships/image" Target="../media/image170.wmf"/><Relationship Id="rId5" Type="http://schemas.openxmlformats.org/officeDocument/2006/relationships/image" Target="../media/image169.wmf"/><Relationship Id="rId4" Type="http://schemas.openxmlformats.org/officeDocument/2006/relationships/image" Target="../media/image168.wmf"/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/Relationships>
</file>

<file path=ppt/drawings/_rels/vmlDrawing6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7" Type="http://schemas.openxmlformats.org/officeDocument/2006/relationships/image" Target="../media/image182.wmf"/><Relationship Id="rId6" Type="http://schemas.openxmlformats.org/officeDocument/2006/relationships/image" Target="../media/image181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88.wmf"/><Relationship Id="rId4" Type="http://schemas.openxmlformats.org/officeDocument/2006/relationships/image" Target="../media/image187.wmf"/><Relationship Id="rId3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/Relationships>
</file>

<file path=ppt/drawings/_rels/vmlDrawing71.vml.rels><?xml version="1.0" encoding="UTF-8" standalone="yes"?>
<Relationships xmlns="http://schemas.openxmlformats.org/package/2006/relationships"><Relationship Id="rId7" Type="http://schemas.openxmlformats.org/officeDocument/2006/relationships/image" Target="../media/image195.wmf"/><Relationship Id="rId6" Type="http://schemas.openxmlformats.org/officeDocument/2006/relationships/image" Target="../media/image194.wmf"/><Relationship Id="rId5" Type="http://schemas.openxmlformats.org/officeDocument/2006/relationships/image" Target="../media/image193.wmf"/><Relationship Id="rId4" Type="http://schemas.openxmlformats.org/officeDocument/2006/relationships/image" Target="../media/image192.wmf"/><Relationship Id="rId3" Type="http://schemas.openxmlformats.org/officeDocument/2006/relationships/image" Target="../media/image191.wmf"/><Relationship Id="rId2" Type="http://schemas.openxmlformats.org/officeDocument/2006/relationships/image" Target="../media/image190.wmf"/><Relationship Id="rId1" Type="http://schemas.openxmlformats.org/officeDocument/2006/relationships/image" Target="../media/image189.wmf"/></Relationships>
</file>

<file path=ppt/drawings/_rels/vmlDrawing72.vml.rels><?xml version="1.0" encoding="UTF-8" standalone="yes"?>
<Relationships xmlns="http://schemas.openxmlformats.org/package/2006/relationships"><Relationship Id="rId6" Type="http://schemas.openxmlformats.org/officeDocument/2006/relationships/image" Target="../media/image200.wmf"/><Relationship Id="rId5" Type="http://schemas.openxmlformats.org/officeDocument/2006/relationships/image" Target="../media/image199.wmf"/><Relationship Id="rId4" Type="http://schemas.openxmlformats.org/officeDocument/2006/relationships/image" Target="../media/image191.wmf"/><Relationship Id="rId3" Type="http://schemas.openxmlformats.org/officeDocument/2006/relationships/image" Target="../media/image198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/Relationships>
</file>

<file path=ppt/drawings/_rels/vmlDrawing7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08.wmf"/><Relationship Id="rId8" Type="http://schemas.openxmlformats.org/officeDocument/2006/relationships/image" Target="../media/image207.wmf"/><Relationship Id="rId7" Type="http://schemas.openxmlformats.org/officeDocument/2006/relationships/image" Target="../media/image206.wmf"/><Relationship Id="rId6" Type="http://schemas.openxmlformats.org/officeDocument/2006/relationships/image" Target="../media/image205.wmf"/><Relationship Id="rId5" Type="http://schemas.openxmlformats.org/officeDocument/2006/relationships/image" Target="../media/image204.wmf"/><Relationship Id="rId4" Type="http://schemas.openxmlformats.org/officeDocument/2006/relationships/image" Target="../media/image203.wmf"/><Relationship Id="rId3" Type="http://schemas.openxmlformats.org/officeDocument/2006/relationships/image" Target="../media/image199.wmf"/><Relationship Id="rId2" Type="http://schemas.openxmlformats.org/officeDocument/2006/relationships/image" Target="../media/image202.wmf"/><Relationship Id="rId1" Type="http://schemas.openxmlformats.org/officeDocument/2006/relationships/image" Target="../media/image201.wmf"/></Relationships>
</file>

<file path=ppt/drawings/_rels/vmlDrawing74.vml.rels><?xml version="1.0" encoding="UTF-8" standalone="yes"?>
<Relationships xmlns="http://schemas.openxmlformats.org/package/2006/relationships"><Relationship Id="rId9" Type="http://schemas.openxmlformats.org/officeDocument/2006/relationships/image" Target="../media/image208.wmf"/><Relationship Id="rId8" Type="http://schemas.openxmlformats.org/officeDocument/2006/relationships/image" Target="../media/image207.wmf"/><Relationship Id="rId7" Type="http://schemas.openxmlformats.org/officeDocument/2006/relationships/image" Target="../media/image206.wmf"/><Relationship Id="rId6" Type="http://schemas.openxmlformats.org/officeDocument/2006/relationships/image" Target="../media/image205.wmf"/><Relationship Id="rId5" Type="http://schemas.openxmlformats.org/officeDocument/2006/relationships/image" Target="../media/image204.wmf"/><Relationship Id="rId4" Type="http://schemas.openxmlformats.org/officeDocument/2006/relationships/image" Target="../media/image203.wmf"/><Relationship Id="rId3" Type="http://schemas.openxmlformats.org/officeDocument/2006/relationships/image" Target="../media/image199.wmf"/><Relationship Id="rId2" Type="http://schemas.openxmlformats.org/officeDocument/2006/relationships/image" Target="../media/image202.wmf"/><Relationship Id="rId1" Type="http://schemas.openxmlformats.org/officeDocument/2006/relationships/image" Target="../media/image201.wmf"/></Relationships>
</file>

<file path=ppt/drawings/_rels/vmlDrawing75.vml.rels><?xml version="1.0" encoding="UTF-8" standalone="yes"?>
<Relationships xmlns="http://schemas.openxmlformats.org/package/2006/relationships"><Relationship Id="rId7" Type="http://schemas.openxmlformats.org/officeDocument/2006/relationships/image" Target="../media/image215.wmf"/><Relationship Id="rId6" Type="http://schemas.openxmlformats.org/officeDocument/2006/relationships/image" Target="../media/image214.wmf"/><Relationship Id="rId5" Type="http://schemas.openxmlformats.org/officeDocument/2006/relationships/image" Target="../media/image213.wmf"/><Relationship Id="rId4" Type="http://schemas.openxmlformats.org/officeDocument/2006/relationships/image" Target="../media/image212.wmf"/><Relationship Id="rId3" Type="http://schemas.openxmlformats.org/officeDocument/2006/relationships/image" Target="../media/image211.wmf"/><Relationship Id="rId2" Type="http://schemas.openxmlformats.org/officeDocument/2006/relationships/image" Target="../media/image210.wmf"/><Relationship Id="rId1" Type="http://schemas.openxmlformats.org/officeDocument/2006/relationships/image" Target="../media/image209.wmf"/></Relationships>
</file>

<file path=ppt/drawings/_rels/vmlDrawing76.vml.rels><?xml version="1.0" encoding="UTF-8" standalone="yes"?>
<Relationships xmlns="http://schemas.openxmlformats.org/package/2006/relationships"><Relationship Id="rId6" Type="http://schemas.openxmlformats.org/officeDocument/2006/relationships/image" Target="../media/image221.wmf"/><Relationship Id="rId5" Type="http://schemas.openxmlformats.org/officeDocument/2006/relationships/image" Target="../media/image220.wmf"/><Relationship Id="rId4" Type="http://schemas.openxmlformats.org/officeDocument/2006/relationships/image" Target="../media/image219.wmf"/><Relationship Id="rId3" Type="http://schemas.openxmlformats.org/officeDocument/2006/relationships/image" Target="../media/image218.wmf"/><Relationship Id="rId2" Type="http://schemas.openxmlformats.org/officeDocument/2006/relationships/image" Target="../media/image217.wmf"/><Relationship Id="rId1" Type="http://schemas.openxmlformats.org/officeDocument/2006/relationships/image" Target="../media/image216.wmf"/></Relationships>
</file>

<file path=ppt/drawings/_rels/vmlDrawing7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78.vml.rels><?xml version="1.0" encoding="UTF-8" standalone="yes"?>
<Relationships xmlns="http://schemas.openxmlformats.org/package/2006/relationships"><Relationship Id="rId4" Type="http://schemas.openxmlformats.org/officeDocument/2006/relationships/image" Target="../media/image131.wmf"/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7" Type="http://schemas.openxmlformats.org/officeDocument/2006/relationships/image" Target="../media/image141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222.wmf"/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8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31.wmf"/><Relationship Id="rId8" Type="http://schemas.openxmlformats.org/officeDocument/2006/relationships/image" Target="../media/image230.wmf"/><Relationship Id="rId7" Type="http://schemas.openxmlformats.org/officeDocument/2006/relationships/image" Target="../media/image229.wmf"/><Relationship Id="rId6" Type="http://schemas.openxmlformats.org/officeDocument/2006/relationships/image" Target="../media/image228.wmf"/><Relationship Id="rId5" Type="http://schemas.openxmlformats.org/officeDocument/2006/relationships/image" Target="../media/image227.wmf"/><Relationship Id="rId4" Type="http://schemas.openxmlformats.org/officeDocument/2006/relationships/image" Target="../media/image226.wmf"/><Relationship Id="rId3" Type="http://schemas.openxmlformats.org/officeDocument/2006/relationships/image" Target="../media/image225.wmf"/><Relationship Id="rId2" Type="http://schemas.openxmlformats.org/officeDocument/2006/relationships/image" Target="../media/image224.wmf"/><Relationship Id="rId14" Type="http://schemas.openxmlformats.org/officeDocument/2006/relationships/image" Target="../media/image236.wmf"/><Relationship Id="rId13" Type="http://schemas.openxmlformats.org/officeDocument/2006/relationships/image" Target="../media/image235.wmf"/><Relationship Id="rId12" Type="http://schemas.openxmlformats.org/officeDocument/2006/relationships/image" Target="../media/image234.wmf"/><Relationship Id="rId11" Type="http://schemas.openxmlformats.org/officeDocument/2006/relationships/image" Target="../media/image233.wmf"/><Relationship Id="rId10" Type="http://schemas.openxmlformats.org/officeDocument/2006/relationships/image" Target="../media/image232.wmf"/><Relationship Id="rId1" Type="http://schemas.openxmlformats.org/officeDocument/2006/relationships/image" Target="../media/image223.wmf"/></Relationships>
</file>

<file path=ppt/drawings/_rels/vmlDrawing8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45.wmf"/><Relationship Id="rId8" Type="http://schemas.openxmlformats.org/officeDocument/2006/relationships/image" Target="../media/image244.wmf"/><Relationship Id="rId7" Type="http://schemas.openxmlformats.org/officeDocument/2006/relationships/image" Target="../media/image243.wmf"/><Relationship Id="rId6" Type="http://schemas.openxmlformats.org/officeDocument/2006/relationships/image" Target="../media/image242.wmf"/><Relationship Id="rId5" Type="http://schemas.openxmlformats.org/officeDocument/2006/relationships/image" Target="../media/image241.wmf"/><Relationship Id="rId4" Type="http://schemas.openxmlformats.org/officeDocument/2006/relationships/image" Target="../media/image240.wmf"/><Relationship Id="rId3" Type="http://schemas.openxmlformats.org/officeDocument/2006/relationships/image" Target="../media/image239.wmf"/><Relationship Id="rId2" Type="http://schemas.openxmlformats.org/officeDocument/2006/relationships/image" Target="../media/image238.wmf"/><Relationship Id="rId1" Type="http://schemas.openxmlformats.org/officeDocument/2006/relationships/image" Target="../media/image237.wmf"/></Relationships>
</file>

<file path=ppt/drawings/_rels/vmlDrawing8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54.wmf"/><Relationship Id="rId8" Type="http://schemas.openxmlformats.org/officeDocument/2006/relationships/image" Target="../media/image253.wmf"/><Relationship Id="rId7" Type="http://schemas.openxmlformats.org/officeDocument/2006/relationships/image" Target="../media/image252.wmf"/><Relationship Id="rId6" Type="http://schemas.openxmlformats.org/officeDocument/2006/relationships/image" Target="../media/image251.wmf"/><Relationship Id="rId5" Type="http://schemas.openxmlformats.org/officeDocument/2006/relationships/image" Target="../media/image250.wmf"/><Relationship Id="rId4" Type="http://schemas.openxmlformats.org/officeDocument/2006/relationships/image" Target="../media/image249.wmf"/><Relationship Id="rId3" Type="http://schemas.openxmlformats.org/officeDocument/2006/relationships/image" Target="../media/image248.wmf"/><Relationship Id="rId2" Type="http://schemas.openxmlformats.org/officeDocument/2006/relationships/image" Target="../media/image247.wmf"/><Relationship Id="rId10" Type="http://schemas.openxmlformats.org/officeDocument/2006/relationships/image" Target="../media/image255.wmf"/><Relationship Id="rId1" Type="http://schemas.openxmlformats.org/officeDocument/2006/relationships/image" Target="../media/image246.wmf"/></Relationships>
</file>

<file path=ppt/drawings/_rels/vmlDrawing84.vml.rels><?xml version="1.0" encoding="UTF-8" standalone="yes"?>
<Relationships xmlns="http://schemas.openxmlformats.org/package/2006/relationships"><Relationship Id="rId6" Type="http://schemas.openxmlformats.org/officeDocument/2006/relationships/image" Target="../media/image261.wmf"/><Relationship Id="rId5" Type="http://schemas.openxmlformats.org/officeDocument/2006/relationships/image" Target="../media/image260.wmf"/><Relationship Id="rId4" Type="http://schemas.openxmlformats.org/officeDocument/2006/relationships/image" Target="../media/image259.wmf"/><Relationship Id="rId3" Type="http://schemas.openxmlformats.org/officeDocument/2006/relationships/image" Target="../media/image258.wmf"/><Relationship Id="rId2" Type="http://schemas.openxmlformats.org/officeDocument/2006/relationships/image" Target="../media/image257.wmf"/><Relationship Id="rId1" Type="http://schemas.openxmlformats.org/officeDocument/2006/relationships/image" Target="../media/image256.w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wmf"/><Relationship Id="rId2" Type="http://schemas.openxmlformats.org/officeDocument/2006/relationships/image" Target="../media/image263.wmf"/><Relationship Id="rId1" Type="http://schemas.openxmlformats.org/officeDocument/2006/relationships/image" Target="../media/image262.wmf"/></Relationships>
</file>

<file path=ppt/drawings/_rels/vmlDrawing86.vml.rels><?xml version="1.0" encoding="UTF-8" standalone="yes"?>
<Relationships xmlns="http://schemas.openxmlformats.org/package/2006/relationships"><Relationship Id="rId7" Type="http://schemas.openxmlformats.org/officeDocument/2006/relationships/image" Target="../media/image271.wmf"/><Relationship Id="rId6" Type="http://schemas.openxmlformats.org/officeDocument/2006/relationships/image" Target="../media/image270.wmf"/><Relationship Id="rId5" Type="http://schemas.openxmlformats.org/officeDocument/2006/relationships/image" Target="../media/image269.wmf"/><Relationship Id="rId4" Type="http://schemas.openxmlformats.org/officeDocument/2006/relationships/image" Target="../media/image268.wmf"/><Relationship Id="rId3" Type="http://schemas.openxmlformats.org/officeDocument/2006/relationships/image" Target="../media/image267.wmf"/><Relationship Id="rId2" Type="http://schemas.openxmlformats.org/officeDocument/2006/relationships/image" Target="../media/image266.wmf"/><Relationship Id="rId1" Type="http://schemas.openxmlformats.org/officeDocument/2006/relationships/image" Target="../media/image265.wmf"/></Relationships>
</file>

<file path=ppt/drawings/_rels/vmlDrawing8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wmf"/><Relationship Id="rId7" Type="http://schemas.openxmlformats.org/officeDocument/2006/relationships/image" Target="../media/image278.wmf"/><Relationship Id="rId6" Type="http://schemas.openxmlformats.org/officeDocument/2006/relationships/image" Target="../media/image277.wmf"/><Relationship Id="rId5" Type="http://schemas.openxmlformats.org/officeDocument/2006/relationships/image" Target="../media/image276.wmf"/><Relationship Id="rId4" Type="http://schemas.openxmlformats.org/officeDocument/2006/relationships/image" Target="../media/image275.wmf"/><Relationship Id="rId3" Type="http://schemas.openxmlformats.org/officeDocument/2006/relationships/image" Target="../media/image274.wmf"/><Relationship Id="rId2" Type="http://schemas.openxmlformats.org/officeDocument/2006/relationships/image" Target="../media/image273.wmf"/><Relationship Id="rId1" Type="http://schemas.openxmlformats.org/officeDocument/2006/relationships/image" Target="../media/image272.wmf"/></Relationships>
</file>

<file path=ppt/drawings/_rels/vmlDrawing88.vml.rels><?xml version="1.0" encoding="UTF-8" standalone="yes"?>
<Relationships xmlns="http://schemas.openxmlformats.org/package/2006/relationships"><Relationship Id="rId7" Type="http://schemas.openxmlformats.org/officeDocument/2006/relationships/image" Target="../media/image277.wmf"/><Relationship Id="rId6" Type="http://schemas.openxmlformats.org/officeDocument/2006/relationships/image" Target="../media/image285.wmf"/><Relationship Id="rId5" Type="http://schemas.openxmlformats.org/officeDocument/2006/relationships/image" Target="../media/image284.wmf"/><Relationship Id="rId4" Type="http://schemas.openxmlformats.org/officeDocument/2006/relationships/image" Target="../media/image283.wmf"/><Relationship Id="rId3" Type="http://schemas.openxmlformats.org/officeDocument/2006/relationships/image" Target="../media/image282.wmf"/><Relationship Id="rId2" Type="http://schemas.openxmlformats.org/officeDocument/2006/relationships/image" Target="../media/image281.wmf"/><Relationship Id="rId1" Type="http://schemas.openxmlformats.org/officeDocument/2006/relationships/image" Target="../media/image280.wmf"/></Relationships>
</file>

<file path=ppt/drawings/_rels/vmlDrawing89.vml.rels><?xml version="1.0" encoding="UTF-8" standalone="yes"?>
<Relationships xmlns="http://schemas.openxmlformats.org/package/2006/relationships"><Relationship Id="rId7" Type="http://schemas.openxmlformats.org/officeDocument/2006/relationships/image" Target="../media/image292.wmf"/><Relationship Id="rId6" Type="http://schemas.openxmlformats.org/officeDocument/2006/relationships/image" Target="../media/image291.wmf"/><Relationship Id="rId5" Type="http://schemas.openxmlformats.org/officeDocument/2006/relationships/image" Target="../media/image290.wmf"/><Relationship Id="rId4" Type="http://schemas.openxmlformats.org/officeDocument/2006/relationships/image" Target="../media/image289.wmf"/><Relationship Id="rId3" Type="http://schemas.openxmlformats.org/officeDocument/2006/relationships/image" Target="../media/image288.wmf"/><Relationship Id="rId2" Type="http://schemas.openxmlformats.org/officeDocument/2006/relationships/image" Target="../media/image287.wmf"/><Relationship Id="rId1" Type="http://schemas.openxmlformats.org/officeDocument/2006/relationships/image" Target="../media/image28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0.vml.rels><?xml version="1.0" encoding="UTF-8" standalone="yes"?>
<Relationships xmlns="http://schemas.openxmlformats.org/package/2006/relationships"><Relationship Id="rId5" Type="http://schemas.openxmlformats.org/officeDocument/2006/relationships/image" Target="../media/image297.wmf"/><Relationship Id="rId4" Type="http://schemas.openxmlformats.org/officeDocument/2006/relationships/image" Target="../media/image296.wmf"/><Relationship Id="rId3" Type="http://schemas.openxmlformats.org/officeDocument/2006/relationships/image" Target="../media/image295.wmf"/><Relationship Id="rId2" Type="http://schemas.openxmlformats.org/officeDocument/2006/relationships/image" Target="../media/image294.wmf"/><Relationship Id="rId1" Type="http://schemas.openxmlformats.org/officeDocument/2006/relationships/image" Target="../media/image293.wmf"/></Relationships>
</file>

<file path=ppt/drawings/_rels/vmlDrawing91.vml.rels><?xml version="1.0" encoding="UTF-8" standalone="yes"?>
<Relationships xmlns="http://schemas.openxmlformats.org/package/2006/relationships"><Relationship Id="rId9" Type="http://schemas.openxmlformats.org/officeDocument/2006/relationships/image" Target="../media/image306.wmf"/><Relationship Id="rId8" Type="http://schemas.openxmlformats.org/officeDocument/2006/relationships/image" Target="../media/image305.wmf"/><Relationship Id="rId7" Type="http://schemas.openxmlformats.org/officeDocument/2006/relationships/image" Target="../media/image304.wmf"/><Relationship Id="rId6" Type="http://schemas.openxmlformats.org/officeDocument/2006/relationships/image" Target="../media/image303.wmf"/><Relationship Id="rId5" Type="http://schemas.openxmlformats.org/officeDocument/2006/relationships/image" Target="../media/image302.wmf"/><Relationship Id="rId4" Type="http://schemas.openxmlformats.org/officeDocument/2006/relationships/image" Target="../media/image301.wmf"/><Relationship Id="rId3" Type="http://schemas.openxmlformats.org/officeDocument/2006/relationships/image" Target="../media/image300.wmf"/><Relationship Id="rId2" Type="http://schemas.openxmlformats.org/officeDocument/2006/relationships/image" Target="../media/image299.wmf"/><Relationship Id="rId13" Type="http://schemas.openxmlformats.org/officeDocument/2006/relationships/image" Target="../media/image310.wmf"/><Relationship Id="rId12" Type="http://schemas.openxmlformats.org/officeDocument/2006/relationships/image" Target="../media/image309.wmf"/><Relationship Id="rId11" Type="http://schemas.openxmlformats.org/officeDocument/2006/relationships/image" Target="../media/image308.wmf"/><Relationship Id="rId10" Type="http://schemas.openxmlformats.org/officeDocument/2006/relationships/image" Target="../media/image307.wmf"/><Relationship Id="rId1" Type="http://schemas.openxmlformats.org/officeDocument/2006/relationships/image" Target="../media/image298.wmf"/></Relationships>
</file>

<file path=ppt/drawings/_rels/vmlDrawing9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wmf"/><Relationship Id="rId1" Type="http://schemas.openxmlformats.org/officeDocument/2006/relationships/image" Target="../media/image311.w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3.wmf"/></Relationships>
</file>

<file path=ppt/drawings/_rels/vmlDrawing94.vml.rels><?xml version="1.0" encoding="UTF-8" standalone="yes"?>
<Relationships xmlns="http://schemas.openxmlformats.org/package/2006/relationships"><Relationship Id="rId7" Type="http://schemas.openxmlformats.org/officeDocument/2006/relationships/image" Target="../media/image320.wmf"/><Relationship Id="rId6" Type="http://schemas.openxmlformats.org/officeDocument/2006/relationships/image" Target="../media/image319.wmf"/><Relationship Id="rId5" Type="http://schemas.openxmlformats.org/officeDocument/2006/relationships/image" Target="../media/image318.wmf"/><Relationship Id="rId4" Type="http://schemas.openxmlformats.org/officeDocument/2006/relationships/image" Target="../media/image317.emf"/><Relationship Id="rId3" Type="http://schemas.openxmlformats.org/officeDocument/2006/relationships/image" Target="../media/image316.emf"/><Relationship Id="rId2" Type="http://schemas.openxmlformats.org/officeDocument/2006/relationships/image" Target="../media/image315.emf"/><Relationship Id="rId1" Type="http://schemas.openxmlformats.org/officeDocument/2006/relationships/image" Target="../media/image314.wmf"/></Relationships>
</file>

<file path=ppt/drawings/_rels/vmlDrawing9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2.wmf"/><Relationship Id="rId1" Type="http://schemas.openxmlformats.org/officeDocument/2006/relationships/image" Target="../media/image321.w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3.w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4.wmf"/></Relationships>
</file>

<file path=ppt/drawings/_rels/vmlDrawing9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6.wmf"/><Relationship Id="rId1" Type="http://schemas.openxmlformats.org/officeDocument/2006/relationships/image" Target="../media/image325.wmf"/></Relationships>
</file>

<file path=ppt/drawings/_rels/vmlDrawing9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327.wmf"/><Relationship Id="rId1" Type="http://schemas.openxmlformats.org/officeDocument/2006/relationships/image" Target="../media/image1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779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779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779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</a:fld>
            <a:endParaRPr lang="zh-CN" altLang="en-US" sz="12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66017" name="Rectangle 7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66018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66019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3665" name="Rectangle 7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93666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93667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058" name="Group 2"/>
          <p:cNvGrpSpPr/>
          <p:nvPr/>
        </p:nvGrpSpPr>
        <p:grpSpPr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grpSp>
          <p:nvGrpSpPr>
            <p:cNvPr id="557061" name="Group 5"/>
            <p:cNvGrpSpPr/>
            <p:nvPr/>
          </p:nvGrpSpPr>
          <p:grpSpPr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</p:grpSp>
      <p:sp>
        <p:nvSpPr>
          <p:cNvPr id="34" name="Rectangle 2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17467" y="62865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35" name="Rectangle 2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7197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36" name="Rectangle 2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09389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368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68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706" name="Group 2"/>
          <p:cNvGrpSpPr/>
          <p:nvPr/>
        </p:nvGrpSpPr>
        <p:grpSpPr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56709" name="Group 5"/>
            <p:cNvGrpSpPr/>
            <p:nvPr/>
          </p:nvGrpSpPr>
          <p:grpSpPr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" name="Rectangle 2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17467" y="62865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 2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7197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ectangle 2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09389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94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600"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Sp="0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346" name="Group 2"/>
          <p:cNvGrpSpPr/>
          <p:nvPr/>
        </p:nvGrpSpPr>
        <p:grpSpPr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69349" name="Group 5"/>
            <p:cNvGrpSpPr/>
            <p:nvPr/>
          </p:nvGrpSpPr>
          <p:grpSpPr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" name="Rectangle 2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17467" y="62865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 2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7197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ectangle 2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09389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94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600"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28775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28775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12713"/>
            <a:ext cx="2743200" cy="540226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12713"/>
            <a:ext cx="8026400" cy="54022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28775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28775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12713"/>
            <a:ext cx="2743200" cy="540226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12713"/>
            <a:ext cx="8026400" cy="54022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970" name="Group 2"/>
          <p:cNvGrpSpPr/>
          <p:nvPr/>
        </p:nvGrpSpPr>
        <p:grpSpPr>
          <a:xfrm>
            <a:off x="0" y="2438400"/>
            <a:ext cx="12012084" cy="1052513"/>
            <a:chOff x="0" y="1536"/>
            <a:chExt cx="5675" cy="663"/>
          </a:xfrm>
        </p:grpSpPr>
        <p:grpSp>
          <p:nvGrpSpPr>
            <p:cNvPr id="467971" name="Group 3"/>
            <p:cNvGrpSpPr/>
            <p:nvPr/>
          </p:nvGrpSpPr>
          <p:grpSpPr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67974" name="Group 6"/>
            <p:cNvGrpSpPr/>
            <p:nvPr/>
          </p:nvGrpSpPr>
          <p:grpSpPr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2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solidFill>
                  <a:srgbClr val="1C1C1C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solidFill>
                <a:srgbClr val="1C1C1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234" name="Group 2"/>
          <p:cNvGrpSpPr/>
          <p:nvPr/>
        </p:nvGrpSpPr>
        <p:grpSpPr>
          <a:xfrm>
            <a:off x="0" y="2438400"/>
            <a:ext cx="12012084" cy="1052513"/>
            <a:chOff x="0" y="1536"/>
            <a:chExt cx="5675" cy="663"/>
          </a:xfrm>
        </p:grpSpPr>
        <p:grpSp>
          <p:nvGrpSpPr>
            <p:cNvPr id="479235" name="Group 3"/>
            <p:cNvGrpSpPr/>
            <p:nvPr/>
          </p:nvGrpSpPr>
          <p:grpSpPr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79238" name="Group 6"/>
            <p:cNvGrpSpPr/>
            <p:nvPr/>
          </p:nvGrpSpPr>
          <p:grpSpPr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2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solidFill>
                  <a:srgbClr val="1C1C1C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solidFill>
                <a:srgbClr val="1C1C1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498" name="Group 2"/>
          <p:cNvGrpSpPr/>
          <p:nvPr/>
        </p:nvGrpSpPr>
        <p:grpSpPr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90501" name="Group 5"/>
            <p:cNvGrpSpPr/>
            <p:nvPr/>
          </p:nvGrpSpPr>
          <p:grpSpPr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" name="Rectangle 2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17467" y="62865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 2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7197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ectangle 2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09389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94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600"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28775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28775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12713"/>
            <a:ext cx="2743200" cy="540226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12713"/>
            <a:ext cx="8026400" cy="54022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62" name="Group 2"/>
          <p:cNvGrpSpPr/>
          <p:nvPr/>
        </p:nvGrpSpPr>
        <p:grpSpPr>
          <a:xfrm>
            <a:off x="0" y="2438400"/>
            <a:ext cx="12012084" cy="1052513"/>
            <a:chOff x="0" y="1536"/>
            <a:chExt cx="5675" cy="663"/>
          </a:xfrm>
        </p:grpSpPr>
        <p:grpSp>
          <p:nvGrpSpPr>
            <p:cNvPr id="501763" name="Group 3"/>
            <p:cNvGrpSpPr/>
            <p:nvPr/>
          </p:nvGrpSpPr>
          <p:grpSpPr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01766" name="Group 6"/>
            <p:cNvGrpSpPr/>
            <p:nvPr/>
          </p:nvGrpSpPr>
          <p:grpSpPr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2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solidFill>
                  <a:srgbClr val="1C1C1C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solidFill>
                <a:srgbClr val="1C1C1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26" name="Group 2"/>
          <p:cNvGrpSpPr/>
          <p:nvPr/>
        </p:nvGrpSpPr>
        <p:grpSpPr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13029" name="Group 5"/>
            <p:cNvGrpSpPr/>
            <p:nvPr/>
          </p:nvGrpSpPr>
          <p:grpSpPr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" name="Rectangle 2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17467" y="62865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 2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7197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ectangle 2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09389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94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600"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28775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28775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12713"/>
            <a:ext cx="2743200" cy="540226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12713"/>
            <a:ext cx="8026400" cy="54022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266" name="Group 2"/>
          <p:cNvGrpSpPr/>
          <p:nvPr/>
        </p:nvGrpSpPr>
        <p:grpSpPr>
          <a:xfrm>
            <a:off x="0" y="2438400"/>
            <a:ext cx="12012084" cy="1052513"/>
            <a:chOff x="0" y="1536"/>
            <a:chExt cx="5675" cy="663"/>
          </a:xfrm>
        </p:grpSpPr>
        <p:grpSp>
          <p:nvGrpSpPr>
            <p:cNvPr id="523267" name="Group 3"/>
            <p:cNvGrpSpPr/>
            <p:nvPr/>
          </p:nvGrpSpPr>
          <p:grpSpPr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23270" name="Group 6"/>
            <p:cNvGrpSpPr/>
            <p:nvPr/>
          </p:nvGrpSpPr>
          <p:grpSpPr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2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solidFill>
                  <a:srgbClr val="1C1C1C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solidFill>
                <a:srgbClr val="1C1C1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530" name="Group 2"/>
          <p:cNvGrpSpPr/>
          <p:nvPr/>
        </p:nvGrpSpPr>
        <p:grpSpPr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34533" name="Group 5"/>
            <p:cNvGrpSpPr/>
            <p:nvPr/>
          </p:nvGrpSpPr>
          <p:grpSpPr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" name="Rectangle 2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17467" y="62865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 2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7197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ectangle 2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09389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94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600"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37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28775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28775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12713"/>
            <a:ext cx="2743200" cy="540226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12713"/>
            <a:ext cx="8026400" cy="54022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794" name="Group 2"/>
          <p:cNvGrpSpPr/>
          <p:nvPr/>
        </p:nvGrpSpPr>
        <p:grpSpPr>
          <a:xfrm>
            <a:off x="0" y="2438400"/>
            <a:ext cx="12012084" cy="1052513"/>
            <a:chOff x="0" y="1536"/>
            <a:chExt cx="5675" cy="663"/>
          </a:xfrm>
        </p:grpSpPr>
        <p:grpSp>
          <p:nvGrpSpPr>
            <p:cNvPr id="545795" name="Group 3"/>
            <p:cNvGrpSpPr/>
            <p:nvPr/>
          </p:nvGrpSpPr>
          <p:grpSpPr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45798" name="Group 6"/>
            <p:cNvGrpSpPr/>
            <p:nvPr/>
          </p:nvGrpSpPr>
          <p:grpSpPr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2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solidFill>
                  <a:srgbClr val="1C1C1C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solidFill>
                <a:srgbClr val="1C1C1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3" Type="http://schemas.openxmlformats.org/officeDocument/2006/relationships/theme" Target="../theme/theme10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0.xml"/><Relationship Id="rId14" Type="http://schemas.openxmlformats.org/officeDocument/2006/relationships/theme" Target="../theme/theme1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9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3" Type="http://schemas.openxmlformats.org/officeDocument/2006/relationships/theme" Target="../theme/theme1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0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3" Type="http://schemas.openxmlformats.org/officeDocument/2006/relationships/theme" Target="../theme/theme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3" Type="http://schemas.openxmlformats.org/officeDocument/2006/relationships/theme" Target="../theme/theme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3" Type="http://schemas.openxmlformats.org/officeDocument/2006/relationships/theme" Target="../theme/theme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3" Type="http://schemas.openxmlformats.org/officeDocument/2006/relationships/theme" Target="../theme/theme9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ChangeArrowheads="1"/>
          </p:cNvSpPr>
          <p:nvPr/>
        </p:nvSpPr>
        <p:spPr bwMode="ltGray">
          <a:xfrm>
            <a:off x="556684" y="1098550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ltGray">
          <a:xfrm>
            <a:off x="1066800" y="1098550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ltGray">
          <a:xfrm>
            <a:off x="721784" y="1520825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ltGray">
          <a:xfrm>
            <a:off x="1214967" y="1520825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ltGray">
          <a:xfrm>
            <a:off x="169333" y="1447800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gray">
          <a:xfrm>
            <a:off x="1016000" y="990600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113" name="Rectangle 9"/>
          <p:cNvSpPr>
            <a:spLocks noGrp="1"/>
          </p:cNvSpPr>
          <p:nvPr>
            <p:ph type="title"/>
          </p:nvPr>
        </p:nvSpPr>
        <p:spPr>
          <a:xfrm>
            <a:off x="1534584" y="214313"/>
            <a:ext cx="10390716" cy="1462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7114" name="Rectangle 10"/>
          <p:cNvSpPr>
            <a:spLocks noGrp="1"/>
          </p:cNvSpPr>
          <p:nvPr>
            <p:ph type="body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1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 Black" panose="020B0A04020102020204" pitchFamily="34" charset="0"/>
                <a:ea typeface="楷体_GB2312" pitchFamily="49" charset="-122"/>
                <a:cs typeface="+mn-cs"/>
              </a:rPr>
            </a:fld>
            <a:endParaRPr lang="en-US" altLang="zh-CN" strike="noStrike" noProof="1" dirty="0"/>
          </a:p>
        </p:txBody>
      </p:sp>
      <p:grpSp>
        <p:nvGrpSpPr>
          <p:cNvPr id="48132" name="Group 4"/>
          <p:cNvGrpSpPr/>
          <p:nvPr/>
        </p:nvGrpSpPr>
        <p:grpSpPr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3585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</p:grpSp>
      <p:sp>
        <p:nvSpPr>
          <p:cNvPr id="48142" name="Rectangle 14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8143" name="Rectangle 15"/>
          <p:cNvSpPr>
            <a:spLocks noGrp="1"/>
          </p:cNvSpPr>
          <p:nvPr>
            <p:ph type="body"/>
          </p:nvPr>
        </p:nvSpPr>
        <p:spPr>
          <a:xfrm>
            <a:off x="609600" y="1981200"/>
            <a:ext cx="10972800" cy="3886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58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35857" name="Rectangle 1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17467" y="62865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35858" name="Rectangl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7197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35859" name="Rectangle 19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09389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/>
          </a:p>
        </p:txBody>
      </p:sp>
      <p:grpSp>
        <p:nvGrpSpPr>
          <p:cNvPr id="49156" name="Group 4"/>
          <p:cNvGrpSpPr/>
          <p:nvPr/>
        </p:nvGrpSpPr>
        <p:grpSpPr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9166" name="Rectangle 14"/>
          <p:cNvSpPr>
            <a:spLocks noGrp="1"/>
          </p:cNvSpPr>
          <p:nvPr>
            <p:ph type="title"/>
          </p:nvPr>
        </p:nvSpPr>
        <p:spPr>
          <a:xfrm>
            <a:off x="609600" y="112713"/>
            <a:ext cx="109728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9167" name="Rectangle 15"/>
          <p:cNvSpPr>
            <a:spLocks noGrp="1"/>
          </p:cNvSpPr>
          <p:nvPr>
            <p:ph type="body"/>
          </p:nvPr>
        </p:nvSpPr>
        <p:spPr>
          <a:xfrm>
            <a:off x="609600" y="1628775"/>
            <a:ext cx="10972800" cy="3886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49" name="Rectangle 1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17467" y="62865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50" name="Rectangl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7197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51" name="Rectangle 19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09389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/>
          </a:p>
        </p:txBody>
      </p:sp>
      <p:grpSp>
        <p:nvGrpSpPr>
          <p:cNvPr id="38916" name="Group 4"/>
          <p:cNvGrpSpPr/>
          <p:nvPr/>
        </p:nvGrpSpPr>
        <p:grpSpPr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8926" name="Rectangle 14"/>
          <p:cNvSpPr>
            <a:spLocks noGrp="1"/>
          </p:cNvSpPr>
          <p:nvPr>
            <p:ph type="title"/>
          </p:nvPr>
        </p:nvSpPr>
        <p:spPr>
          <a:xfrm>
            <a:off x="609600" y="112713"/>
            <a:ext cx="109728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8927" name="Rectangle 15"/>
          <p:cNvSpPr>
            <a:spLocks noGrp="1"/>
          </p:cNvSpPr>
          <p:nvPr>
            <p:ph type="body"/>
          </p:nvPr>
        </p:nvSpPr>
        <p:spPr>
          <a:xfrm>
            <a:off x="609600" y="1628775"/>
            <a:ext cx="10972800" cy="3886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49" name="Rectangle 1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17467" y="62865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50" name="Rectangl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7197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51" name="Rectangle 19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09389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ChangeArrowheads="1"/>
          </p:cNvSpPr>
          <p:nvPr/>
        </p:nvSpPr>
        <p:spPr bwMode="ltGray">
          <a:xfrm>
            <a:off x="556684" y="1098550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ltGray">
          <a:xfrm>
            <a:off x="1066800" y="1098550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ltGray">
          <a:xfrm>
            <a:off x="721784" y="1520825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ltGray">
          <a:xfrm>
            <a:off x="1214967" y="1520825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ltGray">
          <a:xfrm>
            <a:off x="169333" y="1447800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gray">
          <a:xfrm>
            <a:off x="1016000" y="990600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5" name="Rectangle 9"/>
          <p:cNvSpPr>
            <a:spLocks noGrp="1"/>
          </p:cNvSpPr>
          <p:nvPr>
            <p:ph type="title"/>
          </p:nvPr>
        </p:nvSpPr>
        <p:spPr>
          <a:xfrm>
            <a:off x="1534584" y="214313"/>
            <a:ext cx="10390716" cy="1462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9946" name="Rectangle 10"/>
          <p:cNvSpPr>
            <a:spLocks noGrp="1"/>
          </p:cNvSpPr>
          <p:nvPr>
            <p:ph type="body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ChangeArrowheads="1"/>
          </p:cNvSpPr>
          <p:nvPr/>
        </p:nvSpPr>
        <p:spPr bwMode="ltGray">
          <a:xfrm>
            <a:off x="556684" y="1098550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ltGray">
          <a:xfrm>
            <a:off x="1066800" y="1098550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ltGray">
          <a:xfrm>
            <a:off x="721784" y="1520825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ltGray">
          <a:xfrm>
            <a:off x="1214967" y="1520825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ltGray">
          <a:xfrm>
            <a:off x="169333" y="1447800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gray">
          <a:xfrm>
            <a:off x="1016000" y="990600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69" name="Rectangle 9"/>
          <p:cNvSpPr>
            <a:spLocks noGrp="1"/>
          </p:cNvSpPr>
          <p:nvPr>
            <p:ph type="title"/>
          </p:nvPr>
        </p:nvSpPr>
        <p:spPr>
          <a:xfrm>
            <a:off x="1534584" y="214313"/>
            <a:ext cx="10390716" cy="1462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70" name="Rectangle 10"/>
          <p:cNvSpPr>
            <a:spLocks noGrp="1"/>
          </p:cNvSpPr>
          <p:nvPr>
            <p:ph type="body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/>
          </a:p>
        </p:txBody>
      </p:sp>
      <p:grpSp>
        <p:nvGrpSpPr>
          <p:cNvPr id="41988" name="Group 4"/>
          <p:cNvGrpSpPr/>
          <p:nvPr/>
        </p:nvGrpSpPr>
        <p:grpSpPr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1998" name="Rectangle 14"/>
          <p:cNvSpPr>
            <a:spLocks noGrp="1"/>
          </p:cNvSpPr>
          <p:nvPr>
            <p:ph type="title"/>
          </p:nvPr>
        </p:nvSpPr>
        <p:spPr>
          <a:xfrm>
            <a:off x="609600" y="112713"/>
            <a:ext cx="109728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1999" name="Rectangle 15"/>
          <p:cNvSpPr>
            <a:spLocks noGrp="1"/>
          </p:cNvSpPr>
          <p:nvPr>
            <p:ph type="body"/>
          </p:nvPr>
        </p:nvSpPr>
        <p:spPr>
          <a:xfrm>
            <a:off x="609600" y="1628775"/>
            <a:ext cx="10972800" cy="3886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49" name="Rectangle 1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17467" y="62865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50" name="Rectangl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7197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51" name="Rectangle 19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09389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ChangeArrowheads="1"/>
          </p:cNvSpPr>
          <p:nvPr/>
        </p:nvSpPr>
        <p:spPr bwMode="ltGray">
          <a:xfrm>
            <a:off x="556684" y="1098550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ltGray">
          <a:xfrm>
            <a:off x="1066800" y="1098550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ltGray">
          <a:xfrm>
            <a:off x="721784" y="1520825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ltGray">
          <a:xfrm>
            <a:off x="1214967" y="1520825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ltGray">
          <a:xfrm>
            <a:off x="169333" y="1447800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gray">
          <a:xfrm>
            <a:off x="1016000" y="990600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17" name="Rectangle 9"/>
          <p:cNvSpPr>
            <a:spLocks noGrp="1"/>
          </p:cNvSpPr>
          <p:nvPr>
            <p:ph type="title"/>
          </p:nvPr>
        </p:nvSpPr>
        <p:spPr>
          <a:xfrm>
            <a:off x="1534584" y="214313"/>
            <a:ext cx="10390716" cy="1462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3018" name="Rectangle 10"/>
          <p:cNvSpPr>
            <a:spLocks noGrp="1"/>
          </p:cNvSpPr>
          <p:nvPr>
            <p:ph type="body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/>
          </a:p>
        </p:txBody>
      </p:sp>
      <p:grpSp>
        <p:nvGrpSpPr>
          <p:cNvPr id="44036" name="Group 4"/>
          <p:cNvGrpSpPr/>
          <p:nvPr/>
        </p:nvGrpSpPr>
        <p:grpSpPr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4046" name="Rectangle 14"/>
          <p:cNvSpPr>
            <a:spLocks noGrp="1"/>
          </p:cNvSpPr>
          <p:nvPr>
            <p:ph type="title"/>
          </p:nvPr>
        </p:nvSpPr>
        <p:spPr>
          <a:xfrm>
            <a:off x="609600" y="112713"/>
            <a:ext cx="109728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4047" name="Rectangle 15"/>
          <p:cNvSpPr>
            <a:spLocks noGrp="1"/>
          </p:cNvSpPr>
          <p:nvPr>
            <p:ph type="body"/>
          </p:nvPr>
        </p:nvSpPr>
        <p:spPr>
          <a:xfrm>
            <a:off x="609600" y="1628775"/>
            <a:ext cx="10972800" cy="3886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49" name="Rectangle 1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17467" y="62865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50" name="Rectangl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7197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51" name="Rectangle 19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09389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ChangeArrowheads="1"/>
          </p:cNvSpPr>
          <p:nvPr/>
        </p:nvSpPr>
        <p:spPr bwMode="ltGray">
          <a:xfrm>
            <a:off x="556684" y="1098550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ltGray">
          <a:xfrm>
            <a:off x="1066800" y="1098550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ltGray">
          <a:xfrm>
            <a:off x="721784" y="1520825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ltGray">
          <a:xfrm>
            <a:off x="1214967" y="1520825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ltGray">
          <a:xfrm>
            <a:off x="169333" y="1447800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gray">
          <a:xfrm>
            <a:off x="1016000" y="990600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065" name="Rectangle 9"/>
          <p:cNvSpPr>
            <a:spLocks noGrp="1"/>
          </p:cNvSpPr>
          <p:nvPr>
            <p:ph type="title"/>
          </p:nvPr>
        </p:nvSpPr>
        <p:spPr>
          <a:xfrm>
            <a:off x="1534584" y="214313"/>
            <a:ext cx="10390716" cy="1462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5066" name="Rectangle 10"/>
          <p:cNvSpPr>
            <a:spLocks noGrp="1"/>
          </p:cNvSpPr>
          <p:nvPr>
            <p:ph type="body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Times New Roman" panose="02020603050405020304" pitchFamily="18" charset="0"/>
                <a:ea typeface="楷体_GB2312" pitchFamily="49" charset="-122"/>
                <a:cs typeface="+mn-cs"/>
              </a:rPr>
            </a:fld>
            <a:endParaRPr lang="en-US" altLang="zh-CN" strike="noStrike" noProof="1" dirty="0"/>
          </a:p>
        </p:txBody>
      </p:sp>
      <p:grpSp>
        <p:nvGrpSpPr>
          <p:cNvPr id="46084" name="Group 4"/>
          <p:cNvGrpSpPr/>
          <p:nvPr/>
        </p:nvGrpSpPr>
        <p:grpSpPr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094" name="Rectangle 14"/>
          <p:cNvSpPr>
            <a:spLocks noGrp="1"/>
          </p:cNvSpPr>
          <p:nvPr>
            <p:ph type="title"/>
          </p:nvPr>
        </p:nvSpPr>
        <p:spPr>
          <a:xfrm>
            <a:off x="609600" y="112713"/>
            <a:ext cx="109728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6095" name="Rectangle 15"/>
          <p:cNvSpPr>
            <a:spLocks noGrp="1"/>
          </p:cNvSpPr>
          <p:nvPr>
            <p:ph type="body"/>
          </p:nvPr>
        </p:nvSpPr>
        <p:spPr>
          <a:xfrm>
            <a:off x="609600" y="1628775"/>
            <a:ext cx="10972800" cy="3886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49" name="Rectangle 1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17467" y="62865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50" name="Rectangl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7197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51" name="Rectangle 19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0938933" y="6299200"/>
            <a:ext cx="89746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3.vml"/><Relationship Id="rId5" Type="http://schemas.openxmlformats.org/officeDocument/2006/relationships/slideLayout" Target="../slideLayouts/slideLayout93.xml"/><Relationship Id="rId4" Type="http://schemas.openxmlformats.org/officeDocument/2006/relationships/image" Target="../media/image156.wmf"/><Relationship Id="rId3" Type="http://schemas.openxmlformats.org/officeDocument/2006/relationships/oleObject" Target="../embeddings/oleObject183.bin"/><Relationship Id="rId2" Type="http://schemas.openxmlformats.org/officeDocument/2006/relationships/image" Target="../media/image157.wmf"/><Relationship Id="rId1" Type="http://schemas.openxmlformats.org/officeDocument/2006/relationships/oleObject" Target="../embeddings/oleObject182.bin"/></Relationships>
</file>

<file path=ppt/slides/_rels/slide10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image" Target="../media/image161.wmf"/><Relationship Id="rId7" Type="http://schemas.openxmlformats.org/officeDocument/2006/relationships/oleObject" Target="../embeddings/oleObject187.bin"/><Relationship Id="rId6" Type="http://schemas.openxmlformats.org/officeDocument/2006/relationships/image" Target="../media/image160.wmf"/><Relationship Id="rId5" Type="http://schemas.openxmlformats.org/officeDocument/2006/relationships/oleObject" Target="../embeddings/oleObject186.bin"/><Relationship Id="rId4" Type="http://schemas.openxmlformats.org/officeDocument/2006/relationships/image" Target="../media/image159.wmf"/><Relationship Id="rId3" Type="http://schemas.openxmlformats.org/officeDocument/2006/relationships/oleObject" Target="../embeddings/oleObject185.bin"/><Relationship Id="rId2" Type="http://schemas.openxmlformats.org/officeDocument/2006/relationships/image" Target="../media/image158.wmf"/><Relationship Id="rId10" Type="http://schemas.openxmlformats.org/officeDocument/2006/relationships/vmlDrawing" Target="../drawings/vmlDrawing64.vml"/><Relationship Id="rId1" Type="http://schemas.openxmlformats.org/officeDocument/2006/relationships/oleObject" Target="../embeddings/oleObject184.bin"/></Relationships>
</file>

<file path=ppt/slides/_rels/slide10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5.vml"/><Relationship Id="rId3" Type="http://schemas.openxmlformats.org/officeDocument/2006/relationships/slideLayout" Target="../slideLayouts/slideLayout88.xml"/><Relationship Id="rId2" Type="http://schemas.openxmlformats.org/officeDocument/2006/relationships/image" Target="../media/image124.wmf"/><Relationship Id="rId1" Type="http://schemas.openxmlformats.org/officeDocument/2006/relationships/oleObject" Target="../embeddings/oleObject188.bin"/></Relationships>
</file>

<file path=ppt/slides/_rels/slide10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image" Target="../media/image164.wmf"/><Relationship Id="rId7" Type="http://schemas.openxmlformats.org/officeDocument/2006/relationships/oleObject" Target="../embeddings/oleObject192.bin"/><Relationship Id="rId6" Type="http://schemas.openxmlformats.org/officeDocument/2006/relationships/image" Target="../media/image163.wmf"/><Relationship Id="rId5" Type="http://schemas.openxmlformats.org/officeDocument/2006/relationships/oleObject" Target="../embeddings/oleObject191.bin"/><Relationship Id="rId4" Type="http://schemas.openxmlformats.org/officeDocument/2006/relationships/image" Target="../media/image162.wmf"/><Relationship Id="rId3" Type="http://schemas.openxmlformats.org/officeDocument/2006/relationships/oleObject" Target="../embeddings/oleObject190.bin"/><Relationship Id="rId2" Type="http://schemas.openxmlformats.org/officeDocument/2006/relationships/image" Target="../media/image158.wmf"/><Relationship Id="rId10" Type="http://schemas.openxmlformats.org/officeDocument/2006/relationships/vmlDrawing" Target="../drawings/vmlDrawing66.vml"/><Relationship Id="rId1" Type="http://schemas.openxmlformats.org/officeDocument/2006/relationships/oleObject" Target="../embeddings/oleObject189.bin"/></Relationships>
</file>

<file path=ppt/slides/_rels/slide10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7.bin"/><Relationship Id="rId8" Type="http://schemas.openxmlformats.org/officeDocument/2006/relationships/image" Target="../media/image168.wmf"/><Relationship Id="rId7" Type="http://schemas.openxmlformats.org/officeDocument/2006/relationships/oleObject" Target="../embeddings/oleObject196.bin"/><Relationship Id="rId6" Type="http://schemas.openxmlformats.org/officeDocument/2006/relationships/image" Target="../media/image167.wmf"/><Relationship Id="rId5" Type="http://schemas.openxmlformats.org/officeDocument/2006/relationships/oleObject" Target="../embeddings/oleObject195.bin"/><Relationship Id="rId4" Type="http://schemas.openxmlformats.org/officeDocument/2006/relationships/image" Target="../media/image166.wmf"/><Relationship Id="rId3" Type="http://schemas.openxmlformats.org/officeDocument/2006/relationships/oleObject" Target="../embeddings/oleObject194.bin"/><Relationship Id="rId2" Type="http://schemas.openxmlformats.org/officeDocument/2006/relationships/image" Target="../media/image165.wmf"/><Relationship Id="rId18" Type="http://schemas.openxmlformats.org/officeDocument/2006/relationships/vmlDrawing" Target="../drawings/vmlDrawing67.vml"/><Relationship Id="rId17" Type="http://schemas.openxmlformats.org/officeDocument/2006/relationships/slideLayout" Target="../slideLayouts/slideLayout93.xml"/><Relationship Id="rId16" Type="http://schemas.openxmlformats.org/officeDocument/2006/relationships/image" Target="../media/image172.wmf"/><Relationship Id="rId15" Type="http://schemas.openxmlformats.org/officeDocument/2006/relationships/oleObject" Target="../embeddings/oleObject200.bin"/><Relationship Id="rId14" Type="http://schemas.openxmlformats.org/officeDocument/2006/relationships/image" Target="../media/image171.wmf"/><Relationship Id="rId13" Type="http://schemas.openxmlformats.org/officeDocument/2006/relationships/oleObject" Target="../embeddings/oleObject199.bin"/><Relationship Id="rId12" Type="http://schemas.openxmlformats.org/officeDocument/2006/relationships/image" Target="../media/image170.wmf"/><Relationship Id="rId11" Type="http://schemas.openxmlformats.org/officeDocument/2006/relationships/oleObject" Target="../embeddings/oleObject198.bin"/><Relationship Id="rId10" Type="http://schemas.openxmlformats.org/officeDocument/2006/relationships/image" Target="../media/image169.wmf"/><Relationship Id="rId1" Type="http://schemas.openxmlformats.org/officeDocument/2006/relationships/oleObject" Target="../embeddings/oleObject193.bin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8.vml"/><Relationship Id="rId7" Type="http://schemas.openxmlformats.org/officeDocument/2006/relationships/slideLayout" Target="../slideLayouts/slideLayout93.xml"/><Relationship Id="rId6" Type="http://schemas.openxmlformats.org/officeDocument/2006/relationships/image" Target="../media/image175.wmf"/><Relationship Id="rId5" Type="http://schemas.openxmlformats.org/officeDocument/2006/relationships/oleObject" Target="../embeddings/oleObject203.bin"/><Relationship Id="rId4" Type="http://schemas.openxmlformats.org/officeDocument/2006/relationships/image" Target="../media/image174.wmf"/><Relationship Id="rId3" Type="http://schemas.openxmlformats.org/officeDocument/2006/relationships/oleObject" Target="../embeddings/oleObject202.bin"/><Relationship Id="rId2" Type="http://schemas.openxmlformats.org/officeDocument/2006/relationships/image" Target="../media/image173.wmf"/><Relationship Id="rId1" Type="http://schemas.openxmlformats.org/officeDocument/2006/relationships/oleObject" Target="../embeddings/oleObject201.bin"/></Relationships>
</file>

<file path=ppt/slides/_rels/slide10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8.bin"/><Relationship Id="rId8" Type="http://schemas.openxmlformats.org/officeDocument/2006/relationships/image" Target="../media/image179.wmf"/><Relationship Id="rId7" Type="http://schemas.openxmlformats.org/officeDocument/2006/relationships/oleObject" Target="../embeddings/oleObject207.bin"/><Relationship Id="rId6" Type="http://schemas.openxmlformats.org/officeDocument/2006/relationships/image" Target="../media/image178.wmf"/><Relationship Id="rId5" Type="http://schemas.openxmlformats.org/officeDocument/2006/relationships/oleObject" Target="../embeddings/oleObject206.bin"/><Relationship Id="rId4" Type="http://schemas.openxmlformats.org/officeDocument/2006/relationships/image" Target="../media/image177.wmf"/><Relationship Id="rId3" Type="http://schemas.openxmlformats.org/officeDocument/2006/relationships/oleObject" Target="../embeddings/oleObject205.bin"/><Relationship Id="rId2" Type="http://schemas.openxmlformats.org/officeDocument/2006/relationships/image" Target="../media/image176.wmf"/><Relationship Id="rId18" Type="http://schemas.openxmlformats.org/officeDocument/2006/relationships/vmlDrawing" Target="../drawings/vmlDrawing69.vml"/><Relationship Id="rId17" Type="http://schemas.openxmlformats.org/officeDocument/2006/relationships/slideLayout" Target="../slideLayouts/slideLayout93.xml"/><Relationship Id="rId16" Type="http://schemas.openxmlformats.org/officeDocument/2006/relationships/image" Target="../media/image183.wmf"/><Relationship Id="rId15" Type="http://schemas.openxmlformats.org/officeDocument/2006/relationships/oleObject" Target="../embeddings/oleObject211.bin"/><Relationship Id="rId14" Type="http://schemas.openxmlformats.org/officeDocument/2006/relationships/image" Target="../media/image182.wmf"/><Relationship Id="rId13" Type="http://schemas.openxmlformats.org/officeDocument/2006/relationships/oleObject" Target="../embeddings/oleObject210.bin"/><Relationship Id="rId12" Type="http://schemas.openxmlformats.org/officeDocument/2006/relationships/image" Target="../media/image181.wmf"/><Relationship Id="rId11" Type="http://schemas.openxmlformats.org/officeDocument/2006/relationships/oleObject" Target="../embeddings/oleObject209.bin"/><Relationship Id="rId10" Type="http://schemas.openxmlformats.org/officeDocument/2006/relationships/image" Target="../media/image180.wmf"/><Relationship Id="rId1" Type="http://schemas.openxmlformats.org/officeDocument/2006/relationships/oleObject" Target="../embeddings/oleObject204.bin"/></Relationships>
</file>

<file path=ppt/slides/_rels/slide10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6.bin"/><Relationship Id="rId8" Type="http://schemas.openxmlformats.org/officeDocument/2006/relationships/image" Target="../media/image187.wmf"/><Relationship Id="rId7" Type="http://schemas.openxmlformats.org/officeDocument/2006/relationships/oleObject" Target="../embeddings/oleObject215.bin"/><Relationship Id="rId6" Type="http://schemas.openxmlformats.org/officeDocument/2006/relationships/image" Target="../media/image186.wmf"/><Relationship Id="rId5" Type="http://schemas.openxmlformats.org/officeDocument/2006/relationships/oleObject" Target="../embeddings/oleObject214.bin"/><Relationship Id="rId4" Type="http://schemas.openxmlformats.org/officeDocument/2006/relationships/image" Target="../media/image185.wmf"/><Relationship Id="rId3" Type="http://schemas.openxmlformats.org/officeDocument/2006/relationships/oleObject" Target="../embeddings/oleObject213.bin"/><Relationship Id="rId2" Type="http://schemas.openxmlformats.org/officeDocument/2006/relationships/image" Target="../media/image184.wmf"/><Relationship Id="rId12" Type="http://schemas.openxmlformats.org/officeDocument/2006/relationships/vmlDrawing" Target="../drawings/vmlDrawing70.vml"/><Relationship Id="rId11" Type="http://schemas.openxmlformats.org/officeDocument/2006/relationships/slideLayout" Target="../slideLayouts/slideLayout93.xml"/><Relationship Id="rId10" Type="http://schemas.openxmlformats.org/officeDocument/2006/relationships/image" Target="../media/image188.wmf"/><Relationship Id="rId1" Type="http://schemas.openxmlformats.org/officeDocument/2006/relationships/oleObject" Target="../embeddings/oleObject212.bin"/></Relationships>
</file>

<file path=ppt/slides/_rels/slide10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1.bin"/><Relationship Id="rId8" Type="http://schemas.openxmlformats.org/officeDocument/2006/relationships/image" Target="../media/image192.wmf"/><Relationship Id="rId7" Type="http://schemas.openxmlformats.org/officeDocument/2006/relationships/oleObject" Target="../embeddings/oleObject220.bin"/><Relationship Id="rId6" Type="http://schemas.openxmlformats.org/officeDocument/2006/relationships/image" Target="../media/image191.wmf"/><Relationship Id="rId5" Type="http://schemas.openxmlformats.org/officeDocument/2006/relationships/oleObject" Target="../embeddings/oleObject219.bin"/><Relationship Id="rId4" Type="http://schemas.openxmlformats.org/officeDocument/2006/relationships/image" Target="../media/image190.wmf"/><Relationship Id="rId3" Type="http://schemas.openxmlformats.org/officeDocument/2006/relationships/oleObject" Target="../embeddings/oleObject218.bin"/><Relationship Id="rId2" Type="http://schemas.openxmlformats.org/officeDocument/2006/relationships/image" Target="../media/image189.wmf"/><Relationship Id="rId16" Type="http://schemas.openxmlformats.org/officeDocument/2006/relationships/vmlDrawing" Target="../drawings/vmlDrawing71.vml"/><Relationship Id="rId15" Type="http://schemas.openxmlformats.org/officeDocument/2006/relationships/slideLayout" Target="../slideLayouts/slideLayout93.xml"/><Relationship Id="rId14" Type="http://schemas.openxmlformats.org/officeDocument/2006/relationships/image" Target="../media/image195.wmf"/><Relationship Id="rId13" Type="http://schemas.openxmlformats.org/officeDocument/2006/relationships/oleObject" Target="../embeddings/oleObject223.bin"/><Relationship Id="rId12" Type="http://schemas.openxmlformats.org/officeDocument/2006/relationships/image" Target="../media/image194.wmf"/><Relationship Id="rId11" Type="http://schemas.openxmlformats.org/officeDocument/2006/relationships/oleObject" Target="../embeddings/oleObject222.bin"/><Relationship Id="rId10" Type="http://schemas.openxmlformats.org/officeDocument/2006/relationships/image" Target="../media/image193.wmf"/><Relationship Id="rId1" Type="http://schemas.openxmlformats.org/officeDocument/2006/relationships/oleObject" Target="../embeddings/oleObject217.bin"/></Relationships>
</file>

<file path=ppt/slides/_rels/slide10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8.bin"/><Relationship Id="rId8" Type="http://schemas.openxmlformats.org/officeDocument/2006/relationships/image" Target="../media/image191.wmf"/><Relationship Id="rId7" Type="http://schemas.openxmlformats.org/officeDocument/2006/relationships/oleObject" Target="../embeddings/oleObject227.bin"/><Relationship Id="rId6" Type="http://schemas.openxmlformats.org/officeDocument/2006/relationships/image" Target="../media/image198.wmf"/><Relationship Id="rId5" Type="http://schemas.openxmlformats.org/officeDocument/2006/relationships/oleObject" Target="../embeddings/oleObject226.bin"/><Relationship Id="rId4" Type="http://schemas.openxmlformats.org/officeDocument/2006/relationships/image" Target="../media/image197.wmf"/><Relationship Id="rId3" Type="http://schemas.openxmlformats.org/officeDocument/2006/relationships/oleObject" Target="../embeddings/oleObject225.bin"/><Relationship Id="rId2" Type="http://schemas.openxmlformats.org/officeDocument/2006/relationships/image" Target="../media/image196.wmf"/><Relationship Id="rId14" Type="http://schemas.openxmlformats.org/officeDocument/2006/relationships/vmlDrawing" Target="../drawings/vmlDrawing72.vml"/><Relationship Id="rId13" Type="http://schemas.openxmlformats.org/officeDocument/2006/relationships/slideLayout" Target="../slideLayouts/slideLayout93.xml"/><Relationship Id="rId12" Type="http://schemas.openxmlformats.org/officeDocument/2006/relationships/image" Target="../media/image200.wmf"/><Relationship Id="rId11" Type="http://schemas.openxmlformats.org/officeDocument/2006/relationships/oleObject" Target="../embeddings/oleObject229.bin"/><Relationship Id="rId10" Type="http://schemas.openxmlformats.org/officeDocument/2006/relationships/image" Target="../media/image199.wmf"/><Relationship Id="rId1" Type="http://schemas.openxmlformats.org/officeDocument/2006/relationships/oleObject" Target="../embeddings/oleObject22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4.bin"/><Relationship Id="rId8" Type="http://schemas.openxmlformats.org/officeDocument/2006/relationships/image" Target="../media/image203.wmf"/><Relationship Id="rId7" Type="http://schemas.openxmlformats.org/officeDocument/2006/relationships/oleObject" Target="../embeddings/oleObject233.bin"/><Relationship Id="rId6" Type="http://schemas.openxmlformats.org/officeDocument/2006/relationships/image" Target="../media/image199.wmf"/><Relationship Id="rId5" Type="http://schemas.openxmlformats.org/officeDocument/2006/relationships/oleObject" Target="../embeddings/oleObject232.bin"/><Relationship Id="rId4" Type="http://schemas.openxmlformats.org/officeDocument/2006/relationships/image" Target="../media/image202.wmf"/><Relationship Id="rId3" Type="http://schemas.openxmlformats.org/officeDocument/2006/relationships/oleObject" Target="../embeddings/oleObject231.bin"/><Relationship Id="rId20" Type="http://schemas.openxmlformats.org/officeDocument/2006/relationships/vmlDrawing" Target="../drawings/vmlDrawing73.vml"/><Relationship Id="rId2" Type="http://schemas.openxmlformats.org/officeDocument/2006/relationships/image" Target="../media/image201.wmf"/><Relationship Id="rId19" Type="http://schemas.openxmlformats.org/officeDocument/2006/relationships/slideLayout" Target="../slideLayouts/slideLayout93.xml"/><Relationship Id="rId18" Type="http://schemas.openxmlformats.org/officeDocument/2006/relationships/image" Target="../media/image208.wmf"/><Relationship Id="rId17" Type="http://schemas.openxmlformats.org/officeDocument/2006/relationships/oleObject" Target="../embeddings/oleObject238.bin"/><Relationship Id="rId16" Type="http://schemas.openxmlformats.org/officeDocument/2006/relationships/image" Target="../media/image207.wmf"/><Relationship Id="rId15" Type="http://schemas.openxmlformats.org/officeDocument/2006/relationships/oleObject" Target="../embeddings/oleObject237.bin"/><Relationship Id="rId14" Type="http://schemas.openxmlformats.org/officeDocument/2006/relationships/image" Target="../media/image206.wmf"/><Relationship Id="rId13" Type="http://schemas.openxmlformats.org/officeDocument/2006/relationships/oleObject" Target="../embeddings/oleObject236.bin"/><Relationship Id="rId12" Type="http://schemas.openxmlformats.org/officeDocument/2006/relationships/image" Target="../media/image205.wmf"/><Relationship Id="rId11" Type="http://schemas.openxmlformats.org/officeDocument/2006/relationships/oleObject" Target="../embeddings/oleObject235.bin"/><Relationship Id="rId10" Type="http://schemas.openxmlformats.org/officeDocument/2006/relationships/image" Target="../media/image204.wmf"/><Relationship Id="rId1" Type="http://schemas.openxmlformats.org/officeDocument/2006/relationships/oleObject" Target="../embeddings/oleObject230.bin"/></Relationships>
</file>

<file path=ppt/slides/_rels/slide1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3.bin"/><Relationship Id="rId8" Type="http://schemas.openxmlformats.org/officeDocument/2006/relationships/image" Target="../media/image203.wmf"/><Relationship Id="rId7" Type="http://schemas.openxmlformats.org/officeDocument/2006/relationships/oleObject" Target="../embeddings/oleObject242.bin"/><Relationship Id="rId6" Type="http://schemas.openxmlformats.org/officeDocument/2006/relationships/image" Target="../media/image199.wmf"/><Relationship Id="rId5" Type="http://schemas.openxmlformats.org/officeDocument/2006/relationships/oleObject" Target="../embeddings/oleObject241.bin"/><Relationship Id="rId4" Type="http://schemas.openxmlformats.org/officeDocument/2006/relationships/image" Target="../media/image202.wmf"/><Relationship Id="rId3" Type="http://schemas.openxmlformats.org/officeDocument/2006/relationships/oleObject" Target="../embeddings/oleObject240.bin"/><Relationship Id="rId20" Type="http://schemas.openxmlformats.org/officeDocument/2006/relationships/vmlDrawing" Target="../drawings/vmlDrawing74.vml"/><Relationship Id="rId2" Type="http://schemas.openxmlformats.org/officeDocument/2006/relationships/image" Target="../media/image201.wmf"/><Relationship Id="rId19" Type="http://schemas.openxmlformats.org/officeDocument/2006/relationships/slideLayout" Target="../slideLayouts/slideLayout93.xml"/><Relationship Id="rId18" Type="http://schemas.openxmlformats.org/officeDocument/2006/relationships/image" Target="../media/image208.wmf"/><Relationship Id="rId17" Type="http://schemas.openxmlformats.org/officeDocument/2006/relationships/oleObject" Target="../embeddings/oleObject247.bin"/><Relationship Id="rId16" Type="http://schemas.openxmlformats.org/officeDocument/2006/relationships/image" Target="../media/image207.wmf"/><Relationship Id="rId15" Type="http://schemas.openxmlformats.org/officeDocument/2006/relationships/oleObject" Target="../embeddings/oleObject246.bin"/><Relationship Id="rId14" Type="http://schemas.openxmlformats.org/officeDocument/2006/relationships/image" Target="../media/image206.wmf"/><Relationship Id="rId13" Type="http://schemas.openxmlformats.org/officeDocument/2006/relationships/oleObject" Target="../embeddings/oleObject245.bin"/><Relationship Id="rId12" Type="http://schemas.openxmlformats.org/officeDocument/2006/relationships/image" Target="../media/image205.wmf"/><Relationship Id="rId11" Type="http://schemas.openxmlformats.org/officeDocument/2006/relationships/oleObject" Target="../embeddings/oleObject244.bin"/><Relationship Id="rId10" Type="http://schemas.openxmlformats.org/officeDocument/2006/relationships/image" Target="../media/image204.wmf"/><Relationship Id="rId1" Type="http://schemas.openxmlformats.org/officeDocument/2006/relationships/oleObject" Target="../embeddings/oleObject239.bin"/></Relationships>
</file>

<file path=ppt/slides/_rels/slide1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2.bin"/><Relationship Id="rId8" Type="http://schemas.openxmlformats.org/officeDocument/2006/relationships/image" Target="../media/image212.wmf"/><Relationship Id="rId7" Type="http://schemas.openxmlformats.org/officeDocument/2006/relationships/oleObject" Target="../embeddings/oleObject251.bin"/><Relationship Id="rId6" Type="http://schemas.openxmlformats.org/officeDocument/2006/relationships/image" Target="../media/image211.wmf"/><Relationship Id="rId5" Type="http://schemas.openxmlformats.org/officeDocument/2006/relationships/oleObject" Target="../embeddings/oleObject250.bin"/><Relationship Id="rId4" Type="http://schemas.openxmlformats.org/officeDocument/2006/relationships/image" Target="../media/image210.wmf"/><Relationship Id="rId3" Type="http://schemas.openxmlformats.org/officeDocument/2006/relationships/oleObject" Target="../embeddings/oleObject249.bin"/><Relationship Id="rId2" Type="http://schemas.openxmlformats.org/officeDocument/2006/relationships/image" Target="../media/image209.wmf"/><Relationship Id="rId16" Type="http://schemas.openxmlformats.org/officeDocument/2006/relationships/vmlDrawing" Target="../drawings/vmlDrawing75.vml"/><Relationship Id="rId15" Type="http://schemas.openxmlformats.org/officeDocument/2006/relationships/slideLayout" Target="../slideLayouts/slideLayout93.xml"/><Relationship Id="rId14" Type="http://schemas.openxmlformats.org/officeDocument/2006/relationships/image" Target="../media/image215.wmf"/><Relationship Id="rId13" Type="http://schemas.openxmlformats.org/officeDocument/2006/relationships/oleObject" Target="../embeddings/oleObject254.bin"/><Relationship Id="rId12" Type="http://schemas.openxmlformats.org/officeDocument/2006/relationships/image" Target="../media/image214.wmf"/><Relationship Id="rId11" Type="http://schemas.openxmlformats.org/officeDocument/2006/relationships/oleObject" Target="../embeddings/oleObject253.bin"/><Relationship Id="rId10" Type="http://schemas.openxmlformats.org/officeDocument/2006/relationships/image" Target="../media/image213.wmf"/><Relationship Id="rId1" Type="http://schemas.openxmlformats.org/officeDocument/2006/relationships/oleObject" Target="../embeddings/oleObject248.bin"/></Relationships>
</file>

<file path=ppt/slides/_rels/slide1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9.bin"/><Relationship Id="rId8" Type="http://schemas.openxmlformats.org/officeDocument/2006/relationships/image" Target="../media/image219.wmf"/><Relationship Id="rId7" Type="http://schemas.openxmlformats.org/officeDocument/2006/relationships/oleObject" Target="../embeddings/oleObject258.bin"/><Relationship Id="rId6" Type="http://schemas.openxmlformats.org/officeDocument/2006/relationships/image" Target="../media/image218.wmf"/><Relationship Id="rId5" Type="http://schemas.openxmlformats.org/officeDocument/2006/relationships/oleObject" Target="../embeddings/oleObject257.bin"/><Relationship Id="rId4" Type="http://schemas.openxmlformats.org/officeDocument/2006/relationships/image" Target="../media/image217.wmf"/><Relationship Id="rId3" Type="http://schemas.openxmlformats.org/officeDocument/2006/relationships/oleObject" Target="../embeddings/oleObject256.bin"/><Relationship Id="rId2" Type="http://schemas.openxmlformats.org/officeDocument/2006/relationships/image" Target="../media/image216.wmf"/><Relationship Id="rId14" Type="http://schemas.openxmlformats.org/officeDocument/2006/relationships/vmlDrawing" Target="../drawings/vmlDrawing76.vml"/><Relationship Id="rId13" Type="http://schemas.openxmlformats.org/officeDocument/2006/relationships/slideLayout" Target="../slideLayouts/slideLayout93.xml"/><Relationship Id="rId12" Type="http://schemas.openxmlformats.org/officeDocument/2006/relationships/image" Target="../media/image221.wmf"/><Relationship Id="rId11" Type="http://schemas.openxmlformats.org/officeDocument/2006/relationships/oleObject" Target="../embeddings/oleObject260.bin"/><Relationship Id="rId10" Type="http://schemas.openxmlformats.org/officeDocument/2006/relationships/image" Target="../media/image220.wmf"/><Relationship Id="rId1" Type="http://schemas.openxmlformats.org/officeDocument/2006/relationships/oleObject" Target="../embeddings/oleObject255.bin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1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7.vml"/><Relationship Id="rId5" Type="http://schemas.openxmlformats.org/officeDocument/2006/relationships/slideLayout" Target="../slideLayouts/slideLayout93.xml"/><Relationship Id="rId4" Type="http://schemas.openxmlformats.org/officeDocument/2006/relationships/image" Target="../media/image127.wmf"/><Relationship Id="rId3" Type="http://schemas.openxmlformats.org/officeDocument/2006/relationships/oleObject" Target="../embeddings/oleObject262.bin"/><Relationship Id="rId2" Type="http://schemas.openxmlformats.org/officeDocument/2006/relationships/image" Target="../media/image126.wmf"/><Relationship Id="rId1" Type="http://schemas.openxmlformats.org/officeDocument/2006/relationships/oleObject" Target="../embeddings/oleObject261.bin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2.xml"/><Relationship Id="rId8" Type="http://schemas.openxmlformats.org/officeDocument/2006/relationships/image" Target="../media/image131.wmf"/><Relationship Id="rId7" Type="http://schemas.openxmlformats.org/officeDocument/2006/relationships/oleObject" Target="../embeddings/oleObject266.bin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265.bin"/><Relationship Id="rId4" Type="http://schemas.openxmlformats.org/officeDocument/2006/relationships/image" Target="../media/image129.wmf"/><Relationship Id="rId3" Type="http://schemas.openxmlformats.org/officeDocument/2006/relationships/oleObject" Target="../embeddings/oleObject264.bin"/><Relationship Id="rId2" Type="http://schemas.openxmlformats.org/officeDocument/2006/relationships/image" Target="../media/image128.wmf"/><Relationship Id="rId10" Type="http://schemas.openxmlformats.org/officeDocument/2006/relationships/vmlDrawing" Target="../drawings/vmlDrawing78.vml"/><Relationship Id="rId1" Type="http://schemas.openxmlformats.org/officeDocument/2006/relationships/oleObject" Target="../embeddings/oleObject263.bin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9.vml"/><Relationship Id="rId7" Type="http://schemas.openxmlformats.org/officeDocument/2006/relationships/slideLayout" Target="../slideLayouts/slideLayout88.x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269.bin"/><Relationship Id="rId4" Type="http://schemas.openxmlformats.org/officeDocument/2006/relationships/image" Target="../media/image133.wmf"/><Relationship Id="rId3" Type="http://schemas.openxmlformats.org/officeDocument/2006/relationships/oleObject" Target="../embeddings/oleObject268.bin"/><Relationship Id="rId2" Type="http://schemas.openxmlformats.org/officeDocument/2006/relationships/image" Target="../media/image132.wmf"/><Relationship Id="rId1" Type="http://schemas.openxmlformats.org/officeDocument/2006/relationships/oleObject" Target="../embeddings/oleObject267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4.bin"/><Relationship Id="rId8" Type="http://schemas.openxmlformats.org/officeDocument/2006/relationships/image" Target="../media/image222.wmf"/><Relationship Id="rId7" Type="http://schemas.openxmlformats.org/officeDocument/2006/relationships/oleObject" Target="../embeddings/oleObject273.bin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272.bin"/><Relationship Id="rId4" Type="http://schemas.openxmlformats.org/officeDocument/2006/relationships/image" Target="../media/image136.wmf"/><Relationship Id="rId3" Type="http://schemas.openxmlformats.org/officeDocument/2006/relationships/oleObject" Target="../embeddings/oleObject271.bin"/><Relationship Id="rId2" Type="http://schemas.openxmlformats.org/officeDocument/2006/relationships/image" Target="../media/image135.wmf"/><Relationship Id="rId19" Type="http://schemas.openxmlformats.org/officeDocument/2006/relationships/notesSlide" Target="../notesSlides/notesSlide3.xml"/><Relationship Id="rId18" Type="http://schemas.openxmlformats.org/officeDocument/2006/relationships/vmlDrawing" Target="../drawings/vmlDrawing80.vml"/><Relationship Id="rId17" Type="http://schemas.openxmlformats.org/officeDocument/2006/relationships/slideLayout" Target="../slideLayouts/slideLayout93.xml"/><Relationship Id="rId16" Type="http://schemas.openxmlformats.org/officeDocument/2006/relationships/image" Target="../media/image142.wmf"/><Relationship Id="rId15" Type="http://schemas.openxmlformats.org/officeDocument/2006/relationships/oleObject" Target="../embeddings/oleObject277.bin"/><Relationship Id="rId14" Type="http://schemas.openxmlformats.org/officeDocument/2006/relationships/image" Target="../media/image141.wmf"/><Relationship Id="rId13" Type="http://schemas.openxmlformats.org/officeDocument/2006/relationships/oleObject" Target="../embeddings/oleObject276.bin"/><Relationship Id="rId12" Type="http://schemas.openxmlformats.org/officeDocument/2006/relationships/image" Target="../media/image140.wmf"/><Relationship Id="rId11" Type="http://schemas.openxmlformats.org/officeDocument/2006/relationships/oleObject" Target="../embeddings/oleObject275.bin"/><Relationship Id="rId10" Type="http://schemas.openxmlformats.org/officeDocument/2006/relationships/image" Target="../media/image139.wmf"/><Relationship Id="rId1" Type="http://schemas.openxmlformats.org/officeDocument/2006/relationships/oleObject" Target="../embeddings/oleObject270.bin"/></Relationships>
</file>

<file path=ppt/slides/_rels/slide1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2.bin"/><Relationship Id="rId8" Type="http://schemas.openxmlformats.org/officeDocument/2006/relationships/image" Target="../media/image226.wmf"/><Relationship Id="rId7" Type="http://schemas.openxmlformats.org/officeDocument/2006/relationships/oleObject" Target="../embeddings/oleObject281.bin"/><Relationship Id="rId6" Type="http://schemas.openxmlformats.org/officeDocument/2006/relationships/image" Target="../media/image225.wmf"/><Relationship Id="rId5" Type="http://schemas.openxmlformats.org/officeDocument/2006/relationships/oleObject" Target="../embeddings/oleObject280.bin"/><Relationship Id="rId4" Type="http://schemas.openxmlformats.org/officeDocument/2006/relationships/image" Target="../media/image224.wmf"/><Relationship Id="rId30" Type="http://schemas.openxmlformats.org/officeDocument/2006/relationships/vmlDrawing" Target="../drawings/vmlDrawing81.vml"/><Relationship Id="rId3" Type="http://schemas.openxmlformats.org/officeDocument/2006/relationships/oleObject" Target="../embeddings/oleObject279.bin"/><Relationship Id="rId29" Type="http://schemas.openxmlformats.org/officeDocument/2006/relationships/slideLayout" Target="../slideLayouts/slideLayout88.xml"/><Relationship Id="rId28" Type="http://schemas.openxmlformats.org/officeDocument/2006/relationships/image" Target="../media/image236.wmf"/><Relationship Id="rId27" Type="http://schemas.openxmlformats.org/officeDocument/2006/relationships/oleObject" Target="../embeddings/oleObject291.bin"/><Relationship Id="rId26" Type="http://schemas.openxmlformats.org/officeDocument/2006/relationships/image" Target="../media/image235.wmf"/><Relationship Id="rId25" Type="http://schemas.openxmlformats.org/officeDocument/2006/relationships/oleObject" Target="../embeddings/oleObject290.bin"/><Relationship Id="rId24" Type="http://schemas.openxmlformats.org/officeDocument/2006/relationships/image" Target="../media/image234.wmf"/><Relationship Id="rId23" Type="http://schemas.openxmlformats.org/officeDocument/2006/relationships/oleObject" Target="../embeddings/oleObject289.bin"/><Relationship Id="rId22" Type="http://schemas.openxmlformats.org/officeDocument/2006/relationships/image" Target="../media/image233.wmf"/><Relationship Id="rId21" Type="http://schemas.openxmlformats.org/officeDocument/2006/relationships/oleObject" Target="../embeddings/oleObject288.bin"/><Relationship Id="rId20" Type="http://schemas.openxmlformats.org/officeDocument/2006/relationships/image" Target="../media/image232.wmf"/><Relationship Id="rId2" Type="http://schemas.openxmlformats.org/officeDocument/2006/relationships/image" Target="../media/image223.wmf"/><Relationship Id="rId19" Type="http://schemas.openxmlformats.org/officeDocument/2006/relationships/oleObject" Target="../embeddings/oleObject287.bin"/><Relationship Id="rId18" Type="http://schemas.openxmlformats.org/officeDocument/2006/relationships/image" Target="../media/image231.wmf"/><Relationship Id="rId17" Type="http://schemas.openxmlformats.org/officeDocument/2006/relationships/oleObject" Target="../embeddings/oleObject286.bin"/><Relationship Id="rId16" Type="http://schemas.openxmlformats.org/officeDocument/2006/relationships/image" Target="../media/image230.wmf"/><Relationship Id="rId15" Type="http://schemas.openxmlformats.org/officeDocument/2006/relationships/oleObject" Target="../embeddings/oleObject285.bin"/><Relationship Id="rId14" Type="http://schemas.openxmlformats.org/officeDocument/2006/relationships/image" Target="../media/image229.wmf"/><Relationship Id="rId13" Type="http://schemas.openxmlformats.org/officeDocument/2006/relationships/oleObject" Target="../embeddings/oleObject284.bin"/><Relationship Id="rId12" Type="http://schemas.openxmlformats.org/officeDocument/2006/relationships/image" Target="../media/image228.wmf"/><Relationship Id="rId11" Type="http://schemas.openxmlformats.org/officeDocument/2006/relationships/oleObject" Target="../embeddings/oleObject283.bin"/><Relationship Id="rId10" Type="http://schemas.openxmlformats.org/officeDocument/2006/relationships/image" Target="../media/image227.wmf"/><Relationship Id="rId1" Type="http://schemas.openxmlformats.org/officeDocument/2006/relationships/oleObject" Target="../embeddings/oleObject278.bin"/></Relationships>
</file>

<file path=ppt/slides/_rels/slide1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6.bin"/><Relationship Id="rId8" Type="http://schemas.openxmlformats.org/officeDocument/2006/relationships/image" Target="../media/image240.wmf"/><Relationship Id="rId7" Type="http://schemas.openxmlformats.org/officeDocument/2006/relationships/oleObject" Target="../embeddings/oleObject295.bin"/><Relationship Id="rId6" Type="http://schemas.openxmlformats.org/officeDocument/2006/relationships/image" Target="../media/image239.wmf"/><Relationship Id="rId5" Type="http://schemas.openxmlformats.org/officeDocument/2006/relationships/oleObject" Target="../embeddings/oleObject294.bin"/><Relationship Id="rId4" Type="http://schemas.openxmlformats.org/officeDocument/2006/relationships/image" Target="../media/image238.wmf"/><Relationship Id="rId3" Type="http://schemas.openxmlformats.org/officeDocument/2006/relationships/oleObject" Target="../embeddings/oleObject293.bin"/><Relationship Id="rId20" Type="http://schemas.openxmlformats.org/officeDocument/2006/relationships/vmlDrawing" Target="../drawings/vmlDrawing82.vml"/><Relationship Id="rId2" Type="http://schemas.openxmlformats.org/officeDocument/2006/relationships/image" Target="../media/image237.wmf"/><Relationship Id="rId19" Type="http://schemas.openxmlformats.org/officeDocument/2006/relationships/slideLayout" Target="../slideLayouts/slideLayout92.xml"/><Relationship Id="rId18" Type="http://schemas.openxmlformats.org/officeDocument/2006/relationships/image" Target="../media/image245.wmf"/><Relationship Id="rId17" Type="http://schemas.openxmlformats.org/officeDocument/2006/relationships/oleObject" Target="../embeddings/oleObject300.bin"/><Relationship Id="rId16" Type="http://schemas.openxmlformats.org/officeDocument/2006/relationships/image" Target="../media/image244.wmf"/><Relationship Id="rId15" Type="http://schemas.openxmlformats.org/officeDocument/2006/relationships/oleObject" Target="../embeddings/oleObject299.bin"/><Relationship Id="rId14" Type="http://schemas.openxmlformats.org/officeDocument/2006/relationships/image" Target="../media/image243.wmf"/><Relationship Id="rId13" Type="http://schemas.openxmlformats.org/officeDocument/2006/relationships/oleObject" Target="../embeddings/oleObject298.bin"/><Relationship Id="rId12" Type="http://schemas.openxmlformats.org/officeDocument/2006/relationships/image" Target="../media/image242.wmf"/><Relationship Id="rId11" Type="http://schemas.openxmlformats.org/officeDocument/2006/relationships/oleObject" Target="../embeddings/oleObject297.bin"/><Relationship Id="rId10" Type="http://schemas.openxmlformats.org/officeDocument/2006/relationships/image" Target="../media/image241.wmf"/><Relationship Id="rId1" Type="http://schemas.openxmlformats.org/officeDocument/2006/relationships/oleObject" Target="../embeddings/oleObject292.bin"/></Relationships>
</file>

<file path=ppt/slides/_rels/slide1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5.bin"/><Relationship Id="rId8" Type="http://schemas.openxmlformats.org/officeDocument/2006/relationships/image" Target="../media/image249.wmf"/><Relationship Id="rId7" Type="http://schemas.openxmlformats.org/officeDocument/2006/relationships/oleObject" Target="../embeddings/oleObject304.bin"/><Relationship Id="rId6" Type="http://schemas.openxmlformats.org/officeDocument/2006/relationships/image" Target="../media/image248.wmf"/><Relationship Id="rId5" Type="http://schemas.openxmlformats.org/officeDocument/2006/relationships/oleObject" Target="../embeddings/oleObject303.bin"/><Relationship Id="rId4" Type="http://schemas.openxmlformats.org/officeDocument/2006/relationships/image" Target="../media/image247.wmf"/><Relationship Id="rId3" Type="http://schemas.openxmlformats.org/officeDocument/2006/relationships/oleObject" Target="../embeddings/oleObject302.bin"/><Relationship Id="rId22" Type="http://schemas.openxmlformats.org/officeDocument/2006/relationships/vmlDrawing" Target="../drawings/vmlDrawing83.vml"/><Relationship Id="rId21" Type="http://schemas.openxmlformats.org/officeDocument/2006/relationships/slideLayout" Target="../slideLayouts/slideLayout90.xml"/><Relationship Id="rId20" Type="http://schemas.openxmlformats.org/officeDocument/2006/relationships/image" Target="../media/image255.wmf"/><Relationship Id="rId2" Type="http://schemas.openxmlformats.org/officeDocument/2006/relationships/image" Target="../media/image246.wmf"/><Relationship Id="rId19" Type="http://schemas.openxmlformats.org/officeDocument/2006/relationships/oleObject" Target="../embeddings/oleObject310.bin"/><Relationship Id="rId18" Type="http://schemas.openxmlformats.org/officeDocument/2006/relationships/image" Target="../media/image254.wmf"/><Relationship Id="rId17" Type="http://schemas.openxmlformats.org/officeDocument/2006/relationships/oleObject" Target="../embeddings/oleObject309.bin"/><Relationship Id="rId16" Type="http://schemas.openxmlformats.org/officeDocument/2006/relationships/image" Target="../media/image253.wmf"/><Relationship Id="rId15" Type="http://schemas.openxmlformats.org/officeDocument/2006/relationships/oleObject" Target="../embeddings/oleObject308.bin"/><Relationship Id="rId14" Type="http://schemas.openxmlformats.org/officeDocument/2006/relationships/image" Target="../media/image252.wmf"/><Relationship Id="rId13" Type="http://schemas.openxmlformats.org/officeDocument/2006/relationships/oleObject" Target="../embeddings/oleObject307.bin"/><Relationship Id="rId12" Type="http://schemas.openxmlformats.org/officeDocument/2006/relationships/image" Target="../media/image251.wmf"/><Relationship Id="rId11" Type="http://schemas.openxmlformats.org/officeDocument/2006/relationships/oleObject" Target="../embeddings/oleObject306.bin"/><Relationship Id="rId10" Type="http://schemas.openxmlformats.org/officeDocument/2006/relationships/image" Target="../media/image250.wmf"/><Relationship Id="rId1" Type="http://schemas.openxmlformats.org/officeDocument/2006/relationships/oleObject" Target="../embeddings/oleObject301.bin"/></Relationships>
</file>

<file path=ppt/slides/_rels/slide1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5.bin"/><Relationship Id="rId8" Type="http://schemas.openxmlformats.org/officeDocument/2006/relationships/image" Target="../media/image259.wmf"/><Relationship Id="rId7" Type="http://schemas.openxmlformats.org/officeDocument/2006/relationships/oleObject" Target="../embeddings/oleObject314.bin"/><Relationship Id="rId6" Type="http://schemas.openxmlformats.org/officeDocument/2006/relationships/image" Target="../media/image258.wmf"/><Relationship Id="rId5" Type="http://schemas.openxmlformats.org/officeDocument/2006/relationships/oleObject" Target="../embeddings/oleObject313.bin"/><Relationship Id="rId4" Type="http://schemas.openxmlformats.org/officeDocument/2006/relationships/image" Target="../media/image257.wmf"/><Relationship Id="rId3" Type="http://schemas.openxmlformats.org/officeDocument/2006/relationships/oleObject" Target="../embeddings/oleObject312.bin"/><Relationship Id="rId2" Type="http://schemas.openxmlformats.org/officeDocument/2006/relationships/image" Target="../media/image256.wmf"/><Relationship Id="rId14" Type="http://schemas.openxmlformats.org/officeDocument/2006/relationships/vmlDrawing" Target="../drawings/vmlDrawing84.vml"/><Relationship Id="rId13" Type="http://schemas.openxmlformats.org/officeDocument/2006/relationships/slideLayout" Target="../slideLayouts/slideLayout90.xml"/><Relationship Id="rId12" Type="http://schemas.openxmlformats.org/officeDocument/2006/relationships/image" Target="../media/image261.wmf"/><Relationship Id="rId11" Type="http://schemas.openxmlformats.org/officeDocument/2006/relationships/oleObject" Target="../embeddings/oleObject316.bin"/><Relationship Id="rId10" Type="http://schemas.openxmlformats.org/officeDocument/2006/relationships/image" Target="../media/image260.wmf"/><Relationship Id="rId1" Type="http://schemas.openxmlformats.org/officeDocument/2006/relationships/oleObject" Target="../embeddings/oleObject311.bin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5.vml"/><Relationship Id="rId7" Type="http://schemas.openxmlformats.org/officeDocument/2006/relationships/slideLayout" Target="../slideLayouts/slideLayout90.xml"/><Relationship Id="rId6" Type="http://schemas.openxmlformats.org/officeDocument/2006/relationships/image" Target="../media/image264.wmf"/><Relationship Id="rId5" Type="http://schemas.openxmlformats.org/officeDocument/2006/relationships/oleObject" Target="../embeddings/oleObject319.bin"/><Relationship Id="rId4" Type="http://schemas.openxmlformats.org/officeDocument/2006/relationships/image" Target="../media/image263.wmf"/><Relationship Id="rId3" Type="http://schemas.openxmlformats.org/officeDocument/2006/relationships/oleObject" Target="../embeddings/oleObject318.bin"/><Relationship Id="rId2" Type="http://schemas.openxmlformats.org/officeDocument/2006/relationships/image" Target="../media/image262.wmf"/><Relationship Id="rId1" Type="http://schemas.openxmlformats.org/officeDocument/2006/relationships/oleObject" Target="../embeddings/oleObject317.bin"/></Relationships>
</file>

<file path=ppt/slides/_rels/slide1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4.bin"/><Relationship Id="rId8" Type="http://schemas.openxmlformats.org/officeDocument/2006/relationships/image" Target="../media/image268.wmf"/><Relationship Id="rId7" Type="http://schemas.openxmlformats.org/officeDocument/2006/relationships/oleObject" Target="../embeddings/oleObject323.bin"/><Relationship Id="rId6" Type="http://schemas.openxmlformats.org/officeDocument/2006/relationships/image" Target="../media/image267.wmf"/><Relationship Id="rId5" Type="http://schemas.openxmlformats.org/officeDocument/2006/relationships/oleObject" Target="../embeddings/oleObject322.bin"/><Relationship Id="rId4" Type="http://schemas.openxmlformats.org/officeDocument/2006/relationships/image" Target="../media/image266.wmf"/><Relationship Id="rId3" Type="http://schemas.openxmlformats.org/officeDocument/2006/relationships/oleObject" Target="../embeddings/oleObject321.bin"/><Relationship Id="rId2" Type="http://schemas.openxmlformats.org/officeDocument/2006/relationships/image" Target="../media/image265.wmf"/><Relationship Id="rId16" Type="http://schemas.openxmlformats.org/officeDocument/2006/relationships/vmlDrawing" Target="../drawings/vmlDrawing86.vml"/><Relationship Id="rId15" Type="http://schemas.openxmlformats.org/officeDocument/2006/relationships/slideLayout" Target="../slideLayouts/slideLayout92.xml"/><Relationship Id="rId14" Type="http://schemas.openxmlformats.org/officeDocument/2006/relationships/image" Target="../media/image271.wmf"/><Relationship Id="rId13" Type="http://schemas.openxmlformats.org/officeDocument/2006/relationships/oleObject" Target="../embeddings/oleObject326.bin"/><Relationship Id="rId12" Type="http://schemas.openxmlformats.org/officeDocument/2006/relationships/image" Target="../media/image270.wmf"/><Relationship Id="rId11" Type="http://schemas.openxmlformats.org/officeDocument/2006/relationships/oleObject" Target="../embeddings/oleObject325.bin"/><Relationship Id="rId10" Type="http://schemas.openxmlformats.org/officeDocument/2006/relationships/image" Target="../media/image269.wmf"/><Relationship Id="rId1" Type="http://schemas.openxmlformats.org/officeDocument/2006/relationships/oleObject" Target="../embeddings/oleObject320.bin"/></Relationships>
</file>

<file path=ppt/slides/_rels/slide12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1.bin"/><Relationship Id="rId8" Type="http://schemas.openxmlformats.org/officeDocument/2006/relationships/image" Target="../media/image275.wmf"/><Relationship Id="rId7" Type="http://schemas.openxmlformats.org/officeDocument/2006/relationships/oleObject" Target="../embeddings/oleObject330.bin"/><Relationship Id="rId6" Type="http://schemas.openxmlformats.org/officeDocument/2006/relationships/image" Target="../media/image274.wmf"/><Relationship Id="rId5" Type="http://schemas.openxmlformats.org/officeDocument/2006/relationships/oleObject" Target="../embeddings/oleObject329.bin"/><Relationship Id="rId4" Type="http://schemas.openxmlformats.org/officeDocument/2006/relationships/image" Target="../media/image273.wmf"/><Relationship Id="rId3" Type="http://schemas.openxmlformats.org/officeDocument/2006/relationships/oleObject" Target="../embeddings/oleObject328.bin"/><Relationship Id="rId2" Type="http://schemas.openxmlformats.org/officeDocument/2006/relationships/image" Target="../media/image272.wmf"/><Relationship Id="rId18" Type="http://schemas.openxmlformats.org/officeDocument/2006/relationships/vmlDrawing" Target="../drawings/vmlDrawing87.vml"/><Relationship Id="rId17" Type="http://schemas.openxmlformats.org/officeDocument/2006/relationships/slideLayout" Target="../slideLayouts/slideLayout92.xml"/><Relationship Id="rId16" Type="http://schemas.openxmlformats.org/officeDocument/2006/relationships/image" Target="../media/image279.wmf"/><Relationship Id="rId15" Type="http://schemas.openxmlformats.org/officeDocument/2006/relationships/oleObject" Target="../embeddings/oleObject334.bin"/><Relationship Id="rId14" Type="http://schemas.openxmlformats.org/officeDocument/2006/relationships/image" Target="../media/image278.wmf"/><Relationship Id="rId13" Type="http://schemas.openxmlformats.org/officeDocument/2006/relationships/oleObject" Target="../embeddings/oleObject333.bin"/><Relationship Id="rId12" Type="http://schemas.openxmlformats.org/officeDocument/2006/relationships/image" Target="../media/image277.wmf"/><Relationship Id="rId11" Type="http://schemas.openxmlformats.org/officeDocument/2006/relationships/oleObject" Target="../embeddings/oleObject332.bin"/><Relationship Id="rId10" Type="http://schemas.openxmlformats.org/officeDocument/2006/relationships/image" Target="../media/image276.wmf"/><Relationship Id="rId1" Type="http://schemas.openxmlformats.org/officeDocument/2006/relationships/oleObject" Target="../embeddings/oleObject327.bin"/></Relationships>
</file>

<file path=ppt/slides/_rels/slide1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9.bin"/><Relationship Id="rId8" Type="http://schemas.openxmlformats.org/officeDocument/2006/relationships/image" Target="../media/image283.wmf"/><Relationship Id="rId7" Type="http://schemas.openxmlformats.org/officeDocument/2006/relationships/oleObject" Target="../embeddings/oleObject338.bin"/><Relationship Id="rId6" Type="http://schemas.openxmlformats.org/officeDocument/2006/relationships/image" Target="../media/image282.wmf"/><Relationship Id="rId5" Type="http://schemas.openxmlformats.org/officeDocument/2006/relationships/oleObject" Target="../embeddings/oleObject337.bin"/><Relationship Id="rId4" Type="http://schemas.openxmlformats.org/officeDocument/2006/relationships/image" Target="../media/image281.wmf"/><Relationship Id="rId3" Type="http://schemas.openxmlformats.org/officeDocument/2006/relationships/oleObject" Target="../embeddings/oleObject336.bin"/><Relationship Id="rId2" Type="http://schemas.openxmlformats.org/officeDocument/2006/relationships/image" Target="../media/image280.wmf"/><Relationship Id="rId16" Type="http://schemas.openxmlformats.org/officeDocument/2006/relationships/vmlDrawing" Target="../drawings/vmlDrawing88.vml"/><Relationship Id="rId15" Type="http://schemas.openxmlformats.org/officeDocument/2006/relationships/slideLayout" Target="../slideLayouts/slideLayout92.xml"/><Relationship Id="rId14" Type="http://schemas.openxmlformats.org/officeDocument/2006/relationships/image" Target="../media/image277.wmf"/><Relationship Id="rId13" Type="http://schemas.openxmlformats.org/officeDocument/2006/relationships/oleObject" Target="../embeddings/oleObject341.bin"/><Relationship Id="rId12" Type="http://schemas.openxmlformats.org/officeDocument/2006/relationships/image" Target="../media/image285.wmf"/><Relationship Id="rId11" Type="http://schemas.openxmlformats.org/officeDocument/2006/relationships/oleObject" Target="../embeddings/oleObject340.bin"/><Relationship Id="rId10" Type="http://schemas.openxmlformats.org/officeDocument/2006/relationships/image" Target="../media/image284.wmf"/><Relationship Id="rId1" Type="http://schemas.openxmlformats.org/officeDocument/2006/relationships/oleObject" Target="../embeddings/oleObject335.bin"/></Relationships>
</file>

<file path=ppt/slides/_rels/slide1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6.bin"/><Relationship Id="rId8" Type="http://schemas.openxmlformats.org/officeDocument/2006/relationships/image" Target="../media/image289.wmf"/><Relationship Id="rId7" Type="http://schemas.openxmlformats.org/officeDocument/2006/relationships/oleObject" Target="../embeddings/oleObject345.bin"/><Relationship Id="rId6" Type="http://schemas.openxmlformats.org/officeDocument/2006/relationships/image" Target="../media/image288.wmf"/><Relationship Id="rId5" Type="http://schemas.openxmlformats.org/officeDocument/2006/relationships/oleObject" Target="../embeddings/oleObject344.bin"/><Relationship Id="rId4" Type="http://schemas.openxmlformats.org/officeDocument/2006/relationships/image" Target="../media/image287.wmf"/><Relationship Id="rId3" Type="http://schemas.openxmlformats.org/officeDocument/2006/relationships/oleObject" Target="../embeddings/oleObject343.bin"/><Relationship Id="rId2" Type="http://schemas.openxmlformats.org/officeDocument/2006/relationships/image" Target="../media/image286.wmf"/><Relationship Id="rId16" Type="http://schemas.openxmlformats.org/officeDocument/2006/relationships/vmlDrawing" Target="../drawings/vmlDrawing89.vml"/><Relationship Id="rId15" Type="http://schemas.openxmlformats.org/officeDocument/2006/relationships/slideLayout" Target="../slideLayouts/slideLayout92.xml"/><Relationship Id="rId14" Type="http://schemas.openxmlformats.org/officeDocument/2006/relationships/image" Target="../media/image292.wmf"/><Relationship Id="rId13" Type="http://schemas.openxmlformats.org/officeDocument/2006/relationships/oleObject" Target="../embeddings/oleObject348.bin"/><Relationship Id="rId12" Type="http://schemas.openxmlformats.org/officeDocument/2006/relationships/image" Target="../media/image291.wmf"/><Relationship Id="rId11" Type="http://schemas.openxmlformats.org/officeDocument/2006/relationships/oleObject" Target="../embeddings/oleObject347.bin"/><Relationship Id="rId10" Type="http://schemas.openxmlformats.org/officeDocument/2006/relationships/image" Target="../media/image290.wmf"/><Relationship Id="rId1" Type="http://schemas.openxmlformats.org/officeDocument/2006/relationships/oleObject" Target="../embeddings/oleObject342.bin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16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15.wmf"/><Relationship Id="rId1" Type="http://schemas.openxmlformats.org/officeDocument/2006/relationships/oleObject" Target="../embeddings/oleObject14.bin"/></Relationships>
</file>

<file path=ppt/slides/_rels/slide1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3.bin"/><Relationship Id="rId8" Type="http://schemas.openxmlformats.org/officeDocument/2006/relationships/image" Target="../media/image296.wmf"/><Relationship Id="rId7" Type="http://schemas.openxmlformats.org/officeDocument/2006/relationships/oleObject" Target="../embeddings/oleObject352.bin"/><Relationship Id="rId6" Type="http://schemas.openxmlformats.org/officeDocument/2006/relationships/image" Target="../media/image295.wmf"/><Relationship Id="rId5" Type="http://schemas.openxmlformats.org/officeDocument/2006/relationships/oleObject" Target="../embeddings/oleObject351.bin"/><Relationship Id="rId4" Type="http://schemas.openxmlformats.org/officeDocument/2006/relationships/image" Target="../media/image294.wmf"/><Relationship Id="rId3" Type="http://schemas.openxmlformats.org/officeDocument/2006/relationships/oleObject" Target="../embeddings/oleObject350.bin"/><Relationship Id="rId2" Type="http://schemas.openxmlformats.org/officeDocument/2006/relationships/image" Target="../media/image293.wmf"/><Relationship Id="rId12" Type="http://schemas.openxmlformats.org/officeDocument/2006/relationships/vmlDrawing" Target="../drawings/vmlDrawing90.vml"/><Relationship Id="rId11" Type="http://schemas.openxmlformats.org/officeDocument/2006/relationships/slideLayout" Target="../slideLayouts/slideLayout92.xml"/><Relationship Id="rId10" Type="http://schemas.openxmlformats.org/officeDocument/2006/relationships/image" Target="../media/image297.wmf"/><Relationship Id="rId1" Type="http://schemas.openxmlformats.org/officeDocument/2006/relationships/oleObject" Target="../embeddings/oleObject349.bin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8.xml"/><Relationship Id="rId1" Type="http://schemas.openxmlformats.org/officeDocument/2006/relationships/themeOverride" Target="../theme/themeOverride5.xml"/></Relationships>
</file>

<file path=ppt/slides/_rels/slide1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8.bin"/><Relationship Id="rId8" Type="http://schemas.openxmlformats.org/officeDocument/2006/relationships/image" Target="../media/image301.wmf"/><Relationship Id="rId7" Type="http://schemas.openxmlformats.org/officeDocument/2006/relationships/oleObject" Target="../embeddings/oleObject357.bin"/><Relationship Id="rId6" Type="http://schemas.openxmlformats.org/officeDocument/2006/relationships/image" Target="../media/image300.wmf"/><Relationship Id="rId5" Type="http://schemas.openxmlformats.org/officeDocument/2006/relationships/oleObject" Target="../embeddings/oleObject356.bin"/><Relationship Id="rId4" Type="http://schemas.openxmlformats.org/officeDocument/2006/relationships/image" Target="../media/image299.wmf"/><Relationship Id="rId31" Type="http://schemas.openxmlformats.org/officeDocument/2006/relationships/vmlDrawing" Target="../drawings/vmlDrawing91.vml"/><Relationship Id="rId30" Type="http://schemas.openxmlformats.org/officeDocument/2006/relationships/slideLayout" Target="../slideLayouts/slideLayout115.xml"/><Relationship Id="rId3" Type="http://schemas.openxmlformats.org/officeDocument/2006/relationships/oleObject" Target="../embeddings/oleObject355.bin"/><Relationship Id="rId29" Type="http://schemas.openxmlformats.org/officeDocument/2006/relationships/oleObject" Target="../embeddings/oleObject369.bin"/><Relationship Id="rId28" Type="http://schemas.openxmlformats.org/officeDocument/2006/relationships/oleObject" Target="../embeddings/oleObject368.bin"/><Relationship Id="rId27" Type="http://schemas.openxmlformats.org/officeDocument/2006/relationships/oleObject" Target="../embeddings/oleObject367.bin"/><Relationship Id="rId26" Type="http://schemas.openxmlformats.org/officeDocument/2006/relationships/image" Target="../media/image310.wmf"/><Relationship Id="rId25" Type="http://schemas.openxmlformats.org/officeDocument/2006/relationships/oleObject" Target="../embeddings/oleObject366.bin"/><Relationship Id="rId24" Type="http://schemas.openxmlformats.org/officeDocument/2006/relationships/image" Target="../media/image309.wmf"/><Relationship Id="rId23" Type="http://schemas.openxmlformats.org/officeDocument/2006/relationships/oleObject" Target="../embeddings/oleObject365.bin"/><Relationship Id="rId22" Type="http://schemas.openxmlformats.org/officeDocument/2006/relationships/image" Target="../media/image308.wmf"/><Relationship Id="rId21" Type="http://schemas.openxmlformats.org/officeDocument/2006/relationships/oleObject" Target="../embeddings/oleObject364.bin"/><Relationship Id="rId20" Type="http://schemas.openxmlformats.org/officeDocument/2006/relationships/image" Target="../media/image307.wmf"/><Relationship Id="rId2" Type="http://schemas.openxmlformats.org/officeDocument/2006/relationships/image" Target="../media/image298.wmf"/><Relationship Id="rId19" Type="http://schemas.openxmlformats.org/officeDocument/2006/relationships/oleObject" Target="../embeddings/oleObject363.bin"/><Relationship Id="rId18" Type="http://schemas.openxmlformats.org/officeDocument/2006/relationships/image" Target="../media/image306.wmf"/><Relationship Id="rId17" Type="http://schemas.openxmlformats.org/officeDocument/2006/relationships/oleObject" Target="../embeddings/oleObject362.bin"/><Relationship Id="rId16" Type="http://schemas.openxmlformats.org/officeDocument/2006/relationships/image" Target="../media/image305.wmf"/><Relationship Id="rId15" Type="http://schemas.openxmlformats.org/officeDocument/2006/relationships/oleObject" Target="../embeddings/oleObject361.bin"/><Relationship Id="rId14" Type="http://schemas.openxmlformats.org/officeDocument/2006/relationships/image" Target="../media/image304.wmf"/><Relationship Id="rId13" Type="http://schemas.openxmlformats.org/officeDocument/2006/relationships/oleObject" Target="../embeddings/oleObject360.bin"/><Relationship Id="rId12" Type="http://schemas.openxmlformats.org/officeDocument/2006/relationships/image" Target="../media/image303.wmf"/><Relationship Id="rId11" Type="http://schemas.openxmlformats.org/officeDocument/2006/relationships/oleObject" Target="../embeddings/oleObject359.bin"/><Relationship Id="rId10" Type="http://schemas.openxmlformats.org/officeDocument/2006/relationships/image" Target="../media/image302.wmf"/><Relationship Id="rId1" Type="http://schemas.openxmlformats.org/officeDocument/2006/relationships/oleObject" Target="../embeddings/oleObject354.bin"/></Relationships>
</file>

<file path=ppt/slides/_rels/slide13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2.vml"/><Relationship Id="rId5" Type="http://schemas.openxmlformats.org/officeDocument/2006/relationships/slideLayout" Target="../slideLayouts/slideLayout130.xml"/><Relationship Id="rId4" Type="http://schemas.openxmlformats.org/officeDocument/2006/relationships/image" Target="../media/image312.wmf"/><Relationship Id="rId3" Type="http://schemas.openxmlformats.org/officeDocument/2006/relationships/oleObject" Target="../embeddings/oleObject371.bin"/><Relationship Id="rId2" Type="http://schemas.openxmlformats.org/officeDocument/2006/relationships/image" Target="../media/image311.wmf"/><Relationship Id="rId1" Type="http://schemas.openxmlformats.org/officeDocument/2006/relationships/oleObject" Target="../embeddings/oleObject370.bin"/></Relationships>
</file>

<file path=ppt/slides/_rels/slide13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3.vml"/><Relationship Id="rId3" Type="http://schemas.openxmlformats.org/officeDocument/2006/relationships/slideLayout" Target="../slideLayouts/slideLayout127.xml"/><Relationship Id="rId2" Type="http://schemas.openxmlformats.org/officeDocument/2006/relationships/image" Target="../media/image313.wmf"/><Relationship Id="rId1" Type="http://schemas.openxmlformats.org/officeDocument/2006/relationships/oleObject" Target="../embeddings/oleObject372.bin"/></Relationships>
</file>

<file path=ppt/slides/_rels/slide13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7.bin"/><Relationship Id="rId8" Type="http://schemas.openxmlformats.org/officeDocument/2006/relationships/image" Target="../media/image317.emf"/><Relationship Id="rId7" Type="http://schemas.openxmlformats.org/officeDocument/2006/relationships/oleObject" Target="../embeddings/oleObject376.bin"/><Relationship Id="rId6" Type="http://schemas.openxmlformats.org/officeDocument/2006/relationships/image" Target="../media/image316.emf"/><Relationship Id="rId5" Type="http://schemas.openxmlformats.org/officeDocument/2006/relationships/oleObject" Target="../embeddings/oleObject375.bin"/><Relationship Id="rId4" Type="http://schemas.openxmlformats.org/officeDocument/2006/relationships/image" Target="../media/image315.emf"/><Relationship Id="rId3" Type="http://schemas.openxmlformats.org/officeDocument/2006/relationships/oleObject" Target="../embeddings/oleObject374.bin"/><Relationship Id="rId2" Type="http://schemas.openxmlformats.org/officeDocument/2006/relationships/image" Target="../media/image314.wmf"/><Relationship Id="rId16" Type="http://schemas.openxmlformats.org/officeDocument/2006/relationships/vmlDrawing" Target="../drawings/vmlDrawing94.vml"/><Relationship Id="rId15" Type="http://schemas.openxmlformats.org/officeDocument/2006/relationships/slideLayout" Target="../slideLayouts/slideLayout127.xml"/><Relationship Id="rId14" Type="http://schemas.openxmlformats.org/officeDocument/2006/relationships/image" Target="../media/image320.wmf"/><Relationship Id="rId13" Type="http://schemas.openxmlformats.org/officeDocument/2006/relationships/oleObject" Target="../embeddings/oleObject379.bin"/><Relationship Id="rId12" Type="http://schemas.openxmlformats.org/officeDocument/2006/relationships/image" Target="../media/image319.wmf"/><Relationship Id="rId11" Type="http://schemas.openxmlformats.org/officeDocument/2006/relationships/oleObject" Target="../embeddings/oleObject378.bin"/><Relationship Id="rId10" Type="http://schemas.openxmlformats.org/officeDocument/2006/relationships/image" Target="../media/image318.wmf"/><Relationship Id="rId1" Type="http://schemas.openxmlformats.org/officeDocument/2006/relationships/oleObject" Target="../embeddings/oleObject373.bin"/></Relationships>
</file>

<file path=ppt/slides/_rels/slide13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5.vml"/><Relationship Id="rId5" Type="http://schemas.openxmlformats.org/officeDocument/2006/relationships/slideLayout" Target="../slideLayouts/slideLayout127.xml"/><Relationship Id="rId4" Type="http://schemas.openxmlformats.org/officeDocument/2006/relationships/image" Target="../media/image322.wmf"/><Relationship Id="rId3" Type="http://schemas.openxmlformats.org/officeDocument/2006/relationships/oleObject" Target="../embeddings/oleObject381.bin"/><Relationship Id="rId2" Type="http://schemas.openxmlformats.org/officeDocument/2006/relationships/image" Target="../media/image321.wmf"/><Relationship Id="rId1" Type="http://schemas.openxmlformats.org/officeDocument/2006/relationships/oleObject" Target="../embeddings/oleObject380.bin"/></Relationships>
</file>

<file path=ppt/slides/_rels/slide13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6.vml"/><Relationship Id="rId3" Type="http://schemas.openxmlformats.org/officeDocument/2006/relationships/slideLayout" Target="../slideLayouts/slideLayout127.xml"/><Relationship Id="rId2" Type="http://schemas.openxmlformats.org/officeDocument/2006/relationships/image" Target="../media/image323.wmf"/><Relationship Id="rId1" Type="http://schemas.openxmlformats.org/officeDocument/2006/relationships/oleObject" Target="../embeddings/oleObject382.bin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17.wmf"/><Relationship Id="rId1" Type="http://schemas.openxmlformats.org/officeDocument/2006/relationships/oleObject" Target="../embeddings/oleObject16.bin"/></Relationships>
</file>

<file path=ppt/slides/_rels/slide14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7.vml"/><Relationship Id="rId3" Type="http://schemas.openxmlformats.org/officeDocument/2006/relationships/slideLayout" Target="../slideLayouts/slideLayout127.xml"/><Relationship Id="rId2" Type="http://schemas.openxmlformats.org/officeDocument/2006/relationships/image" Target="../media/image324.wmf"/><Relationship Id="rId1" Type="http://schemas.openxmlformats.org/officeDocument/2006/relationships/oleObject" Target="../embeddings/oleObject383.bin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4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8.vml"/><Relationship Id="rId5" Type="http://schemas.openxmlformats.org/officeDocument/2006/relationships/slideLayout" Target="../slideLayouts/slideLayout127.xml"/><Relationship Id="rId4" Type="http://schemas.openxmlformats.org/officeDocument/2006/relationships/image" Target="../media/image326.wmf"/><Relationship Id="rId3" Type="http://schemas.openxmlformats.org/officeDocument/2006/relationships/oleObject" Target="../embeddings/oleObject385.bin"/><Relationship Id="rId2" Type="http://schemas.openxmlformats.org/officeDocument/2006/relationships/image" Target="../media/image325.wmf"/><Relationship Id="rId1" Type="http://schemas.openxmlformats.org/officeDocument/2006/relationships/oleObject" Target="../embeddings/oleObject384.bin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9.vml"/><Relationship Id="rId7" Type="http://schemas.openxmlformats.org/officeDocument/2006/relationships/slideLayout" Target="../slideLayouts/slideLayout127.x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388.bin"/><Relationship Id="rId4" Type="http://schemas.openxmlformats.org/officeDocument/2006/relationships/image" Target="../media/image327.wmf"/><Relationship Id="rId3" Type="http://schemas.openxmlformats.org/officeDocument/2006/relationships/oleObject" Target="../embeddings/oleObject387.bin"/><Relationship Id="rId2" Type="http://schemas.openxmlformats.org/officeDocument/2006/relationships/image" Target="../media/image143.wmf"/><Relationship Id="rId1" Type="http://schemas.openxmlformats.org/officeDocument/2006/relationships/oleObject" Target="../embeddings/oleObject386.bin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0.vml"/><Relationship Id="rId7" Type="http://schemas.openxmlformats.org/officeDocument/2006/relationships/slideLayout" Target="../slideLayouts/slideLayout127.xml"/><Relationship Id="rId6" Type="http://schemas.openxmlformats.org/officeDocument/2006/relationships/image" Target="../media/image329.wmf"/><Relationship Id="rId5" Type="http://schemas.openxmlformats.org/officeDocument/2006/relationships/oleObject" Target="../embeddings/oleObject391.bin"/><Relationship Id="rId4" Type="http://schemas.openxmlformats.org/officeDocument/2006/relationships/image" Target="../media/image156.wmf"/><Relationship Id="rId3" Type="http://schemas.openxmlformats.org/officeDocument/2006/relationships/oleObject" Target="../embeddings/oleObject390.bin"/><Relationship Id="rId2" Type="http://schemas.openxmlformats.org/officeDocument/2006/relationships/image" Target="../media/image328.wmf"/><Relationship Id="rId1" Type="http://schemas.openxmlformats.org/officeDocument/2006/relationships/oleObject" Target="../embeddings/oleObject389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wmf"/><Relationship Id="rId1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21.bin"/><Relationship Id="rId2" Type="http://schemas.openxmlformats.org/officeDocument/2006/relationships/image" Target="../media/image21.wmf"/><Relationship Id="rId1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25.wmf"/><Relationship Id="rId3" Type="http://schemas.openxmlformats.org/officeDocument/2006/relationships/oleObject" Target="../embeddings/oleObject24.bin"/><Relationship Id="rId2" Type="http://schemas.openxmlformats.org/officeDocument/2006/relationships/image" Target="../media/image24.wmf"/><Relationship Id="rId1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8" Type="http://schemas.openxmlformats.org/officeDocument/2006/relationships/image" Target="../media/image28.wmf"/><Relationship Id="rId7" Type="http://schemas.openxmlformats.org/officeDocument/2006/relationships/oleObject" Target="../embeddings/oleObject28.bin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6.w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25.wmf"/><Relationship Id="rId12" Type="http://schemas.openxmlformats.org/officeDocument/2006/relationships/vmlDrawing" Target="../drawings/vmlDrawing11.vml"/><Relationship Id="rId11" Type="http://schemas.openxmlformats.org/officeDocument/2006/relationships/slideLayout" Target="../slideLayouts/slideLayout17.xml"/><Relationship Id="rId10" Type="http://schemas.openxmlformats.org/officeDocument/2006/relationships/image" Target="../media/image29.wmf"/><Relationship Id="rId1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31.wmf"/><Relationship Id="rId3" Type="http://schemas.openxmlformats.org/officeDocument/2006/relationships/oleObject" Target="../embeddings/oleObject31.bin"/><Relationship Id="rId2" Type="http://schemas.openxmlformats.org/officeDocument/2006/relationships/image" Target="../media/image30.wmf"/><Relationship Id="rId1" Type="http://schemas.openxmlformats.org/officeDocument/2006/relationships/oleObject" Target="../embeddings/oleObject30.bin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3.vml"/><Relationship Id="rId4" Type="http://schemas.openxmlformats.org/officeDocument/2006/relationships/slideLayout" Target="../slideLayouts/slideLayout17.xml"/><Relationship Id="rId3" Type="http://schemas.openxmlformats.org/officeDocument/2006/relationships/oleObject" Target="../embeddings/oleObject33.bin"/><Relationship Id="rId2" Type="http://schemas.openxmlformats.org/officeDocument/2006/relationships/image" Target="../media/image30.wmf"/><Relationship Id="rId1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4.v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32.wmf"/><Relationship Id="rId3" Type="http://schemas.openxmlformats.org/officeDocument/2006/relationships/oleObject" Target="../embeddings/oleObject35.bin"/><Relationship Id="rId2" Type="http://schemas.openxmlformats.org/officeDocument/2006/relationships/image" Target="../media/image31.wmf"/><Relationship Id="rId1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3.wmf"/><Relationship Id="rId1" Type="http://schemas.openxmlformats.org/officeDocument/2006/relationships/oleObject" Target="../embeddings/oleObject36.bin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6.v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35.wmf"/><Relationship Id="rId3" Type="http://schemas.openxmlformats.org/officeDocument/2006/relationships/oleObject" Target="../embeddings/oleObject38.bin"/><Relationship Id="rId2" Type="http://schemas.openxmlformats.org/officeDocument/2006/relationships/image" Target="../media/image34.wmf"/><Relationship Id="rId1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7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7.wmf"/><Relationship Id="rId3" Type="http://schemas.openxmlformats.org/officeDocument/2006/relationships/oleObject" Target="../embeddings/oleObject40.bin"/><Relationship Id="rId2" Type="http://schemas.openxmlformats.org/officeDocument/2006/relationships/image" Target="../media/image36.wmf"/><Relationship Id="rId1" Type="http://schemas.openxmlformats.org/officeDocument/2006/relationships/oleObject" Target="../embeddings/oleObject39.bin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emf"/><Relationship Id="rId8" Type="http://schemas.openxmlformats.org/officeDocument/2006/relationships/oleObject" Target="../embeddings/oleObject45.bin"/><Relationship Id="rId7" Type="http://schemas.openxmlformats.org/officeDocument/2006/relationships/image" Target="../media/image41.wmf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3.bin"/><Relationship Id="rId3" Type="http://schemas.openxmlformats.org/officeDocument/2006/relationships/image" Target="../media/image39.wmf"/><Relationship Id="rId2" Type="http://schemas.openxmlformats.org/officeDocument/2006/relationships/oleObject" Target="../embeddings/oleObject42.bin"/><Relationship Id="rId13" Type="http://schemas.openxmlformats.org/officeDocument/2006/relationships/vmlDrawing" Target="../drawings/vmlDrawing18.vml"/><Relationship Id="rId12" Type="http://schemas.openxmlformats.org/officeDocument/2006/relationships/slideLayout" Target="../slideLayouts/slideLayout17.xml"/><Relationship Id="rId11" Type="http://schemas.openxmlformats.org/officeDocument/2006/relationships/image" Target="../media/image43.emf"/><Relationship Id="rId10" Type="http://schemas.openxmlformats.org/officeDocument/2006/relationships/oleObject" Target="../embeddings/oleObject46.bin"/><Relationship Id="rId1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9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36.wmf"/><Relationship Id="rId3" Type="http://schemas.openxmlformats.org/officeDocument/2006/relationships/oleObject" Target="../embeddings/oleObject48.bin"/><Relationship Id="rId2" Type="http://schemas.openxmlformats.org/officeDocument/2006/relationships/image" Target="../media/image44.wmf"/><Relationship Id="rId1" Type="http://schemas.openxmlformats.org/officeDocument/2006/relationships/oleObject" Target="../embeddings/oleObject4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0.vml"/><Relationship Id="rId7" Type="http://schemas.openxmlformats.org/officeDocument/2006/relationships/slideLayout" Target="../slideLayouts/slideLayout17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6.wmf"/><Relationship Id="rId3" Type="http://schemas.openxmlformats.org/officeDocument/2006/relationships/oleObject" Target="../embeddings/oleObject51.bin"/><Relationship Id="rId2" Type="http://schemas.openxmlformats.org/officeDocument/2006/relationships/image" Target="../media/image45.wmf"/><Relationship Id="rId1" Type="http://schemas.openxmlformats.org/officeDocument/2006/relationships/oleObject" Target="../embeddings/oleObject50.bin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1.v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49.wmf"/><Relationship Id="rId3" Type="http://schemas.openxmlformats.org/officeDocument/2006/relationships/oleObject" Target="../embeddings/oleObject54.bin"/><Relationship Id="rId2" Type="http://schemas.openxmlformats.org/officeDocument/2006/relationships/image" Target="../media/image48.wmf"/><Relationship Id="rId1" Type="http://schemas.openxmlformats.org/officeDocument/2006/relationships/oleObject" Target="../embeddings/oleObject5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2.v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50.wmf"/><Relationship Id="rId3" Type="http://schemas.openxmlformats.org/officeDocument/2006/relationships/oleObject" Target="../embeddings/oleObject56.bin"/><Relationship Id="rId2" Type="http://schemas.openxmlformats.org/officeDocument/2006/relationships/image" Target="../media/image48.wmf"/><Relationship Id="rId1" Type="http://schemas.openxmlformats.org/officeDocument/2006/relationships/oleObject" Target="../embeddings/oleObject55.bin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3.vml"/><Relationship Id="rId8" Type="http://schemas.openxmlformats.org/officeDocument/2006/relationships/slideLayout" Target="../slideLayouts/slideLayout17.xml"/><Relationship Id="rId7" Type="http://schemas.openxmlformats.org/officeDocument/2006/relationships/audio" Target="../media/audio1.wav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2.wmf"/><Relationship Id="rId3" Type="http://schemas.openxmlformats.org/officeDocument/2006/relationships/oleObject" Target="../embeddings/oleObject58.bin"/><Relationship Id="rId2" Type="http://schemas.openxmlformats.org/officeDocument/2006/relationships/image" Target="../media/image51.wmf"/><Relationship Id="rId1" Type="http://schemas.openxmlformats.org/officeDocument/2006/relationships/oleObject" Target="../embeddings/oleObject57.bin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4.v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55.wmf"/><Relationship Id="rId3" Type="http://schemas.openxmlformats.org/officeDocument/2006/relationships/oleObject" Target="../embeddings/oleObject61.bin"/><Relationship Id="rId2" Type="http://schemas.openxmlformats.org/officeDocument/2006/relationships/image" Target="../media/image54.wmf"/><Relationship Id="rId1" Type="http://schemas.openxmlformats.org/officeDocument/2006/relationships/oleObject" Target="../embeddings/oleObject60.bin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5.v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57.wmf"/><Relationship Id="rId3" Type="http://schemas.openxmlformats.org/officeDocument/2006/relationships/oleObject" Target="../embeddings/oleObject63.bin"/><Relationship Id="rId2" Type="http://schemas.openxmlformats.org/officeDocument/2006/relationships/image" Target="../media/image56.wmf"/><Relationship Id="rId1" Type="http://schemas.openxmlformats.org/officeDocument/2006/relationships/oleObject" Target="../embeddings/oleObject62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6.v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32.wmf"/><Relationship Id="rId3" Type="http://schemas.openxmlformats.org/officeDocument/2006/relationships/oleObject" Target="../embeddings/oleObject65.bin"/><Relationship Id="rId2" Type="http://schemas.openxmlformats.org/officeDocument/2006/relationships/image" Target="../media/image58.wmf"/><Relationship Id="rId1" Type="http://schemas.openxmlformats.org/officeDocument/2006/relationships/oleObject" Target="../embeddings/oleObject64.bin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7.v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59.wmf"/><Relationship Id="rId1" Type="http://schemas.openxmlformats.org/officeDocument/2006/relationships/oleObject" Target="../embeddings/oleObject66.bin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1.bin"/><Relationship Id="rId8" Type="http://schemas.openxmlformats.org/officeDocument/2006/relationships/image" Target="../media/image63.wmf"/><Relationship Id="rId7" Type="http://schemas.openxmlformats.org/officeDocument/2006/relationships/oleObject" Target="../embeddings/oleObject70.bin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61.wmf"/><Relationship Id="rId3" Type="http://schemas.openxmlformats.org/officeDocument/2006/relationships/oleObject" Target="../embeddings/oleObject68.bin"/><Relationship Id="rId2" Type="http://schemas.openxmlformats.org/officeDocument/2006/relationships/image" Target="../media/image60.wmf"/><Relationship Id="rId14" Type="http://schemas.openxmlformats.org/officeDocument/2006/relationships/vmlDrawing" Target="../drawings/vmlDrawing28.vml"/><Relationship Id="rId13" Type="http://schemas.openxmlformats.org/officeDocument/2006/relationships/slideLayout" Target="../slideLayouts/slideLayout17.xml"/><Relationship Id="rId12" Type="http://schemas.openxmlformats.org/officeDocument/2006/relationships/image" Target="../media/image65.wmf"/><Relationship Id="rId11" Type="http://schemas.openxmlformats.org/officeDocument/2006/relationships/oleObject" Target="../embeddings/oleObject72.bin"/><Relationship Id="rId10" Type="http://schemas.openxmlformats.org/officeDocument/2006/relationships/image" Target="../media/image64.wmf"/><Relationship Id="rId1" Type="http://schemas.openxmlformats.org/officeDocument/2006/relationships/oleObject" Target="../embeddings/oleObject67.bin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9.vml"/><Relationship Id="rId8" Type="http://schemas.openxmlformats.org/officeDocument/2006/relationships/slideLayout" Target="../slideLayouts/slideLayout17.xml"/><Relationship Id="rId7" Type="http://schemas.openxmlformats.org/officeDocument/2006/relationships/slide" Target="slide42.x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67.wmf"/><Relationship Id="rId3" Type="http://schemas.openxmlformats.org/officeDocument/2006/relationships/oleObject" Target="../embeddings/oleObject74.bin"/><Relationship Id="rId2" Type="http://schemas.openxmlformats.org/officeDocument/2006/relationships/image" Target="../media/image66.wmf"/><Relationship Id="rId1" Type="http://schemas.openxmlformats.org/officeDocument/2006/relationships/oleObject" Target="../embeddings/oleObject73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0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76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1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wmf"/><Relationship Id="rId1" Type="http://schemas.openxmlformats.org/officeDocument/2006/relationships/oleObject" Target="../embeddings/oleObject77.bin"/></Relationships>
</file>

<file path=ppt/slides/_rels/slide4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2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3.wmf"/><Relationship Id="rId3" Type="http://schemas.openxmlformats.org/officeDocument/2006/relationships/oleObject" Target="../embeddings/oleObject79.bin"/><Relationship Id="rId2" Type="http://schemas.openxmlformats.org/officeDocument/2006/relationships/image" Target="../media/image21.wmf"/><Relationship Id="rId1" Type="http://schemas.openxmlformats.org/officeDocument/2006/relationships/oleObject" Target="../embeddings/oleObject78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3.v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0.wmf"/><Relationship Id="rId1" Type="http://schemas.openxmlformats.org/officeDocument/2006/relationships/oleObject" Target="../embeddings/oleObject80.bin"/></Relationships>
</file>

<file path=ppt/slides/_rels/slide4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4.v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35.wmf"/><Relationship Id="rId3" Type="http://schemas.openxmlformats.org/officeDocument/2006/relationships/oleObject" Target="../embeddings/oleObject82.bin"/><Relationship Id="rId2" Type="http://schemas.openxmlformats.org/officeDocument/2006/relationships/image" Target="../media/image34.wmf"/><Relationship Id="rId1" Type="http://schemas.openxmlformats.org/officeDocument/2006/relationships/oleObject" Target="../embeddings/oleObject81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5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36.wmf"/><Relationship Id="rId3" Type="http://schemas.openxmlformats.org/officeDocument/2006/relationships/oleObject" Target="../embeddings/oleObject84.bin"/><Relationship Id="rId2" Type="http://schemas.openxmlformats.org/officeDocument/2006/relationships/image" Target="../media/image44.wmf"/><Relationship Id="rId1" Type="http://schemas.openxmlformats.org/officeDocument/2006/relationships/oleObject" Target="../embeddings/oleObject83.bin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4.wmf"/><Relationship Id="rId1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2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6.vml"/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69.wmf"/><Relationship Id="rId1" Type="http://schemas.openxmlformats.org/officeDocument/2006/relationships/oleObject" Target="../embeddings/oleObject86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7.vml"/><Relationship Id="rId7" Type="http://schemas.openxmlformats.org/officeDocument/2006/relationships/slideLayout" Target="../slideLayouts/slideLayout45.x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71.wmf"/><Relationship Id="rId3" Type="http://schemas.openxmlformats.org/officeDocument/2006/relationships/oleObject" Target="../embeddings/oleObject88.bin"/><Relationship Id="rId2" Type="http://schemas.openxmlformats.org/officeDocument/2006/relationships/image" Target="../media/image70.wmf"/><Relationship Id="rId1" Type="http://schemas.openxmlformats.org/officeDocument/2006/relationships/oleObject" Target="../embeddings/oleObject87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8.vml"/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73.wmf"/><Relationship Id="rId1" Type="http://schemas.openxmlformats.org/officeDocument/2006/relationships/oleObject" Target="../embeddings/oleObject90.bin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5.bin"/><Relationship Id="rId8" Type="http://schemas.openxmlformats.org/officeDocument/2006/relationships/image" Target="../media/image77.wmf"/><Relationship Id="rId7" Type="http://schemas.openxmlformats.org/officeDocument/2006/relationships/oleObject" Target="../embeddings/oleObject94.bin"/><Relationship Id="rId6" Type="http://schemas.openxmlformats.org/officeDocument/2006/relationships/image" Target="../media/image76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75.wmf"/><Relationship Id="rId3" Type="http://schemas.openxmlformats.org/officeDocument/2006/relationships/oleObject" Target="../embeddings/oleObject92.bin"/><Relationship Id="rId2" Type="http://schemas.openxmlformats.org/officeDocument/2006/relationships/image" Target="../media/image74.wmf"/><Relationship Id="rId12" Type="http://schemas.openxmlformats.org/officeDocument/2006/relationships/vmlDrawing" Target="../drawings/vmlDrawing39.vml"/><Relationship Id="rId11" Type="http://schemas.openxmlformats.org/officeDocument/2006/relationships/slideLayout" Target="../slideLayouts/slideLayout50.xml"/><Relationship Id="rId10" Type="http://schemas.openxmlformats.org/officeDocument/2006/relationships/image" Target="../media/image78.wmf"/><Relationship Id="rId1" Type="http://schemas.openxmlformats.org/officeDocument/2006/relationships/oleObject" Target="../embeddings/oleObject91.bin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0.bin"/><Relationship Id="rId8" Type="http://schemas.openxmlformats.org/officeDocument/2006/relationships/image" Target="../media/image80.wmf"/><Relationship Id="rId7" Type="http://schemas.openxmlformats.org/officeDocument/2006/relationships/oleObject" Target="../embeddings/oleObject99.bin"/><Relationship Id="rId6" Type="http://schemas.openxmlformats.org/officeDocument/2006/relationships/image" Target="../media/image79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75.wmf"/><Relationship Id="rId3" Type="http://schemas.openxmlformats.org/officeDocument/2006/relationships/oleObject" Target="../embeddings/oleObject97.bin"/><Relationship Id="rId2" Type="http://schemas.openxmlformats.org/officeDocument/2006/relationships/image" Target="../media/image74.wmf"/><Relationship Id="rId12" Type="http://schemas.openxmlformats.org/officeDocument/2006/relationships/vmlDrawing" Target="../drawings/vmlDrawing40.vml"/><Relationship Id="rId11" Type="http://schemas.openxmlformats.org/officeDocument/2006/relationships/slideLayout" Target="../slideLayouts/slideLayout50.xml"/><Relationship Id="rId10" Type="http://schemas.openxmlformats.org/officeDocument/2006/relationships/image" Target="../media/image81.wmf"/><Relationship Id="rId1" Type="http://schemas.openxmlformats.org/officeDocument/2006/relationships/oleObject" Target="../embeddings/oleObject96.bin"/></Relationships>
</file>

<file path=ppt/slides/_rels/slide5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1.vml"/><Relationship Id="rId5" Type="http://schemas.openxmlformats.org/officeDocument/2006/relationships/slideLayout" Target="../slideLayouts/slideLayout50.xml"/><Relationship Id="rId4" Type="http://schemas.openxmlformats.org/officeDocument/2006/relationships/image" Target="../media/image83.wmf"/><Relationship Id="rId3" Type="http://schemas.openxmlformats.org/officeDocument/2006/relationships/oleObject" Target="../embeddings/oleObject102.bin"/><Relationship Id="rId2" Type="http://schemas.openxmlformats.org/officeDocument/2006/relationships/image" Target="../media/image82.wmf"/><Relationship Id="rId1" Type="http://schemas.openxmlformats.org/officeDocument/2006/relationships/oleObject" Target="../embeddings/oleObject101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2.vml"/><Relationship Id="rId7" Type="http://schemas.openxmlformats.org/officeDocument/2006/relationships/slideLayout" Target="../slideLayouts/slideLayout50.x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84.wmf"/><Relationship Id="rId3" Type="http://schemas.openxmlformats.org/officeDocument/2006/relationships/oleObject" Target="../embeddings/oleObject104.bin"/><Relationship Id="rId2" Type="http://schemas.openxmlformats.org/officeDocument/2006/relationships/image" Target="../media/image82.wmf"/><Relationship Id="rId1" Type="http://schemas.openxmlformats.org/officeDocument/2006/relationships/oleObject" Target="../embeddings/oleObject103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8" Type="http://schemas.openxmlformats.org/officeDocument/2006/relationships/image" Target="../media/image8.w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5.wmf"/><Relationship Id="rId16" Type="http://schemas.openxmlformats.org/officeDocument/2006/relationships/vmlDrawing" Target="../drawings/vmlDrawing3.vml"/><Relationship Id="rId15" Type="http://schemas.openxmlformats.org/officeDocument/2006/relationships/slideLayout" Target="../slideLayouts/slideLayout12.xml"/><Relationship Id="rId14" Type="http://schemas.openxmlformats.org/officeDocument/2006/relationships/image" Target="../media/image11.wmf"/><Relationship Id="rId13" Type="http://schemas.openxmlformats.org/officeDocument/2006/relationships/oleObject" Target="../embeddings/oleObject10.bin"/><Relationship Id="rId12" Type="http://schemas.openxmlformats.org/officeDocument/2006/relationships/image" Target="../media/image10.wmf"/><Relationship Id="rId11" Type="http://schemas.openxmlformats.org/officeDocument/2006/relationships/oleObject" Target="../embeddings/oleObject9.bin"/><Relationship Id="rId10" Type="http://schemas.openxmlformats.org/officeDocument/2006/relationships/image" Target="../media/image9.wmf"/><Relationship Id="rId1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3.vml"/><Relationship Id="rId7" Type="http://schemas.openxmlformats.org/officeDocument/2006/relationships/slideLayout" Target="../slideLayouts/slideLayout50.x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86.wmf"/><Relationship Id="rId3" Type="http://schemas.openxmlformats.org/officeDocument/2006/relationships/oleObject" Target="../embeddings/oleObject107.bin"/><Relationship Id="rId2" Type="http://schemas.openxmlformats.org/officeDocument/2006/relationships/image" Target="../media/image82.wmf"/><Relationship Id="rId1" Type="http://schemas.openxmlformats.org/officeDocument/2006/relationships/oleObject" Target="../embeddings/oleObject106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3.bin"/><Relationship Id="rId8" Type="http://schemas.openxmlformats.org/officeDocument/2006/relationships/image" Target="../media/image91.wmf"/><Relationship Id="rId7" Type="http://schemas.openxmlformats.org/officeDocument/2006/relationships/oleObject" Target="../embeddings/oleObject112.bin"/><Relationship Id="rId6" Type="http://schemas.openxmlformats.org/officeDocument/2006/relationships/image" Target="../media/image90.wmf"/><Relationship Id="rId5" Type="http://schemas.openxmlformats.org/officeDocument/2006/relationships/oleObject" Target="../embeddings/oleObject111.bin"/><Relationship Id="rId4" Type="http://schemas.openxmlformats.org/officeDocument/2006/relationships/image" Target="../media/image89.wmf"/><Relationship Id="rId3" Type="http://schemas.openxmlformats.org/officeDocument/2006/relationships/oleObject" Target="../embeddings/oleObject110.bin"/><Relationship Id="rId2" Type="http://schemas.openxmlformats.org/officeDocument/2006/relationships/image" Target="../media/image88.wmf"/><Relationship Id="rId12" Type="http://schemas.openxmlformats.org/officeDocument/2006/relationships/vmlDrawing" Target="../drawings/vmlDrawing44.vml"/><Relationship Id="rId11" Type="http://schemas.openxmlformats.org/officeDocument/2006/relationships/slideLayout" Target="../slideLayouts/slideLayout50.xml"/><Relationship Id="rId10" Type="http://schemas.openxmlformats.org/officeDocument/2006/relationships/image" Target="../media/image92.wmf"/><Relationship Id="rId1" Type="http://schemas.openxmlformats.org/officeDocument/2006/relationships/oleObject" Target="../embeddings/oleObject109.bin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8.bin"/><Relationship Id="rId8" Type="http://schemas.openxmlformats.org/officeDocument/2006/relationships/image" Target="../media/image96.wmf"/><Relationship Id="rId7" Type="http://schemas.openxmlformats.org/officeDocument/2006/relationships/oleObject" Target="../embeddings/oleObject117.bin"/><Relationship Id="rId6" Type="http://schemas.openxmlformats.org/officeDocument/2006/relationships/image" Target="../media/image95.w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94.wmf"/><Relationship Id="rId3" Type="http://schemas.openxmlformats.org/officeDocument/2006/relationships/oleObject" Target="../embeddings/oleObject115.bin"/><Relationship Id="rId20" Type="http://schemas.openxmlformats.org/officeDocument/2006/relationships/vmlDrawing" Target="../drawings/vmlDrawing45.vml"/><Relationship Id="rId2" Type="http://schemas.openxmlformats.org/officeDocument/2006/relationships/image" Target="../media/image93.wmf"/><Relationship Id="rId19" Type="http://schemas.openxmlformats.org/officeDocument/2006/relationships/slideLayout" Target="../slideLayouts/slideLayout50.xml"/><Relationship Id="rId18" Type="http://schemas.openxmlformats.org/officeDocument/2006/relationships/image" Target="../media/image101.wmf"/><Relationship Id="rId17" Type="http://schemas.openxmlformats.org/officeDocument/2006/relationships/oleObject" Target="../embeddings/oleObject122.bin"/><Relationship Id="rId16" Type="http://schemas.openxmlformats.org/officeDocument/2006/relationships/image" Target="../media/image100.wmf"/><Relationship Id="rId15" Type="http://schemas.openxmlformats.org/officeDocument/2006/relationships/oleObject" Target="../embeddings/oleObject121.bin"/><Relationship Id="rId14" Type="http://schemas.openxmlformats.org/officeDocument/2006/relationships/image" Target="../media/image99.wmf"/><Relationship Id="rId13" Type="http://schemas.openxmlformats.org/officeDocument/2006/relationships/oleObject" Target="../embeddings/oleObject120.bin"/><Relationship Id="rId12" Type="http://schemas.openxmlformats.org/officeDocument/2006/relationships/image" Target="../media/image98.wmf"/><Relationship Id="rId11" Type="http://schemas.openxmlformats.org/officeDocument/2006/relationships/oleObject" Target="../embeddings/oleObject119.bin"/><Relationship Id="rId10" Type="http://schemas.openxmlformats.org/officeDocument/2006/relationships/image" Target="../media/image97.wmf"/><Relationship Id="rId1" Type="http://schemas.openxmlformats.org/officeDocument/2006/relationships/oleObject" Target="../embeddings/oleObject114.bin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6.vml"/><Relationship Id="rId5" Type="http://schemas.openxmlformats.org/officeDocument/2006/relationships/slideLayout" Target="../slideLayouts/slideLayout50.xml"/><Relationship Id="rId4" Type="http://schemas.openxmlformats.org/officeDocument/2006/relationships/image" Target="../media/image103.wmf"/><Relationship Id="rId3" Type="http://schemas.openxmlformats.org/officeDocument/2006/relationships/oleObject" Target="../embeddings/oleObject124.bin"/><Relationship Id="rId2" Type="http://schemas.openxmlformats.org/officeDocument/2006/relationships/image" Target="../media/image102.wmf"/><Relationship Id="rId1" Type="http://schemas.openxmlformats.org/officeDocument/2006/relationships/oleObject" Target="../embeddings/oleObject123.bin"/></Relationships>
</file>

<file path=ppt/slides/_rels/slide6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9.bin"/><Relationship Id="rId8" Type="http://schemas.openxmlformats.org/officeDocument/2006/relationships/image" Target="../media/image107.wmf"/><Relationship Id="rId7" Type="http://schemas.openxmlformats.org/officeDocument/2006/relationships/oleObject" Target="../embeddings/oleObject128.bin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05.wmf"/><Relationship Id="rId3" Type="http://schemas.openxmlformats.org/officeDocument/2006/relationships/oleObject" Target="../embeddings/oleObject126.bin"/><Relationship Id="rId2" Type="http://schemas.openxmlformats.org/officeDocument/2006/relationships/image" Target="../media/image104.wmf"/><Relationship Id="rId14" Type="http://schemas.openxmlformats.org/officeDocument/2006/relationships/vmlDrawing" Target="../drawings/vmlDrawing47.vml"/><Relationship Id="rId13" Type="http://schemas.openxmlformats.org/officeDocument/2006/relationships/slideLayout" Target="../slideLayouts/slideLayout50.xml"/><Relationship Id="rId12" Type="http://schemas.openxmlformats.org/officeDocument/2006/relationships/image" Target="../media/image109.wmf"/><Relationship Id="rId11" Type="http://schemas.openxmlformats.org/officeDocument/2006/relationships/oleObject" Target="../embeddings/oleObject130.bin"/><Relationship Id="rId10" Type="http://schemas.openxmlformats.org/officeDocument/2006/relationships/image" Target="../media/image108.wmf"/><Relationship Id="rId1" Type="http://schemas.openxmlformats.org/officeDocument/2006/relationships/oleObject" Target="../embeddings/oleObject125.bin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5.bin"/><Relationship Id="rId8" Type="http://schemas.openxmlformats.org/officeDocument/2006/relationships/image" Target="../media/image112.wmf"/><Relationship Id="rId7" Type="http://schemas.openxmlformats.org/officeDocument/2006/relationships/oleObject" Target="../embeddings/oleObject134.bin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133.bin"/><Relationship Id="rId4" Type="http://schemas.openxmlformats.org/officeDocument/2006/relationships/image" Target="../media/image110.wmf"/><Relationship Id="rId3" Type="http://schemas.openxmlformats.org/officeDocument/2006/relationships/oleObject" Target="../embeddings/oleObject132.bin"/><Relationship Id="rId2" Type="http://schemas.openxmlformats.org/officeDocument/2006/relationships/image" Target="../media/image109.wmf"/><Relationship Id="rId16" Type="http://schemas.openxmlformats.org/officeDocument/2006/relationships/vmlDrawing" Target="../drawings/vmlDrawing48.vml"/><Relationship Id="rId15" Type="http://schemas.openxmlformats.org/officeDocument/2006/relationships/slideLayout" Target="../slideLayouts/slideLayout50.xml"/><Relationship Id="rId14" Type="http://schemas.openxmlformats.org/officeDocument/2006/relationships/image" Target="../media/image115.wmf"/><Relationship Id="rId13" Type="http://schemas.openxmlformats.org/officeDocument/2006/relationships/oleObject" Target="../embeddings/oleObject137.bin"/><Relationship Id="rId12" Type="http://schemas.openxmlformats.org/officeDocument/2006/relationships/image" Target="../media/image114.wmf"/><Relationship Id="rId11" Type="http://schemas.openxmlformats.org/officeDocument/2006/relationships/oleObject" Target="../embeddings/oleObject136.bin"/><Relationship Id="rId10" Type="http://schemas.openxmlformats.org/officeDocument/2006/relationships/image" Target="../media/image113.wmf"/><Relationship Id="rId1" Type="http://schemas.openxmlformats.org/officeDocument/2006/relationships/oleObject" Target="../embeddings/oleObject131.bin"/></Relationships>
</file>

<file path=ppt/slides/_rels/slide6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2.bin"/><Relationship Id="rId8" Type="http://schemas.openxmlformats.org/officeDocument/2006/relationships/image" Target="../media/image119.wmf"/><Relationship Id="rId7" Type="http://schemas.openxmlformats.org/officeDocument/2006/relationships/oleObject" Target="../embeddings/oleObject141.bin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117.wmf"/><Relationship Id="rId3" Type="http://schemas.openxmlformats.org/officeDocument/2006/relationships/oleObject" Target="../embeddings/oleObject139.bin"/><Relationship Id="rId2" Type="http://schemas.openxmlformats.org/officeDocument/2006/relationships/image" Target="../media/image116.wmf"/><Relationship Id="rId12" Type="http://schemas.openxmlformats.org/officeDocument/2006/relationships/vmlDrawing" Target="../drawings/vmlDrawing49.vml"/><Relationship Id="rId11" Type="http://schemas.openxmlformats.org/officeDocument/2006/relationships/slideLayout" Target="../slideLayouts/slideLayout50.xml"/><Relationship Id="rId10" Type="http://schemas.openxmlformats.org/officeDocument/2006/relationships/image" Target="../media/image120.wmf"/><Relationship Id="rId1" Type="http://schemas.openxmlformats.org/officeDocument/2006/relationships/oleObject" Target="../embeddings/oleObject13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.xml"/><Relationship Id="rId1" Type="http://schemas.openxmlformats.org/officeDocument/2006/relationships/themeOverride" Target="../theme/themeOverride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0.vml"/><Relationship Id="rId5" Type="http://schemas.openxmlformats.org/officeDocument/2006/relationships/slideLayout" Target="../slideLayouts/slideLayout67.xml"/><Relationship Id="rId4" Type="http://schemas.openxmlformats.org/officeDocument/2006/relationships/image" Target="../media/image122.wmf"/><Relationship Id="rId3" Type="http://schemas.openxmlformats.org/officeDocument/2006/relationships/oleObject" Target="../embeddings/oleObject144.bin"/><Relationship Id="rId2" Type="http://schemas.openxmlformats.org/officeDocument/2006/relationships/image" Target="../media/image121.wmf"/><Relationship Id="rId1" Type="http://schemas.openxmlformats.org/officeDocument/2006/relationships/oleObject" Target="../embeddings/oleObject143.bin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wmf"/><Relationship Id="rId1" Type="http://schemas.openxmlformats.org/officeDocument/2006/relationships/oleObject" Target="../embeddings/oleObject11.bin"/></Relationships>
</file>

<file path=ppt/slides/_rels/slide8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1.vml"/><Relationship Id="rId3" Type="http://schemas.openxmlformats.org/officeDocument/2006/relationships/slideLayout" Target="../slideLayouts/slideLayout67.xml"/><Relationship Id="rId2" Type="http://schemas.openxmlformats.org/officeDocument/2006/relationships/image" Target="../media/image123.wmf"/><Relationship Id="rId1" Type="http://schemas.openxmlformats.org/officeDocument/2006/relationships/oleObject" Target="../embeddings/oleObject145.bin"/></Relationships>
</file>

<file path=ppt/slides/_rels/slide8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2.vml"/><Relationship Id="rId3" Type="http://schemas.openxmlformats.org/officeDocument/2006/relationships/slideLayout" Target="../slideLayouts/slideLayout67.xml"/><Relationship Id="rId2" Type="http://schemas.openxmlformats.org/officeDocument/2006/relationships/image" Target="../media/image124.wmf"/><Relationship Id="rId1" Type="http://schemas.openxmlformats.org/officeDocument/2006/relationships/oleObject" Target="../embeddings/oleObject146.bin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6.xml"/><Relationship Id="rId1" Type="http://schemas.openxmlformats.org/officeDocument/2006/relationships/themeOverride" Target="../theme/themeOverride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8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3.vml"/><Relationship Id="rId3" Type="http://schemas.openxmlformats.org/officeDocument/2006/relationships/slideLayout" Target="../slideLayouts/slideLayout93.xml"/><Relationship Id="rId2" Type="http://schemas.openxmlformats.org/officeDocument/2006/relationships/image" Target="../media/image125.wmf"/><Relationship Id="rId1" Type="http://schemas.openxmlformats.org/officeDocument/2006/relationships/oleObject" Target="../embeddings/oleObject147.bin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8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4.vml"/><Relationship Id="rId5" Type="http://schemas.openxmlformats.org/officeDocument/2006/relationships/slideLayout" Target="../slideLayouts/slideLayout93.xml"/><Relationship Id="rId4" Type="http://schemas.openxmlformats.org/officeDocument/2006/relationships/image" Target="../media/image127.wmf"/><Relationship Id="rId3" Type="http://schemas.openxmlformats.org/officeDocument/2006/relationships/oleObject" Target="../embeddings/oleObject149.bin"/><Relationship Id="rId2" Type="http://schemas.openxmlformats.org/officeDocument/2006/relationships/image" Target="../media/image126.wmf"/><Relationship Id="rId1" Type="http://schemas.openxmlformats.org/officeDocument/2006/relationships/oleObject" Target="../embeddings/oleObject148.bin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4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13.wmf"/><Relationship Id="rId1" Type="http://schemas.openxmlformats.org/officeDocument/2006/relationships/oleObject" Target="../embeddings/oleObject12.bin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9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2.xml"/><Relationship Id="rId8" Type="http://schemas.openxmlformats.org/officeDocument/2006/relationships/image" Target="../media/image131.wmf"/><Relationship Id="rId7" Type="http://schemas.openxmlformats.org/officeDocument/2006/relationships/oleObject" Target="../embeddings/oleObject153.bin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129.wmf"/><Relationship Id="rId3" Type="http://schemas.openxmlformats.org/officeDocument/2006/relationships/oleObject" Target="../embeddings/oleObject151.bin"/><Relationship Id="rId2" Type="http://schemas.openxmlformats.org/officeDocument/2006/relationships/image" Target="../media/image128.wmf"/><Relationship Id="rId10" Type="http://schemas.openxmlformats.org/officeDocument/2006/relationships/vmlDrawing" Target="../drawings/vmlDrawing55.vml"/><Relationship Id="rId1" Type="http://schemas.openxmlformats.org/officeDocument/2006/relationships/oleObject" Target="../embeddings/oleObject150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6.vml"/><Relationship Id="rId7" Type="http://schemas.openxmlformats.org/officeDocument/2006/relationships/slideLayout" Target="../slideLayouts/slideLayout88.x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56.bin"/><Relationship Id="rId4" Type="http://schemas.openxmlformats.org/officeDocument/2006/relationships/image" Target="../media/image133.wmf"/><Relationship Id="rId3" Type="http://schemas.openxmlformats.org/officeDocument/2006/relationships/oleObject" Target="../embeddings/oleObject155.bin"/><Relationship Id="rId2" Type="http://schemas.openxmlformats.org/officeDocument/2006/relationships/image" Target="../media/image132.wmf"/><Relationship Id="rId1" Type="http://schemas.openxmlformats.org/officeDocument/2006/relationships/oleObject" Target="../embeddings/oleObject154.bin"/></Relationships>
</file>

<file path=ppt/slides/_rels/slide9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1.bin"/><Relationship Id="rId8" Type="http://schemas.openxmlformats.org/officeDocument/2006/relationships/image" Target="../media/image138.wmf"/><Relationship Id="rId7" Type="http://schemas.openxmlformats.org/officeDocument/2006/relationships/oleObject" Target="../embeddings/oleObject160.bin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136.wmf"/><Relationship Id="rId3" Type="http://schemas.openxmlformats.org/officeDocument/2006/relationships/oleObject" Target="../embeddings/oleObject158.bin"/><Relationship Id="rId2" Type="http://schemas.openxmlformats.org/officeDocument/2006/relationships/image" Target="../media/image135.wmf"/><Relationship Id="rId19" Type="http://schemas.openxmlformats.org/officeDocument/2006/relationships/notesSlide" Target="../notesSlides/notesSlide2.xml"/><Relationship Id="rId18" Type="http://schemas.openxmlformats.org/officeDocument/2006/relationships/vmlDrawing" Target="../drawings/vmlDrawing57.vml"/><Relationship Id="rId17" Type="http://schemas.openxmlformats.org/officeDocument/2006/relationships/slideLayout" Target="../slideLayouts/slideLayout93.xml"/><Relationship Id="rId16" Type="http://schemas.openxmlformats.org/officeDocument/2006/relationships/image" Target="../media/image142.wmf"/><Relationship Id="rId15" Type="http://schemas.openxmlformats.org/officeDocument/2006/relationships/oleObject" Target="../embeddings/oleObject164.bin"/><Relationship Id="rId14" Type="http://schemas.openxmlformats.org/officeDocument/2006/relationships/image" Target="../media/image141.wmf"/><Relationship Id="rId13" Type="http://schemas.openxmlformats.org/officeDocument/2006/relationships/oleObject" Target="../embeddings/oleObject163.bin"/><Relationship Id="rId12" Type="http://schemas.openxmlformats.org/officeDocument/2006/relationships/image" Target="../media/image140.wmf"/><Relationship Id="rId11" Type="http://schemas.openxmlformats.org/officeDocument/2006/relationships/oleObject" Target="../embeddings/oleObject162.bin"/><Relationship Id="rId10" Type="http://schemas.openxmlformats.org/officeDocument/2006/relationships/image" Target="../media/image139.wmf"/><Relationship Id="rId1" Type="http://schemas.openxmlformats.org/officeDocument/2006/relationships/oleObject" Target="../embeddings/oleObject157.bin"/></Relationships>
</file>

<file path=ppt/slides/_rels/slide9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8.vml"/><Relationship Id="rId5" Type="http://schemas.openxmlformats.org/officeDocument/2006/relationships/slideLayout" Target="../slideLayouts/slideLayout93.xml"/><Relationship Id="rId4" Type="http://schemas.openxmlformats.org/officeDocument/2006/relationships/image" Target="../media/image144.wmf"/><Relationship Id="rId3" Type="http://schemas.openxmlformats.org/officeDocument/2006/relationships/oleObject" Target="../embeddings/oleObject166.bin"/><Relationship Id="rId2" Type="http://schemas.openxmlformats.org/officeDocument/2006/relationships/image" Target="../media/image143.wmf"/><Relationship Id="rId1" Type="http://schemas.openxmlformats.org/officeDocument/2006/relationships/oleObject" Target="../embeddings/oleObject165.bin"/></Relationships>
</file>

<file path=ppt/slides/_rels/slide9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image" Target="../media/image148.wmf"/><Relationship Id="rId7" Type="http://schemas.openxmlformats.org/officeDocument/2006/relationships/oleObject" Target="../embeddings/oleObject170.bin"/><Relationship Id="rId6" Type="http://schemas.openxmlformats.org/officeDocument/2006/relationships/image" Target="../media/image147.wmf"/><Relationship Id="rId5" Type="http://schemas.openxmlformats.org/officeDocument/2006/relationships/oleObject" Target="../embeddings/oleObject169.bin"/><Relationship Id="rId4" Type="http://schemas.openxmlformats.org/officeDocument/2006/relationships/image" Target="../media/image146.wmf"/><Relationship Id="rId3" Type="http://schemas.openxmlformats.org/officeDocument/2006/relationships/oleObject" Target="../embeddings/oleObject168.bin"/><Relationship Id="rId2" Type="http://schemas.openxmlformats.org/officeDocument/2006/relationships/image" Target="../media/image145.wmf"/><Relationship Id="rId10" Type="http://schemas.openxmlformats.org/officeDocument/2006/relationships/vmlDrawing" Target="../drawings/vmlDrawing59.vml"/><Relationship Id="rId1" Type="http://schemas.openxmlformats.org/officeDocument/2006/relationships/oleObject" Target="../embeddings/oleObject167.bin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0.vml"/><Relationship Id="rId7" Type="http://schemas.openxmlformats.org/officeDocument/2006/relationships/slideLayout" Target="../slideLayouts/slideLayout93.xml"/><Relationship Id="rId6" Type="http://schemas.openxmlformats.org/officeDocument/2006/relationships/image" Target="../media/image150.wmf"/><Relationship Id="rId5" Type="http://schemas.openxmlformats.org/officeDocument/2006/relationships/oleObject" Target="../embeddings/oleObject173.bin"/><Relationship Id="rId4" Type="http://schemas.openxmlformats.org/officeDocument/2006/relationships/image" Target="../media/image148.wmf"/><Relationship Id="rId3" Type="http://schemas.openxmlformats.org/officeDocument/2006/relationships/oleObject" Target="../embeddings/oleObject172.bin"/><Relationship Id="rId2" Type="http://schemas.openxmlformats.org/officeDocument/2006/relationships/image" Target="../media/image149.wmf"/><Relationship Id="rId1" Type="http://schemas.openxmlformats.org/officeDocument/2006/relationships/oleObject" Target="../embeddings/oleObject171.bin"/></Relationships>
</file>

<file path=ppt/slides/_rels/slide9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image" Target="../media/image153.wmf"/><Relationship Id="rId7" Type="http://schemas.openxmlformats.org/officeDocument/2006/relationships/oleObject" Target="../embeddings/oleObject177.bin"/><Relationship Id="rId6" Type="http://schemas.openxmlformats.org/officeDocument/2006/relationships/image" Target="../media/image152.wmf"/><Relationship Id="rId5" Type="http://schemas.openxmlformats.org/officeDocument/2006/relationships/oleObject" Target="../embeddings/oleObject176.bin"/><Relationship Id="rId4" Type="http://schemas.openxmlformats.org/officeDocument/2006/relationships/image" Target="../media/image151.wmf"/><Relationship Id="rId3" Type="http://schemas.openxmlformats.org/officeDocument/2006/relationships/oleObject" Target="../embeddings/oleObject175.bin"/><Relationship Id="rId2" Type="http://schemas.openxmlformats.org/officeDocument/2006/relationships/image" Target="../media/image149.wmf"/><Relationship Id="rId10" Type="http://schemas.openxmlformats.org/officeDocument/2006/relationships/vmlDrawing" Target="../drawings/vmlDrawing61.vml"/><Relationship Id="rId1" Type="http://schemas.openxmlformats.org/officeDocument/2006/relationships/oleObject" Target="../embeddings/oleObject174.bin"/></Relationships>
</file>

<file path=ppt/slides/_rels/slide9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image" Target="../media/image156.wmf"/><Relationship Id="rId7" Type="http://schemas.openxmlformats.org/officeDocument/2006/relationships/oleObject" Target="../embeddings/oleObject181.bin"/><Relationship Id="rId6" Type="http://schemas.openxmlformats.org/officeDocument/2006/relationships/image" Target="../media/image155.wmf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153.wmf"/><Relationship Id="rId3" Type="http://schemas.openxmlformats.org/officeDocument/2006/relationships/oleObject" Target="../embeddings/oleObject179.bin"/><Relationship Id="rId2" Type="http://schemas.openxmlformats.org/officeDocument/2006/relationships/image" Target="../media/image154.wmf"/><Relationship Id="rId10" Type="http://schemas.openxmlformats.org/officeDocument/2006/relationships/vmlDrawing" Target="../drawings/vmlDrawing62.vml"/><Relationship Id="rId1" Type="http://schemas.openxmlformats.org/officeDocument/2006/relationships/oleObject" Target="../embeddings/oleObject17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68737" name="Rectangle 2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/>
          <a:p>
            <a:pPr algn="ctr" eaLnBrk="1" hangingPunct="1"/>
            <a:r>
              <a:rPr lang="zh-CN" altLang="en-US" sz="4000" dirty="0">
                <a:solidFill>
                  <a:srgbClr val="FFFFFF"/>
                </a:solidFill>
                <a:latin typeface="楷体_GB2312" pitchFamily="49" charset="-122"/>
                <a:ea typeface="+mj-ea"/>
                <a:cs typeface="+mj-cs"/>
              </a:rPr>
              <a:t>第五章</a:t>
            </a:r>
            <a:br>
              <a:rPr lang="zh-CN" altLang="en-US" sz="4000" dirty="0">
                <a:solidFill>
                  <a:srgbClr val="FFFFFF"/>
                </a:solidFill>
                <a:latin typeface="楷体_GB2312" pitchFamily="49" charset="-122"/>
                <a:ea typeface="+mj-ea"/>
                <a:cs typeface="+mj-cs"/>
              </a:rPr>
            </a:br>
            <a:r>
              <a:rPr lang="zh-CN" altLang="en-US" sz="4000" dirty="0">
                <a:solidFill>
                  <a:srgbClr val="FFFFFF"/>
                </a:solidFill>
                <a:latin typeface="楷体_GB2312" pitchFamily="49" charset="-122"/>
                <a:ea typeface="+mj-ea"/>
                <a:cs typeface="+mj-cs"/>
              </a:rPr>
              <a:t>相似矩阵及二次型</a:t>
            </a:r>
            <a:endParaRPr lang="zh-CN" altLang="en-US" sz="4000" dirty="0">
              <a:solidFill>
                <a:srgbClr val="FFFFFF"/>
              </a:solidFill>
              <a:latin typeface="楷体_GB2312" pitchFamily="49" charset="-122"/>
              <a:ea typeface="+mj-ea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lum bright="-12000"/>
          </a:blip>
          <a:stretch>
            <a:fillRect/>
          </a:stretch>
        </p:blipFill>
        <p:spPr>
          <a:xfrm>
            <a:off x="63183" y="46673"/>
            <a:ext cx="2144713" cy="631825"/>
          </a:xfrm>
          <a:prstGeom prst="rect">
            <a:avLst/>
          </a:prstGeom>
          <a:solidFill>
            <a:schemeClr val="accent5"/>
          </a:solidFill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 2"/>
          <p:cNvSpPr/>
          <p:nvPr/>
        </p:nvSpPr>
        <p:spPr>
          <a:xfrm>
            <a:off x="2024063" y="4548188"/>
            <a:ext cx="8229600" cy="80962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455613"/>
            <a:ext cx="8229600" cy="4813935"/>
          </a:xfrm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… + </a:t>
            </a:r>
            <a:r>
              <a:rPr kumimoji="1" lang="en-US" altLang="zh-CN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altLang="zh-CN" sz="2400" b="1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1" lang="en-US" altLang="zh-CN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内积具有下列性质（其中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为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维向量，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为实数）：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对称性：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线性性质：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+ 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当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（零向量） 时，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0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；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当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1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≠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（零向量） 时，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&gt;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zh-CN" sz="24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zh-CN" sz="24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… +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altLang="zh-CN" sz="24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zh-CN" sz="2400" b="1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≥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charRg st="240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charRg st="240" end="2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charRg st="182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charRg st="182" end="2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charRg st="210" end="2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charRg st="210" end="2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33479" name="Object 12"/>
          <p:cNvGraphicFramePr/>
          <p:nvPr/>
        </p:nvGraphicFramePr>
        <p:xfrm>
          <a:off x="2424113" y="1196975"/>
          <a:ext cx="383222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9" name="" r:id="rId1" imgW="1917700" imgH="698500" progId="">
                  <p:embed/>
                </p:oleObj>
              </mc:Choice>
              <mc:Fallback>
                <p:oleObj name="" r:id="rId1" imgW="1917700" imgH="698500" progId="">
                  <p:embed/>
                  <p:pic>
                    <p:nvPicPr>
                      <p:cNvPr id="0" name="图片 539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24113" y="1196975"/>
                        <a:ext cx="3832225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0" name="Object 13"/>
          <p:cNvGraphicFramePr/>
          <p:nvPr/>
        </p:nvGraphicFramePr>
        <p:xfrm>
          <a:off x="6948488" y="1196975"/>
          <a:ext cx="332422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1" name="" r:id="rId3" imgW="1663700" imgH="698500" progId="">
                  <p:embed/>
                </p:oleObj>
              </mc:Choice>
              <mc:Fallback>
                <p:oleObj name="" r:id="rId3" imgW="1663700" imgH="698500" progId="">
                  <p:embed/>
                  <p:pic>
                    <p:nvPicPr>
                      <p:cNvPr id="0" name="图片 540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48488" y="1196975"/>
                        <a:ext cx="3324225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163" name="矩形 3"/>
          <p:cNvSpPr/>
          <p:nvPr/>
        </p:nvSpPr>
        <p:spPr>
          <a:xfrm>
            <a:off x="2424113" y="3198813"/>
            <a:ext cx="35496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问题：这样的解法对吗？</a:t>
            </a:r>
            <a:endParaRPr lang="zh-CN" altLang="en-US" sz="2400" b="1" dirty="0">
              <a:solidFill>
                <a:srgbClr val="FF33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/>
          <p:nvPr/>
        </p:nvSpPr>
        <p:spPr>
          <a:xfrm>
            <a:off x="1981200" y="808038"/>
            <a:ext cx="8231188" cy="193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                          ，求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分析：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数学归纳法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373186" name="Object 6"/>
          <p:cNvGraphicFramePr/>
          <p:nvPr/>
        </p:nvGraphicFramePr>
        <p:xfrm>
          <a:off x="3095625" y="633413"/>
          <a:ext cx="18526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" name="" r:id="rId1" imgW="927100" imgH="469900" progId="">
                  <p:embed/>
                </p:oleObj>
              </mc:Choice>
              <mc:Fallback>
                <p:oleObj name="" r:id="rId1" imgW="927100" imgH="469900" progId="">
                  <p:embed/>
                  <p:pic>
                    <p:nvPicPr>
                      <p:cNvPr id="0" name="图片 540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95625" y="633413"/>
                        <a:ext cx="1852613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7"/>
          <p:cNvGraphicFramePr/>
          <p:nvPr/>
        </p:nvGraphicFramePr>
        <p:xfrm>
          <a:off x="1738313" y="3000375"/>
          <a:ext cx="73342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" name="" r:id="rId3" imgW="3670300" imgH="482600" progId="">
                  <p:embed/>
                </p:oleObj>
              </mc:Choice>
              <mc:Fallback>
                <p:oleObj name="" r:id="rId3" imgW="3670300" imgH="482600" progId="">
                  <p:embed/>
                  <p:pic>
                    <p:nvPicPr>
                      <p:cNvPr id="0" name="图片 540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8313" y="3000375"/>
                        <a:ext cx="7334250" cy="962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8"/>
          <p:cNvGraphicFramePr/>
          <p:nvPr/>
        </p:nvGraphicFramePr>
        <p:xfrm>
          <a:off x="1738313" y="4246563"/>
          <a:ext cx="852646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4" name="" r:id="rId5" imgW="4267200" imgH="482600" progId="">
                  <p:embed/>
                </p:oleObj>
              </mc:Choice>
              <mc:Fallback>
                <p:oleObj name="" r:id="rId5" imgW="4267200" imgH="482600" progId="">
                  <p:embed/>
                  <p:pic>
                    <p:nvPicPr>
                      <p:cNvPr id="0" name="图片 540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8313" y="4246563"/>
                        <a:ext cx="8526462" cy="962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9"/>
          <p:cNvGraphicFramePr/>
          <p:nvPr/>
        </p:nvGraphicFramePr>
        <p:xfrm>
          <a:off x="1738313" y="5491163"/>
          <a:ext cx="82756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5" name="" r:id="rId7" imgW="4140200" imgH="482600" progId="">
                  <p:embed/>
                </p:oleObj>
              </mc:Choice>
              <mc:Fallback>
                <p:oleObj name="" r:id="rId7" imgW="4140200" imgH="482600" progId="">
                  <p:embed/>
                  <p:pic>
                    <p:nvPicPr>
                      <p:cNvPr id="0" name="图片 540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38313" y="5491163"/>
                        <a:ext cx="8275637" cy="962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6524625" y="2957513"/>
            <a:ext cx="2643188" cy="10001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39063" y="4214813"/>
            <a:ext cx="2643187" cy="10001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81888" y="5457825"/>
            <a:ext cx="2643187" cy="10001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9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39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3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43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5738813" y="3914775"/>
            <a:ext cx="3500437" cy="1785938"/>
          </a:xfrm>
          <a:prstGeom prst="rect">
            <a:avLst/>
          </a:prstGeom>
          <a:solidFill>
            <a:srgbClr val="CCFF66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27330" name="Rectangle 2"/>
          <p:cNvSpPr>
            <a:spLocks noGrp="1"/>
          </p:cNvSpPr>
          <p:nvPr>
            <p:ph idx="1"/>
          </p:nvPr>
        </p:nvSpPr>
        <p:spPr>
          <a:xfrm>
            <a:off x="1981200" y="455613"/>
            <a:ext cx="8507413" cy="6252845"/>
          </a:xfrm>
        </p:spPr>
        <p:txBody>
          <a:bodyPr vert="horz" wrap="square" lIns="91440" tIns="45720" rIns="91440" bIns="45720" anchor="t">
            <a:spAutoFit/>
          </a:bodyPr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0000FF"/>
                </a:solidFill>
              </a:rPr>
              <a:t>定理：</a:t>
            </a:r>
            <a:r>
              <a:rPr lang="zh-CN" altLang="en-US" dirty="0"/>
              <a:t>若 </a:t>
            </a:r>
            <a:r>
              <a:rPr lang="en-US" altLang="zh-CN" i="1" dirty="0"/>
              <a:t>n </a:t>
            </a:r>
            <a:r>
              <a:rPr lang="zh-CN" altLang="en-US" dirty="0"/>
              <a:t>阶矩阵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i="1" dirty="0"/>
              <a:t>B </a:t>
            </a:r>
            <a:r>
              <a:rPr lang="zh-CN" altLang="en-US" dirty="0"/>
              <a:t>相似，则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i="1" dirty="0"/>
              <a:t>B </a:t>
            </a:r>
            <a:r>
              <a:rPr lang="zh-CN" altLang="en-US" dirty="0"/>
              <a:t>的特征多项式相同</a:t>
            </a:r>
            <a:r>
              <a:rPr lang="en-US" altLang="zh-CN" dirty="0"/>
              <a:t>,</a:t>
            </a:r>
            <a:endParaRPr lang="en-US" altLang="zh-CN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/>
              <a:t>从而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i="1" dirty="0"/>
              <a:t>B </a:t>
            </a:r>
            <a:r>
              <a:rPr lang="zh-CN" altLang="en-US" dirty="0"/>
              <a:t>的特征值也相同．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0000FF"/>
                </a:solidFill>
              </a:rPr>
              <a:t>推论：</a:t>
            </a:r>
            <a:r>
              <a:rPr lang="zh-CN" altLang="en-US" dirty="0"/>
              <a:t>若 </a:t>
            </a:r>
            <a:r>
              <a:rPr lang="en-US" altLang="zh-CN" i="1" dirty="0"/>
              <a:t>n </a:t>
            </a:r>
            <a:r>
              <a:rPr lang="zh-CN" altLang="en-US" dirty="0"/>
              <a:t>阶矩阵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i="1" dirty="0"/>
              <a:t>B </a:t>
            </a:r>
            <a:r>
              <a:rPr lang="zh-CN" altLang="en-US" dirty="0"/>
              <a:t>相似，则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的多项式 </a:t>
            </a:r>
            <a:r>
              <a:rPr lang="en-US" altLang="zh-CN" i="1" dirty="0">
                <a:latin typeface="Symbol" panose="05050102010706020507" pitchFamily="18" charset="2"/>
              </a:rPr>
              <a:t>j</a:t>
            </a:r>
            <a:r>
              <a:rPr lang="en-US" altLang="zh-CN" dirty="0">
                <a:latin typeface="Symbol" panose="05050102010706020507" pitchFamily="18" charset="2"/>
              </a:rPr>
              <a:t> </a:t>
            </a:r>
            <a:r>
              <a:rPr lang="en-US" altLang="zh-CN" dirty="0"/>
              <a:t>(</a:t>
            </a:r>
            <a:r>
              <a:rPr lang="en-US" altLang="zh-CN" i="1" dirty="0"/>
              <a:t>A</a:t>
            </a:r>
            <a:r>
              <a:rPr lang="en-US" altLang="zh-CN" dirty="0"/>
              <a:t>) </a:t>
            </a:r>
            <a:r>
              <a:rPr lang="zh-CN" altLang="en-US" dirty="0"/>
              <a:t>和 </a:t>
            </a:r>
            <a:r>
              <a:rPr lang="en-US" altLang="zh-CN" i="1" dirty="0"/>
              <a:t>B </a:t>
            </a:r>
            <a:r>
              <a:rPr lang="zh-CN" altLang="en-US" dirty="0"/>
              <a:t>的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/>
              <a:t>多项式 </a:t>
            </a:r>
            <a:r>
              <a:rPr lang="en-US" altLang="zh-CN" i="1" dirty="0">
                <a:latin typeface="Symbol" panose="05050102010706020507" pitchFamily="18" charset="2"/>
              </a:rPr>
              <a:t>j</a:t>
            </a:r>
            <a:r>
              <a:rPr lang="en-US" altLang="zh-CN" dirty="0">
                <a:latin typeface="Symbol" panose="05050102010706020507" pitchFamily="18" charset="2"/>
              </a:rPr>
              <a:t> </a:t>
            </a:r>
            <a:r>
              <a:rPr lang="en-US" altLang="zh-CN" dirty="0"/>
              <a:t>(</a:t>
            </a:r>
            <a:r>
              <a:rPr lang="en-US" altLang="zh-CN" i="1" dirty="0"/>
              <a:t>B</a:t>
            </a:r>
            <a:r>
              <a:rPr lang="en-US" altLang="zh-CN" dirty="0"/>
              <a:t>) </a:t>
            </a:r>
            <a:r>
              <a:rPr lang="zh-CN" altLang="en-US" dirty="0"/>
              <a:t>相似．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/>
              <a:t>若 </a:t>
            </a:r>
            <a:r>
              <a:rPr lang="en-US" altLang="zh-CN" i="1" dirty="0"/>
              <a:t>n </a:t>
            </a:r>
            <a:r>
              <a:rPr lang="zh-CN" altLang="en-US" dirty="0"/>
              <a:t>阶矩阵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i="1" dirty="0"/>
              <a:t>n </a:t>
            </a:r>
            <a:r>
              <a:rPr lang="zh-CN" altLang="en-US" dirty="0"/>
              <a:t>阶对角阵 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zh-CN" i="1" dirty="0"/>
              <a:t> </a:t>
            </a:r>
            <a:r>
              <a:rPr lang="en-US" altLang="zh-CN" dirty="0"/>
              <a:t>=</a:t>
            </a:r>
            <a:r>
              <a:rPr lang="en-US" altLang="zh-CN" i="1" dirty="0"/>
              <a:t> diag</a:t>
            </a:r>
            <a:r>
              <a:rPr lang="en-US" altLang="zh-CN" dirty="0"/>
              <a:t>(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2</a:t>
            </a:r>
            <a:r>
              <a:rPr lang="en-US" altLang="zh-CN" dirty="0"/>
              <a:t>, …,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i="1" baseline="-25000" dirty="0"/>
              <a:t>n</a:t>
            </a:r>
            <a:r>
              <a:rPr lang="en-US" altLang="zh-CN" dirty="0"/>
              <a:t> ) </a:t>
            </a:r>
            <a:r>
              <a:rPr lang="zh-CN" altLang="en-US" dirty="0"/>
              <a:t>相似，则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/>
              <a:t>从而通过计算</a:t>
            </a:r>
            <a:r>
              <a:rPr lang="en-US" altLang="zh-CN" i="1" dirty="0">
                <a:latin typeface="Symbol" panose="05050102010706020507" pitchFamily="18" charset="2"/>
              </a:rPr>
              <a:t>j</a:t>
            </a:r>
            <a:r>
              <a:rPr lang="en-US" altLang="zh-CN" dirty="0">
                <a:latin typeface="Symbol" panose="05050102010706020507" pitchFamily="18" charset="2"/>
              </a:rPr>
              <a:t> </a:t>
            </a:r>
            <a:r>
              <a:rPr lang="en-US" altLang="zh-CN" dirty="0"/>
              <a:t>(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zh-CN" dirty="0"/>
              <a:t>) </a:t>
            </a:r>
            <a:r>
              <a:rPr lang="zh-CN" altLang="en-US" dirty="0"/>
              <a:t>可方便地计算</a:t>
            </a:r>
            <a:r>
              <a:rPr lang="en-US" altLang="zh-CN" i="1" dirty="0">
                <a:latin typeface="Symbol" panose="05050102010706020507" pitchFamily="18" charset="2"/>
              </a:rPr>
              <a:t>j</a:t>
            </a:r>
            <a:r>
              <a:rPr lang="en-US" altLang="zh-CN" dirty="0">
                <a:latin typeface="Symbol" panose="05050102010706020507" pitchFamily="18" charset="2"/>
              </a:rPr>
              <a:t> </a:t>
            </a:r>
            <a:r>
              <a:rPr lang="en-US" altLang="zh-CN" dirty="0"/>
              <a:t>(</a:t>
            </a:r>
            <a:r>
              <a:rPr lang="en-US" altLang="zh-CN" i="1" dirty="0"/>
              <a:t>A</a:t>
            </a:r>
            <a:r>
              <a:rPr lang="en-US" altLang="zh-CN" dirty="0"/>
              <a:t>)</a:t>
            </a:r>
            <a:r>
              <a:rPr lang="en-US" altLang="zh-CN" dirty="0">
                <a:latin typeface="楷体_GB2312" pitchFamily="49" charset="-122"/>
              </a:rPr>
              <a:t>.</a:t>
            </a:r>
            <a:endParaRPr lang="en-US" altLang="zh-CN" dirty="0">
              <a:latin typeface="楷体_GB2312" pitchFamily="49" charset="-122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FF0000"/>
                </a:solidFill>
                <a:latin typeface="楷体_GB2312" pitchFamily="49" charset="-122"/>
              </a:rPr>
              <a:t>若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j</a:t>
            </a:r>
            <a:r>
              <a:rPr lang="en-US" altLang="zh-CN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) = | </a:t>
            </a:r>
            <a:r>
              <a:rPr lang="en-US" altLang="zh-CN" i="1" dirty="0">
                <a:solidFill>
                  <a:srgbClr val="FF0000"/>
                </a:solidFill>
              </a:rPr>
              <a:t>A</a:t>
            </a:r>
            <a:r>
              <a:rPr lang="zh-CN" altLang="en-US" dirty="0">
                <a:solidFill>
                  <a:srgbClr val="FF0000"/>
                </a:solidFill>
              </a:rPr>
              <a:t>−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zh-CN" i="1" dirty="0">
                <a:solidFill>
                  <a:srgbClr val="FF0000"/>
                </a:solidFill>
              </a:rPr>
              <a:t>E</a:t>
            </a:r>
            <a:r>
              <a:rPr lang="en-US" altLang="zh-CN" dirty="0">
                <a:solidFill>
                  <a:srgbClr val="FF0000"/>
                </a:solidFill>
              </a:rPr>
              <a:t> |</a:t>
            </a:r>
            <a:r>
              <a:rPr lang="zh-CN" altLang="en-US" dirty="0">
                <a:solidFill>
                  <a:srgbClr val="FF0000"/>
                </a:solidFill>
              </a:rPr>
              <a:t>，那么 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j</a:t>
            </a:r>
            <a:r>
              <a:rPr lang="en-US" altLang="zh-CN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en-US" altLang="zh-CN" i="1" dirty="0">
                <a:solidFill>
                  <a:srgbClr val="FF0000"/>
                </a:solidFill>
              </a:rPr>
              <a:t>A</a:t>
            </a:r>
            <a:r>
              <a:rPr lang="en-US" altLang="zh-CN" dirty="0">
                <a:solidFill>
                  <a:srgbClr val="FF0000"/>
                </a:solidFill>
              </a:rPr>
              <a:t>) = O</a:t>
            </a:r>
            <a:r>
              <a:rPr lang="zh-CN" altLang="en-US" dirty="0">
                <a:solidFill>
                  <a:srgbClr val="FF0000"/>
                </a:solidFill>
              </a:rPr>
              <a:t>（零矩阵）</a:t>
            </a:r>
            <a:r>
              <a:rPr lang="en-US" altLang="zh-CN" dirty="0">
                <a:solidFill>
                  <a:srgbClr val="FF0000"/>
                </a:solidFill>
                <a:latin typeface="楷体_GB2312" pitchFamily="49" charset="-122"/>
              </a:rPr>
              <a:t>.</a:t>
            </a:r>
            <a:endParaRPr lang="en-US" altLang="zh-CN" dirty="0">
              <a:solidFill>
                <a:srgbClr val="FF0000"/>
              </a:solidFill>
              <a:latin typeface="楷体_GB2312" pitchFamily="49" charset="-122"/>
            </a:endParaRPr>
          </a:p>
        </p:txBody>
      </p:sp>
      <p:graphicFrame>
        <p:nvGraphicFramePr>
          <p:cNvPr id="227331" name="Object 3"/>
          <p:cNvGraphicFramePr/>
          <p:nvPr/>
        </p:nvGraphicFramePr>
        <p:xfrm>
          <a:off x="2640013" y="3846513"/>
          <a:ext cx="6899275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0" name="" r:id="rId1" imgW="3454400" imgH="939800" progId="">
                  <p:embed/>
                </p:oleObj>
              </mc:Choice>
              <mc:Fallback>
                <p:oleObj name="" r:id="rId1" imgW="3454400" imgH="939800" progId="">
                  <p:embed/>
                  <p:pic>
                    <p:nvPicPr>
                      <p:cNvPr id="0" name="图片 541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40013" y="3846513"/>
                        <a:ext cx="6899275" cy="1874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2" name="Rectangle 4"/>
          <p:cNvSpPr/>
          <p:nvPr/>
        </p:nvSpPr>
        <p:spPr>
          <a:xfrm>
            <a:off x="4943475" y="3841750"/>
            <a:ext cx="4608513" cy="18732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374213" name="AutoShape 5"/>
          <p:cNvSpPr/>
          <p:nvPr/>
        </p:nvSpPr>
        <p:spPr>
          <a:xfrm>
            <a:off x="1919288" y="447675"/>
            <a:ext cx="8569325" cy="122396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374214" name="AutoShape 6"/>
          <p:cNvSpPr/>
          <p:nvPr/>
        </p:nvSpPr>
        <p:spPr>
          <a:xfrm>
            <a:off x="1919288" y="1671638"/>
            <a:ext cx="8569325" cy="136842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95813" y="6143625"/>
            <a:ext cx="3786187" cy="5000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charRg st="113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charRg st="166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27330">
                                            <p:txEl>
                                              <p:charRg st="166" end="1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charRg st="191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7330">
                                            <p:txEl>
                                              <p:charRg st="191" end="2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27332" grpId="0" bldLvl="0" animBg="1"/>
      <p:bldP spid="9" grpId="0" bldLvl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/>
          <p:nvPr/>
        </p:nvSpPr>
        <p:spPr>
          <a:xfrm>
            <a:off x="1981200" y="808038"/>
            <a:ext cx="8231188" cy="57727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                          ，求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分析：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数学归纳法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因为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是对称阵，所以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可以对角化．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求得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的特征值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3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下面求满足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en-US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AP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l-GR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Λ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的可逆矩阵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375234" name="Object 6"/>
          <p:cNvGraphicFramePr/>
          <p:nvPr/>
        </p:nvGraphicFramePr>
        <p:xfrm>
          <a:off x="3095625" y="633413"/>
          <a:ext cx="18526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4" name="" r:id="rId1" imgW="927100" imgH="469900" progId="">
                  <p:embed/>
                </p:oleObj>
              </mc:Choice>
              <mc:Fallback>
                <p:oleObj name="" r:id="rId1" imgW="927100" imgH="469900" progId="">
                  <p:embed/>
                  <p:pic>
                    <p:nvPicPr>
                      <p:cNvPr id="0" name="图片 54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95625" y="633413"/>
                        <a:ext cx="1852613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84" name="Object 7"/>
          <p:cNvGraphicFramePr/>
          <p:nvPr/>
        </p:nvGraphicFramePr>
        <p:xfrm>
          <a:off x="2871788" y="3257550"/>
          <a:ext cx="607218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1" name="" r:id="rId3" imgW="3378200" imgH="469900" progId="">
                  <p:embed/>
                </p:oleObj>
              </mc:Choice>
              <mc:Fallback>
                <p:oleObj name="" r:id="rId3" imgW="3378200" imgH="469900" progId="">
                  <p:embed/>
                  <p:pic>
                    <p:nvPicPr>
                      <p:cNvPr id="0" name="图片 54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1788" y="3257550"/>
                        <a:ext cx="6072187" cy="842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8"/>
          <p:cNvGraphicFramePr/>
          <p:nvPr/>
        </p:nvGraphicFramePr>
        <p:xfrm>
          <a:off x="2832100" y="4849813"/>
          <a:ext cx="15224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" name="" r:id="rId5" imgW="761365" imgH="469900" progId="">
                  <p:embed/>
                </p:oleObj>
              </mc:Choice>
              <mc:Fallback>
                <p:oleObj name="" r:id="rId5" imgW="761365" imgH="469900" progId="">
                  <p:embed/>
                  <p:pic>
                    <p:nvPicPr>
                      <p:cNvPr id="0" name="图片 54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2100" y="4849813"/>
                        <a:ext cx="1522413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9"/>
          <p:cNvGraphicFramePr/>
          <p:nvPr/>
        </p:nvGraphicFramePr>
        <p:xfrm>
          <a:off x="4800600" y="4849813"/>
          <a:ext cx="18272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4" name="" r:id="rId7" imgW="914400" imgH="469900" progId="">
                  <p:embed/>
                </p:oleObj>
              </mc:Choice>
              <mc:Fallback>
                <p:oleObj name="" r:id="rId7" imgW="914400" imgH="469900" progId="">
                  <p:embed/>
                  <p:pic>
                    <p:nvPicPr>
                      <p:cNvPr id="0" name="图片 542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00600" y="4849813"/>
                        <a:ext cx="1827213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9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49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3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charRg st="73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02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charRg st="102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7330" name="Rectangle 2"/>
          <p:cNvSpPr/>
          <p:nvPr/>
        </p:nvSpPr>
        <p:spPr>
          <a:xfrm>
            <a:off x="1981200" y="455613"/>
            <a:ext cx="7877175" cy="57772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75000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下面求满足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en-US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AP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l-GR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Λ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的可逆矩阵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当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时， 解方程组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i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                           ，得基础解系                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当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3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时， 解方程组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−3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                         ，得基础解系                   ．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75000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问题：是否需要单位化？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于是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3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，即                                             ．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若                                      ，则                             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227331" name="Object 10"/>
          <p:cNvGraphicFramePr/>
          <p:nvPr/>
        </p:nvGraphicFramePr>
        <p:xfrm>
          <a:off x="1995488" y="1527175"/>
          <a:ext cx="370522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" name="" r:id="rId1" imgW="1854200" imgH="469900" progId="">
                  <p:embed/>
                </p:oleObj>
              </mc:Choice>
              <mc:Fallback>
                <p:oleObj name="" r:id="rId1" imgW="1854200" imgH="469900" progId="">
                  <p:embed/>
                  <p:pic>
                    <p:nvPicPr>
                      <p:cNvPr id="0" name="图片 541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95488" y="1527175"/>
                        <a:ext cx="3705225" cy="938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2" name="Object 11"/>
          <p:cNvGraphicFramePr/>
          <p:nvPr/>
        </p:nvGraphicFramePr>
        <p:xfrm>
          <a:off x="7570788" y="1527175"/>
          <a:ext cx="1141412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2" name="" r:id="rId3" imgW="571500" imgH="469900" progId="">
                  <p:embed/>
                </p:oleObj>
              </mc:Choice>
              <mc:Fallback>
                <p:oleObj name="" r:id="rId3" imgW="571500" imgH="469900" progId="">
                  <p:embed/>
                  <p:pic>
                    <p:nvPicPr>
                      <p:cNvPr id="0" name="图片 54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70788" y="1527175"/>
                        <a:ext cx="1141412" cy="938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3" name="Object 12"/>
          <p:cNvGraphicFramePr/>
          <p:nvPr/>
        </p:nvGraphicFramePr>
        <p:xfrm>
          <a:off x="1995488" y="3278188"/>
          <a:ext cx="3678237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" name="" r:id="rId5" imgW="1841500" imgH="469900" progId="">
                  <p:embed/>
                </p:oleObj>
              </mc:Choice>
              <mc:Fallback>
                <p:oleObj name="" r:id="rId5" imgW="1841500" imgH="469900" progId="">
                  <p:embed/>
                  <p:pic>
                    <p:nvPicPr>
                      <p:cNvPr id="0" name="图片 54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5488" y="3278188"/>
                        <a:ext cx="3678237" cy="938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4" name="Object 13"/>
          <p:cNvGraphicFramePr/>
          <p:nvPr/>
        </p:nvGraphicFramePr>
        <p:xfrm>
          <a:off x="7570788" y="3278188"/>
          <a:ext cx="1344612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" name="" r:id="rId7" imgW="673100" imgH="469900" progId="">
                  <p:embed/>
                </p:oleObj>
              </mc:Choice>
              <mc:Fallback>
                <p:oleObj name="" r:id="rId7" imgW="673100" imgH="469900" progId="">
                  <p:embed/>
                  <p:pic>
                    <p:nvPicPr>
                      <p:cNvPr id="0" name="图片 54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70788" y="3278188"/>
                        <a:ext cx="1344612" cy="938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4"/>
          <p:cNvGraphicFramePr/>
          <p:nvPr/>
        </p:nvGraphicFramePr>
        <p:xfrm>
          <a:off x="6073775" y="4643438"/>
          <a:ext cx="34512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" name="" r:id="rId9" imgW="1727200" imgH="469900" progId="">
                  <p:embed/>
                </p:oleObj>
              </mc:Choice>
              <mc:Fallback>
                <p:oleObj name="" r:id="rId9" imgW="1727200" imgH="469900" progId="">
                  <p:embed/>
                  <p:pic>
                    <p:nvPicPr>
                      <p:cNvPr id="0" name="图片 541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73775" y="4643438"/>
                        <a:ext cx="3451225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5"/>
          <p:cNvGraphicFramePr/>
          <p:nvPr/>
        </p:nvGraphicFramePr>
        <p:xfrm>
          <a:off x="2381250" y="5529263"/>
          <a:ext cx="29178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6" name="" r:id="rId11" imgW="1459865" imgH="469900" progId="">
                  <p:embed/>
                </p:oleObj>
              </mc:Choice>
              <mc:Fallback>
                <p:oleObj name="" r:id="rId11" imgW="1459865" imgH="469900" progId="">
                  <p:embed/>
                  <p:pic>
                    <p:nvPicPr>
                      <p:cNvPr id="0" name="图片 541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81250" y="5529263"/>
                        <a:ext cx="2917825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6"/>
          <p:cNvGraphicFramePr/>
          <p:nvPr/>
        </p:nvGraphicFramePr>
        <p:xfrm>
          <a:off x="5913438" y="5529263"/>
          <a:ext cx="21828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5" name="" r:id="rId13" imgW="1091565" imgH="469900" progId="">
                  <p:embed/>
                </p:oleObj>
              </mc:Choice>
              <mc:Fallback>
                <p:oleObj name="" r:id="rId13" imgW="1091565" imgH="469900" progId="">
                  <p:embed/>
                  <p:pic>
                    <p:nvPicPr>
                      <p:cNvPr id="0" name="图片 541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13438" y="5529263"/>
                        <a:ext cx="2182812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7"/>
          <p:cNvGraphicFramePr/>
          <p:nvPr/>
        </p:nvGraphicFramePr>
        <p:xfrm>
          <a:off x="8393113" y="5529263"/>
          <a:ext cx="21320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" name="" r:id="rId15" imgW="1066800" imgH="469900" progId="">
                  <p:embed/>
                </p:oleObj>
              </mc:Choice>
              <mc:Fallback>
                <p:oleObj name="" r:id="rId15" imgW="1066800" imgH="469900" progId="">
                  <p:embed/>
                  <p:pic>
                    <p:nvPicPr>
                      <p:cNvPr id="0" name="图片 542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93113" y="5529263"/>
                        <a:ext cx="2132012" cy="936625"/>
                      </a:xfrm>
                      <a:prstGeom prst="rect">
                        <a:avLst/>
                      </a:prstGeom>
                      <a:solidFill>
                        <a:srgbClr val="99CC00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charRg st="2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7330">
                                            <p:txEl>
                                              <p:charRg st="27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charRg st="59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7330">
                                            <p:txEl>
                                              <p:charRg st="59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charRg st="131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27330">
                                            <p:txEl>
                                              <p:charRg st="131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charRg st="163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7330">
                                            <p:txEl>
                                              <p:charRg st="163" end="2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charRg st="238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7330">
                                            <p:txEl>
                                              <p:charRg st="238" end="2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charRg st="250" end="3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7330">
                                            <p:txEl>
                                              <p:charRg st="250" end="3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charRg st="323" end="3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7330">
                                            <p:txEl>
                                              <p:charRg st="323" end="3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/>
          <p:nvPr/>
        </p:nvSpPr>
        <p:spPr>
          <a:xfrm>
            <a:off x="1981200" y="688975"/>
            <a:ext cx="8231188" cy="4972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于是   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     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，即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21505" name="Object 5"/>
          <p:cNvGraphicFramePr/>
          <p:nvPr/>
        </p:nvGraphicFramePr>
        <p:xfrm>
          <a:off x="2338388" y="1714500"/>
          <a:ext cx="6751637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" name="" r:id="rId1" imgW="3378200" imgH="1244600" progId="">
                  <p:embed/>
                </p:oleObj>
              </mc:Choice>
              <mc:Fallback>
                <p:oleObj name="" r:id="rId1" imgW="3378200" imgH="1244600" progId="">
                  <p:embed/>
                  <p:pic>
                    <p:nvPicPr>
                      <p:cNvPr id="0" name="图片 543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38388" y="1714500"/>
                        <a:ext cx="6751637" cy="2481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/>
          <p:nvPr/>
        </p:nvGraphicFramePr>
        <p:xfrm>
          <a:off x="2762250" y="504825"/>
          <a:ext cx="2714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" name="" r:id="rId3" imgW="1358900" imgH="469900" progId="">
                  <p:embed/>
                </p:oleObj>
              </mc:Choice>
              <mc:Fallback>
                <p:oleObj name="" r:id="rId3" imgW="1358900" imgH="469900" progId="">
                  <p:embed/>
                  <p:pic>
                    <p:nvPicPr>
                      <p:cNvPr id="0" name="图片 543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2250" y="504825"/>
                        <a:ext cx="2714625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/>
          <p:nvPr/>
        </p:nvGraphicFramePr>
        <p:xfrm>
          <a:off x="6124575" y="757238"/>
          <a:ext cx="147161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" name="" r:id="rId5" imgW="736600" imgH="190500" progId="">
                  <p:embed/>
                </p:oleObj>
              </mc:Choice>
              <mc:Fallback>
                <p:oleObj name="" r:id="rId5" imgW="736600" imgH="190500" progId="">
                  <p:embed/>
                  <p:pic>
                    <p:nvPicPr>
                      <p:cNvPr id="0" name="图片 543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4575" y="757238"/>
                        <a:ext cx="1471613" cy="379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2667000" y="2155825"/>
            <a:ext cx="3929063" cy="10001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67000" y="3214688"/>
            <a:ext cx="6500813" cy="10001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78305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4648200" y="6248400"/>
            <a:ext cx="2895600" cy="457200"/>
          </a:xfrm>
        </p:spPr>
        <p:txBody>
          <a:bodyPr wrap="square" lIns="91440" tIns="45720" rIns="91440" bIns="45720"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78306" name="Object 2"/>
          <p:cNvGraphicFramePr/>
          <p:nvPr/>
        </p:nvGraphicFramePr>
        <p:xfrm>
          <a:off x="3170238" y="593725"/>
          <a:ext cx="3108325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" name="" r:id="rId1" imgW="1307465" imgH="711200" progId="Equation.3">
                  <p:embed/>
                </p:oleObj>
              </mc:Choice>
              <mc:Fallback>
                <p:oleObj name="" r:id="rId1" imgW="1307465" imgH="711200" progId="Equation.3">
                  <p:embed/>
                  <p:pic>
                    <p:nvPicPr>
                      <p:cNvPr id="0" name="图片 543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70238" y="593725"/>
                        <a:ext cx="3108325" cy="1689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8003" name="Text Box 3"/>
          <p:cNvSpPr txBox="1"/>
          <p:nvPr/>
        </p:nvSpPr>
        <p:spPr>
          <a:xfrm>
            <a:off x="2024063" y="3838575"/>
            <a:ext cx="71913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914400"/>
            <a:r>
              <a:rPr lang="zh-CN" altLang="en-US" sz="2800" b="1" dirty="0">
                <a:solidFill>
                  <a:srgbClr val="1818FF"/>
                </a:solidFill>
                <a:latin typeface="Arial" panose="020B0604020202020204" pitchFamily="34" charset="0"/>
                <a:ea typeface="楷体_GB2312" pitchFamily="49" charset="-122"/>
              </a:rPr>
              <a:t>解</a:t>
            </a:r>
            <a:r>
              <a:rPr lang="en-US" altLang="zh-CN" sz="2800" b="1" dirty="0">
                <a:solidFill>
                  <a:srgbClr val="1818FF"/>
                </a:solidFill>
                <a:latin typeface="Arial" panose="020B0604020202020204" pitchFamily="34" charset="0"/>
                <a:ea typeface="楷体_GB2312" pitchFamily="49" charset="-122"/>
              </a:rPr>
              <a:t>:</a:t>
            </a:r>
            <a:endParaRPr lang="zh-CN" altLang="en-US" sz="2800" dirty="0">
              <a:solidFill>
                <a:srgbClr val="1818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aphicFrame>
        <p:nvGraphicFramePr>
          <p:cNvPr id="1408004" name="Object 3"/>
          <p:cNvGraphicFramePr/>
          <p:nvPr/>
        </p:nvGraphicFramePr>
        <p:xfrm>
          <a:off x="2665413" y="3778250"/>
          <a:ext cx="21526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" name="" r:id="rId3" imgW="812165" imgH="254000" progId="Equation.3">
                  <p:embed/>
                </p:oleObj>
              </mc:Choice>
              <mc:Fallback>
                <p:oleObj name="" r:id="rId3" imgW="812165" imgH="254000" progId="Equation.3">
                  <p:embed/>
                  <p:pic>
                    <p:nvPicPr>
                      <p:cNvPr id="0" name="图片 544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5413" y="3778250"/>
                        <a:ext cx="2152650" cy="635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8005" name="Object 4"/>
          <p:cNvGraphicFramePr/>
          <p:nvPr/>
        </p:nvGraphicFramePr>
        <p:xfrm>
          <a:off x="4881563" y="5078413"/>
          <a:ext cx="267493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6" name="" r:id="rId5" imgW="1104265" imgH="241300" progId="Equation.3">
                  <p:embed/>
                </p:oleObj>
              </mc:Choice>
              <mc:Fallback>
                <p:oleObj name="" r:id="rId5" imgW="1104265" imgH="241300" progId="Equation.3">
                  <p:embed/>
                  <p:pic>
                    <p:nvPicPr>
                      <p:cNvPr id="0" name="图片 54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1563" y="5078413"/>
                        <a:ext cx="2674937" cy="636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8006" name="Object 5"/>
          <p:cNvGraphicFramePr/>
          <p:nvPr/>
        </p:nvGraphicFramePr>
        <p:xfrm>
          <a:off x="7685088" y="5214938"/>
          <a:ext cx="5588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" name="" r:id="rId7" imgW="240665" imgH="177800" progId="Equation.3">
                  <p:embed/>
                </p:oleObj>
              </mc:Choice>
              <mc:Fallback>
                <p:oleObj name="" r:id="rId7" imgW="240665" imgH="177800" progId="Equation.3">
                  <p:embed/>
                  <p:pic>
                    <p:nvPicPr>
                      <p:cNvPr id="0" name="图片 543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85088" y="5214938"/>
                        <a:ext cx="558800" cy="41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8007" name="Object 6"/>
          <p:cNvGraphicFramePr/>
          <p:nvPr/>
        </p:nvGraphicFramePr>
        <p:xfrm>
          <a:off x="4889500" y="3143250"/>
          <a:ext cx="4349750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" name="" r:id="rId9" imgW="1701165" imgH="711200" progId="Equation.3">
                  <p:embed/>
                </p:oleObj>
              </mc:Choice>
              <mc:Fallback>
                <p:oleObj name="" r:id="rId9" imgW="1701165" imgH="711200" progId="Equation.3">
                  <p:embed/>
                  <p:pic>
                    <p:nvPicPr>
                      <p:cNvPr id="0" name="图片 543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9500" y="3143250"/>
                        <a:ext cx="4349750" cy="1857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8008" name="Object 7"/>
          <p:cNvGraphicFramePr/>
          <p:nvPr/>
        </p:nvGraphicFramePr>
        <p:xfrm>
          <a:off x="2095500" y="5924550"/>
          <a:ext cx="37147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" name="" r:id="rId11" imgW="1473200" imgH="228600" progId="Equation.3">
                  <p:embed/>
                </p:oleObj>
              </mc:Choice>
              <mc:Fallback>
                <p:oleObj name="" r:id="rId11" imgW="1473200" imgH="228600" progId="Equation.3">
                  <p:embed/>
                  <p:pic>
                    <p:nvPicPr>
                      <p:cNvPr id="0" name="图片 5440"/>
                      <p:cNvPicPr/>
                      <p:nvPr/>
                    </p:nvPicPr>
                    <p:blipFill>
                      <a:blip r:embed="rId12">
                        <a:clrChange>
                          <a:clrFrom>
                            <a:srgbClr val="000000"/>
                          </a:clrFrom>
                          <a:clrTo>
                            <a:srgbClr val="CC0066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095500" y="5924550"/>
                        <a:ext cx="3714750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8313" name="Object 8"/>
          <p:cNvGraphicFramePr/>
          <p:nvPr/>
        </p:nvGraphicFramePr>
        <p:xfrm>
          <a:off x="6732588" y="822325"/>
          <a:ext cx="3224212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" name="" r:id="rId13" imgW="1231265" imgH="457200" progId="Equation.3">
                  <p:embed/>
                </p:oleObj>
              </mc:Choice>
              <mc:Fallback>
                <p:oleObj name="" r:id="rId13" imgW="1231265" imgH="457200" progId="Equation.3">
                  <p:embed/>
                  <p:pic>
                    <p:nvPicPr>
                      <p:cNvPr id="0" name="图片 543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32588" y="822325"/>
                        <a:ext cx="3224212" cy="1195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8314" name="Object 9"/>
          <p:cNvGraphicFramePr/>
          <p:nvPr/>
        </p:nvGraphicFramePr>
        <p:xfrm>
          <a:off x="2863850" y="2422525"/>
          <a:ext cx="62357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" name="" r:id="rId15" imgW="2463800" imgH="228600" progId="Equation.3">
                  <p:embed/>
                </p:oleObj>
              </mc:Choice>
              <mc:Fallback>
                <p:oleObj name="" r:id="rId15" imgW="2463800" imgH="228600" progId="Equation.3">
                  <p:embed/>
                  <p:pic>
                    <p:nvPicPr>
                      <p:cNvPr id="0" name="图片 542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63850" y="2422525"/>
                        <a:ext cx="6235700" cy="577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8315" name="WordArt 12"/>
          <p:cNvSpPr>
            <a:spLocks noTextEdit="1"/>
          </p:cNvSpPr>
          <p:nvPr/>
        </p:nvSpPr>
        <p:spPr>
          <a:xfrm>
            <a:off x="1703388" y="1130300"/>
            <a:ext cx="1333500" cy="5302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p>
            <a:pPr algn="l"/>
            <a:r>
              <a:rPr lang="zh-CN" altLang="en-US" sz="2800">
                <a:ln w="12700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楷体_GB2312" charset="0"/>
                <a:ea typeface="楷体_GB2312" charset="0"/>
              </a:rPr>
              <a:t>练一练</a:t>
            </a:r>
            <a:endParaRPr lang="zh-CN" altLang="en-US" sz="2800">
              <a:ln w="12700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3300"/>
              </a:soli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楷体_GB2312" charset="0"/>
              <a:ea typeface="楷体_GB23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8003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79329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4648200" y="6248400"/>
            <a:ext cx="2895600" cy="457200"/>
          </a:xfrm>
        </p:spPr>
        <p:txBody>
          <a:bodyPr wrap="square" lIns="91440" tIns="45720" rIns="91440" bIns="45720"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79330" name="Object 2"/>
          <p:cNvGraphicFramePr/>
          <p:nvPr/>
        </p:nvGraphicFramePr>
        <p:xfrm>
          <a:off x="2595563" y="1379538"/>
          <a:ext cx="24780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5" name="" r:id="rId1" imgW="1014730" imgH="215900" progId="Equation.3">
                  <p:embed/>
                </p:oleObj>
              </mc:Choice>
              <mc:Fallback>
                <p:oleObj name="" r:id="rId1" imgW="1014730" imgH="215900" progId="Equation.3">
                  <p:embed/>
                  <p:pic>
                    <p:nvPicPr>
                      <p:cNvPr id="0" name="图片 54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95563" y="1379538"/>
                        <a:ext cx="2478087" cy="549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9027" name="Rectangle 3"/>
          <p:cNvSpPr/>
          <p:nvPr/>
        </p:nvSpPr>
        <p:spPr>
          <a:xfrm>
            <a:off x="5248275" y="5022850"/>
            <a:ext cx="22256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基础解系</a:t>
            </a:r>
            <a:endParaRPr lang="zh-CN" altLang="en-US" sz="28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graphicFrame>
        <p:nvGraphicFramePr>
          <p:cNvPr id="1409028" name="Object 3"/>
          <p:cNvGraphicFramePr/>
          <p:nvPr/>
        </p:nvGraphicFramePr>
        <p:xfrm>
          <a:off x="6977063" y="4519613"/>
          <a:ext cx="2762250" cy="162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" name="" r:id="rId3" imgW="1472565" imgH="711200" progId="Equation.3">
                  <p:embed/>
                </p:oleObj>
              </mc:Choice>
              <mc:Fallback>
                <p:oleObj name="" r:id="rId3" imgW="1472565" imgH="711200" progId="Equation.3">
                  <p:embed/>
                  <p:pic>
                    <p:nvPicPr>
                      <p:cNvPr id="0" name="图片 54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77063" y="4519613"/>
                        <a:ext cx="2762250" cy="1624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9029" name="Object 4"/>
          <p:cNvGraphicFramePr/>
          <p:nvPr/>
        </p:nvGraphicFramePr>
        <p:xfrm>
          <a:off x="2595563" y="2571750"/>
          <a:ext cx="3933825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" name="" r:id="rId5" imgW="1612265" imgH="711200" progId="Equation.3">
                  <p:embed/>
                </p:oleObj>
              </mc:Choice>
              <mc:Fallback>
                <p:oleObj name="" r:id="rId5" imgW="1612265" imgH="711200" progId="Equation.3">
                  <p:embed/>
                  <p:pic>
                    <p:nvPicPr>
                      <p:cNvPr id="0" name="图片 543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5563" y="2571750"/>
                        <a:ext cx="3933825" cy="1733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9030" name="Object 5"/>
          <p:cNvGraphicFramePr/>
          <p:nvPr/>
        </p:nvGraphicFramePr>
        <p:xfrm>
          <a:off x="6505575" y="2492375"/>
          <a:ext cx="2376488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" name="" r:id="rId7" imgW="1002665" imgH="711200" progId="Equation.3">
                  <p:embed/>
                </p:oleObj>
              </mc:Choice>
              <mc:Fallback>
                <p:oleObj name="" r:id="rId7" imgW="1002665" imgH="711200" progId="Equation.3">
                  <p:embed/>
                  <p:pic>
                    <p:nvPicPr>
                      <p:cNvPr id="0" name="图片 54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05575" y="2492375"/>
                        <a:ext cx="2376488" cy="1685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9032" name="Object 7"/>
          <p:cNvGraphicFramePr/>
          <p:nvPr/>
        </p:nvGraphicFramePr>
        <p:xfrm>
          <a:off x="2295525" y="5022850"/>
          <a:ext cx="29130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" name="" r:id="rId9" imgW="1206500" imgH="228600" progId="Equation.3">
                  <p:embed/>
                </p:oleObj>
              </mc:Choice>
              <mc:Fallback>
                <p:oleObj name="" r:id="rId9" imgW="1206500" imgH="228600" progId="Equation.3">
                  <p:embed/>
                  <p:pic>
                    <p:nvPicPr>
                      <p:cNvPr id="0" name="图片 543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95525" y="5022850"/>
                        <a:ext cx="2913063" cy="552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9027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80353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4648200" y="6248400"/>
            <a:ext cx="2895600" cy="457200"/>
          </a:xfrm>
        </p:spPr>
        <p:txBody>
          <a:bodyPr wrap="square" lIns="91440" tIns="45720" rIns="91440" bIns="45720"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10050" name="Object 2"/>
          <p:cNvGraphicFramePr/>
          <p:nvPr/>
        </p:nvGraphicFramePr>
        <p:xfrm>
          <a:off x="2381250" y="2563813"/>
          <a:ext cx="137636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" name="" r:id="rId1" imgW="545465" imgH="215900" progId="Equation.3">
                  <p:embed/>
                </p:oleObj>
              </mc:Choice>
              <mc:Fallback>
                <p:oleObj name="" r:id="rId1" imgW="545465" imgH="215900" progId="Equation.3">
                  <p:embed/>
                  <p:pic>
                    <p:nvPicPr>
                      <p:cNvPr id="0" name="图片 542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81250" y="2563813"/>
                        <a:ext cx="1376363" cy="5127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0355" name="Object 3"/>
          <p:cNvGraphicFramePr/>
          <p:nvPr/>
        </p:nvGraphicFramePr>
        <p:xfrm>
          <a:off x="2667000" y="1052513"/>
          <a:ext cx="18494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" name="" r:id="rId3" imgW="812165" imgH="228600" progId="Equation.3">
                  <p:embed/>
                </p:oleObj>
              </mc:Choice>
              <mc:Fallback>
                <p:oleObj name="" r:id="rId3" imgW="812165" imgH="228600" progId="Equation.3">
                  <p:embed/>
                  <p:pic>
                    <p:nvPicPr>
                      <p:cNvPr id="0" name="图片 54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1052513"/>
                        <a:ext cx="1849438" cy="520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0052" name="Text Box 4"/>
          <p:cNvSpPr txBox="1"/>
          <p:nvPr/>
        </p:nvSpPr>
        <p:spPr>
          <a:xfrm>
            <a:off x="4656138" y="4294188"/>
            <a:ext cx="23399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基础解系</a:t>
            </a:r>
            <a:endParaRPr lang="zh-CN" altLang="en-US" sz="28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graphicFrame>
        <p:nvGraphicFramePr>
          <p:cNvPr id="1410053" name="Object 4"/>
          <p:cNvGraphicFramePr/>
          <p:nvPr/>
        </p:nvGraphicFramePr>
        <p:xfrm>
          <a:off x="6311900" y="3933825"/>
          <a:ext cx="1335088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" name="" r:id="rId5" imgW="698500" imgH="711200" progId="Equation.3">
                  <p:embed/>
                </p:oleObj>
              </mc:Choice>
              <mc:Fallback>
                <p:oleObj name="" r:id="rId5" imgW="698500" imgH="711200" progId="Equation.3">
                  <p:embed/>
                  <p:pic>
                    <p:nvPicPr>
                      <p:cNvPr id="0" name="图片 544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1900" y="3933825"/>
                        <a:ext cx="1335088" cy="1355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0054" name="Object 5"/>
          <p:cNvGraphicFramePr/>
          <p:nvPr/>
        </p:nvGraphicFramePr>
        <p:xfrm>
          <a:off x="3983038" y="1987550"/>
          <a:ext cx="2130425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" name="" r:id="rId7" imgW="926465" imgH="711200" progId="Equation.3">
                  <p:embed/>
                </p:oleObj>
              </mc:Choice>
              <mc:Fallback>
                <p:oleObj name="" r:id="rId7" imgW="926465" imgH="711200" progId="Equation.3">
                  <p:embed/>
                  <p:pic>
                    <p:nvPicPr>
                      <p:cNvPr id="0" name="图片 544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83038" y="1987550"/>
                        <a:ext cx="2130425" cy="1633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0055" name="Object 6"/>
          <p:cNvGraphicFramePr/>
          <p:nvPr/>
        </p:nvGraphicFramePr>
        <p:xfrm>
          <a:off x="6238875" y="1928813"/>
          <a:ext cx="2133600" cy="170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" name="" r:id="rId9" imgW="888365" imgH="711200" progId="Equation.3">
                  <p:embed/>
                </p:oleObj>
              </mc:Choice>
              <mc:Fallback>
                <p:oleObj name="" r:id="rId9" imgW="888365" imgH="711200" progId="Equation.3">
                  <p:embed/>
                  <p:pic>
                    <p:nvPicPr>
                      <p:cNvPr id="0" name="图片 545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38875" y="1928813"/>
                        <a:ext cx="2133600" cy="17097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0056" name="Object 7"/>
          <p:cNvGraphicFramePr/>
          <p:nvPr/>
        </p:nvGraphicFramePr>
        <p:xfrm>
          <a:off x="2063750" y="3933825"/>
          <a:ext cx="2667000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" name="" r:id="rId11" imgW="939165" imgH="482600" progId="Equation.3">
                  <p:embed/>
                </p:oleObj>
              </mc:Choice>
              <mc:Fallback>
                <p:oleObj name="" r:id="rId11" imgW="939165" imgH="482600" progId="Equation.3">
                  <p:embed/>
                  <p:pic>
                    <p:nvPicPr>
                      <p:cNvPr id="0" name="图片 544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63750" y="3933825"/>
                        <a:ext cx="2667000" cy="1370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0361" name="Object 8"/>
          <p:cNvGraphicFramePr/>
          <p:nvPr/>
        </p:nvGraphicFramePr>
        <p:xfrm>
          <a:off x="6564313" y="260350"/>
          <a:ext cx="386715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" name="" r:id="rId13" imgW="1981200" imgH="698500" progId="Equation.3">
                  <p:embed/>
                </p:oleObj>
              </mc:Choice>
              <mc:Fallback>
                <p:oleObj name="" r:id="rId13" imgW="1981200" imgH="698500" progId="Equation.3">
                  <p:embed/>
                  <p:pic>
                    <p:nvPicPr>
                      <p:cNvPr id="0" name="图片 545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64313" y="260350"/>
                        <a:ext cx="3867150" cy="1641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1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1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1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005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81377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4648200" y="6248400"/>
            <a:ext cx="2895600" cy="457200"/>
          </a:xfrm>
        </p:spPr>
        <p:txBody>
          <a:bodyPr wrap="square" lIns="91440" tIns="45720" rIns="91440" bIns="45720"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11074" name="Object 2"/>
          <p:cNvGraphicFramePr/>
          <p:nvPr/>
        </p:nvGraphicFramePr>
        <p:xfrm>
          <a:off x="2362200" y="2286000"/>
          <a:ext cx="40195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" name="" r:id="rId1" imgW="1600200" imgH="228600" progId="Equation.3">
                  <p:embed/>
                </p:oleObj>
              </mc:Choice>
              <mc:Fallback>
                <p:oleObj name="" r:id="rId1" imgW="1600200" imgH="228600" progId="Equation.3">
                  <p:embed/>
                  <p:pic>
                    <p:nvPicPr>
                      <p:cNvPr id="0" name="图片 5459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CC0066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362200" y="2286000"/>
                        <a:ext cx="4019550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5" name="Object 3"/>
          <p:cNvGraphicFramePr/>
          <p:nvPr/>
        </p:nvGraphicFramePr>
        <p:xfrm>
          <a:off x="2638425" y="3290888"/>
          <a:ext cx="286385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2" name="" r:id="rId3" imgW="1244600" imgH="698500" progId="Equation.3">
                  <p:embed/>
                </p:oleObj>
              </mc:Choice>
              <mc:Fallback>
                <p:oleObj name="" r:id="rId3" imgW="1244600" imgH="698500" progId="Equation.3">
                  <p:embed/>
                  <p:pic>
                    <p:nvPicPr>
                      <p:cNvPr id="0" name="图片 546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8425" y="3290888"/>
                        <a:ext cx="2863850" cy="1606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81380" name="Group 4"/>
          <p:cNvGrpSpPr/>
          <p:nvPr/>
        </p:nvGrpSpPr>
        <p:grpSpPr>
          <a:xfrm>
            <a:off x="2362200" y="304800"/>
            <a:ext cx="4397375" cy="1624013"/>
            <a:chOff x="528" y="192"/>
            <a:chExt cx="2770" cy="1023"/>
          </a:xfrm>
        </p:grpSpPr>
        <p:graphicFrame>
          <p:nvGraphicFramePr>
            <p:cNvPr id="1381381" name="Object 6"/>
            <p:cNvGraphicFramePr/>
            <p:nvPr/>
          </p:nvGraphicFramePr>
          <p:xfrm>
            <a:off x="528" y="192"/>
            <a:ext cx="1740" cy="10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51" name="" r:id="rId5" imgW="1472565" imgH="711200" progId="Equation.3">
                    <p:embed/>
                  </p:oleObj>
                </mc:Choice>
                <mc:Fallback>
                  <p:oleObj name="" r:id="rId5" imgW="1472565" imgH="711200" progId="Equation.3">
                    <p:embed/>
                    <p:pic>
                      <p:nvPicPr>
                        <p:cNvPr id="0" name="图片 545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28" y="192"/>
                          <a:ext cx="1740" cy="102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1382" name="Object 7"/>
            <p:cNvGraphicFramePr/>
            <p:nvPr/>
          </p:nvGraphicFramePr>
          <p:xfrm>
            <a:off x="2400" y="240"/>
            <a:ext cx="898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3" name="" r:id="rId7" imgW="698500" imgH="711200" progId="Equation.3">
                    <p:embed/>
                  </p:oleObj>
                </mc:Choice>
                <mc:Fallback>
                  <p:oleObj name="" r:id="rId7" imgW="698500" imgH="711200" progId="Equation.3">
                    <p:embed/>
                    <p:pic>
                      <p:nvPicPr>
                        <p:cNvPr id="0" name="图片 544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400" y="240"/>
                          <a:ext cx="898" cy="91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81383" name="Object 4"/>
          <p:cNvGraphicFramePr/>
          <p:nvPr/>
        </p:nvGraphicFramePr>
        <p:xfrm>
          <a:off x="7270750" y="838200"/>
          <a:ext cx="31511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2" name="" r:id="rId9" imgW="1333500" imgH="228600" progId="Equation.3">
                  <p:embed/>
                </p:oleObj>
              </mc:Choice>
              <mc:Fallback>
                <p:oleObj name="" r:id="rId9" imgW="1333500" imgH="228600" progId="Equation.3">
                  <p:embed/>
                  <p:pic>
                    <p:nvPicPr>
                      <p:cNvPr id="0" name="图片 54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70750" y="838200"/>
                        <a:ext cx="3151188" cy="536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80" name="Object 5"/>
          <p:cNvGraphicFramePr/>
          <p:nvPr/>
        </p:nvGraphicFramePr>
        <p:xfrm>
          <a:off x="5715000" y="3276600"/>
          <a:ext cx="3565525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" name="" r:id="rId11" imgW="1548765" imgH="711200" progId="Equation.3">
                  <p:embed/>
                </p:oleObj>
              </mc:Choice>
              <mc:Fallback>
                <p:oleObj name="" r:id="rId11" imgW="1548765" imgH="711200" progId="Equation.3">
                  <p:embed/>
                  <p:pic>
                    <p:nvPicPr>
                      <p:cNvPr id="0" name="图片 544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15000" y="3276600"/>
                        <a:ext cx="3565525" cy="1635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1" name="Text Box 9"/>
          <p:cNvSpPr txBox="1"/>
          <p:nvPr/>
        </p:nvSpPr>
        <p:spPr>
          <a:xfrm>
            <a:off x="3216275" y="5589588"/>
            <a:ext cx="1943100" cy="521970"/>
          </a:xfrm>
          <a:prstGeom prst="rect">
            <a:avLst/>
          </a:prstGeom>
          <a:solidFill>
            <a:srgbClr val="009900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FFFFCC"/>
                </a:solidFill>
                <a:latin typeface="Arial" panose="020B0604020202020204" pitchFamily="34" charset="0"/>
                <a:ea typeface="楷体_GB2312" pitchFamily="49" charset="-122"/>
              </a:rPr>
              <a:t>可逆矩阵</a:t>
            </a:r>
            <a:endParaRPr lang="zh-CN" altLang="en-US" sz="2800" dirty="0">
              <a:solidFill>
                <a:srgbClr val="FFFFCC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11082" name="Line 10"/>
          <p:cNvSpPr/>
          <p:nvPr/>
        </p:nvSpPr>
        <p:spPr>
          <a:xfrm flipH="1">
            <a:off x="4224338" y="4797425"/>
            <a:ext cx="288925" cy="720725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1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1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1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108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455613"/>
            <a:ext cx="8229600" cy="4813935"/>
          </a:xfrm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… + </a:t>
            </a:r>
            <a:r>
              <a:rPr kumimoji="1" lang="en-US" altLang="zh-CN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altLang="zh-CN" sz="2400" b="1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1" lang="en-US" altLang="zh-CN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内积具有下列性质（其中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为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维向量，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为实数）：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对称性：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线性性质：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+ 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当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（零向量） 时，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0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；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当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1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≠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（零向量） 时，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&gt;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施瓦兹（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Schwarz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）不等式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1" lang="en-US" altLang="zh-CN" sz="24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1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≤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charRg st="239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charRg st="239" end="2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charRg st="255" end="2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1251">
                                            <p:txEl>
                                              <p:charRg st="255" end="2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82401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4648200" y="6248400"/>
            <a:ext cx="2895600" cy="457200"/>
          </a:xfrm>
        </p:spPr>
        <p:txBody>
          <a:bodyPr wrap="square" lIns="91440" tIns="45720" rIns="91440" bIns="45720"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82402" name="Object 2"/>
          <p:cNvGraphicFramePr/>
          <p:nvPr/>
        </p:nvGraphicFramePr>
        <p:xfrm>
          <a:off x="1992313" y="333375"/>
          <a:ext cx="3333750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" name="" r:id="rId1" imgW="1778000" imgH="698500" progId="Equation.3">
                  <p:embed/>
                </p:oleObj>
              </mc:Choice>
              <mc:Fallback>
                <p:oleObj name="" r:id="rId1" imgW="1778000" imgH="698500" progId="Equation.3">
                  <p:embed/>
                  <p:pic>
                    <p:nvPicPr>
                      <p:cNvPr id="0" name="图片 544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92313" y="333375"/>
                        <a:ext cx="3333750" cy="1595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03" name="Object 3"/>
          <p:cNvGraphicFramePr/>
          <p:nvPr/>
        </p:nvGraphicFramePr>
        <p:xfrm>
          <a:off x="5591175" y="333375"/>
          <a:ext cx="1381125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" name="" r:id="rId3" imgW="735965" imgH="711200" progId="Equation.3">
                  <p:embed/>
                </p:oleObj>
              </mc:Choice>
              <mc:Fallback>
                <p:oleObj name="" r:id="rId3" imgW="735965" imgH="711200" progId="Equation.3">
                  <p:embed/>
                  <p:pic>
                    <p:nvPicPr>
                      <p:cNvPr id="0" name="图片 544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91175" y="333375"/>
                        <a:ext cx="1381125" cy="1624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04" name="Object 4"/>
          <p:cNvGraphicFramePr/>
          <p:nvPr/>
        </p:nvGraphicFramePr>
        <p:xfrm>
          <a:off x="7270750" y="838200"/>
          <a:ext cx="31511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" name="" r:id="rId5" imgW="1333500" imgH="228600" progId="Equation.3">
                  <p:embed/>
                </p:oleObj>
              </mc:Choice>
              <mc:Fallback>
                <p:oleObj name="" r:id="rId5" imgW="1333500" imgH="228600" progId="Equation.3">
                  <p:embed/>
                  <p:pic>
                    <p:nvPicPr>
                      <p:cNvPr id="0" name="图片 545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70750" y="838200"/>
                        <a:ext cx="3151188" cy="536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1" name="Object 5"/>
          <p:cNvGraphicFramePr/>
          <p:nvPr/>
        </p:nvGraphicFramePr>
        <p:xfrm>
          <a:off x="1992313" y="2636838"/>
          <a:ext cx="29194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5" name="" r:id="rId7" imgW="1103630" imgH="215900" progId="Equation.3">
                  <p:embed/>
                </p:oleObj>
              </mc:Choice>
              <mc:Fallback>
                <p:oleObj name="" r:id="rId7" imgW="1103630" imgH="215900" progId="Equation.3">
                  <p:embed/>
                  <p:pic>
                    <p:nvPicPr>
                      <p:cNvPr id="0" name="图片 5454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9999CC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992313" y="2636838"/>
                        <a:ext cx="2919412" cy="568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2" name="Object 6"/>
          <p:cNvGraphicFramePr/>
          <p:nvPr/>
        </p:nvGraphicFramePr>
        <p:xfrm>
          <a:off x="2208213" y="4365625"/>
          <a:ext cx="28575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" name="" r:id="rId9" imgW="1320165" imgH="444500" progId="Equation.3">
                  <p:embed/>
                </p:oleObj>
              </mc:Choice>
              <mc:Fallback>
                <p:oleObj name="" r:id="rId9" imgW="1320165" imgH="444500" progId="Equation.3">
                  <p:embed/>
                  <p:pic>
                    <p:nvPicPr>
                      <p:cNvPr id="0" name="图片 5460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CC0066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208213" y="4365625"/>
                        <a:ext cx="2857500" cy="960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3" name="Object 7"/>
          <p:cNvGraphicFramePr/>
          <p:nvPr/>
        </p:nvGraphicFramePr>
        <p:xfrm>
          <a:off x="6527800" y="2133600"/>
          <a:ext cx="1168400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" name="" r:id="rId11" imgW="508000" imgH="698500" progId="Equation.3">
                  <p:embed/>
                </p:oleObj>
              </mc:Choice>
              <mc:Fallback>
                <p:oleObj name="" r:id="rId11" imgW="508000" imgH="698500" progId="Equation.3">
                  <p:embed/>
                  <p:pic>
                    <p:nvPicPr>
                      <p:cNvPr id="0" name="图片 544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27800" y="2133600"/>
                        <a:ext cx="1168400" cy="1604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4" name="Object 8"/>
          <p:cNvGraphicFramePr/>
          <p:nvPr/>
        </p:nvGraphicFramePr>
        <p:xfrm>
          <a:off x="5232400" y="4005263"/>
          <a:ext cx="2693988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" name="" r:id="rId13" imgW="1180465" imgH="698500" progId="Equation.3">
                  <p:embed/>
                </p:oleObj>
              </mc:Choice>
              <mc:Fallback>
                <p:oleObj name="" r:id="rId13" imgW="1180465" imgH="698500" progId="Equation.3">
                  <p:embed/>
                  <p:pic>
                    <p:nvPicPr>
                      <p:cNvPr id="0" name="图片 545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32400" y="4005263"/>
                        <a:ext cx="2693988" cy="1587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5" name="Object 9"/>
          <p:cNvGraphicFramePr/>
          <p:nvPr/>
        </p:nvGraphicFramePr>
        <p:xfrm>
          <a:off x="5159375" y="2636838"/>
          <a:ext cx="13128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" name="" r:id="rId15" imgW="494665" imgH="215900" progId="Equation.3">
                  <p:embed/>
                </p:oleObj>
              </mc:Choice>
              <mc:Fallback>
                <p:oleObj name="" r:id="rId15" imgW="494665" imgH="215900" progId="Equation.3">
                  <p:embed/>
                  <p:pic>
                    <p:nvPicPr>
                      <p:cNvPr id="0" name="图片 5457"/>
                      <p:cNvPicPr/>
                      <p:nvPr/>
                    </p:nvPicPr>
                    <p:blipFill>
                      <a:blip r:embed="rId16">
                        <a:clrChange>
                          <a:clrFrom>
                            <a:srgbClr val="000000"/>
                          </a:clrFrom>
                          <a:clrTo>
                            <a:srgbClr val="CC0066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159375" y="2636838"/>
                        <a:ext cx="1312863" cy="568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6" name="Object 10"/>
          <p:cNvGraphicFramePr/>
          <p:nvPr/>
        </p:nvGraphicFramePr>
        <p:xfrm>
          <a:off x="8040688" y="4005263"/>
          <a:ext cx="1246187" cy="161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" name="" r:id="rId17" imgW="546100" imgH="711200" progId="Equation.3">
                  <p:embed/>
                </p:oleObj>
              </mc:Choice>
              <mc:Fallback>
                <p:oleObj name="" r:id="rId17" imgW="546100" imgH="711200" progId="Equation.3">
                  <p:embed/>
                  <p:pic>
                    <p:nvPicPr>
                      <p:cNvPr id="0" name="图片 545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040688" y="4005263"/>
                        <a:ext cx="1246187" cy="16176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1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1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1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83425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4648200" y="6248400"/>
            <a:ext cx="2895600" cy="457200"/>
          </a:xfrm>
        </p:spPr>
        <p:txBody>
          <a:bodyPr wrap="square" lIns="91440" tIns="45720" rIns="91440" bIns="45720"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83426" name="Object 2"/>
          <p:cNvGraphicFramePr/>
          <p:nvPr/>
        </p:nvGraphicFramePr>
        <p:xfrm>
          <a:off x="1992313" y="333375"/>
          <a:ext cx="3333750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" name="" r:id="rId1" imgW="1778000" imgH="698500" progId="Equation.3">
                  <p:embed/>
                </p:oleObj>
              </mc:Choice>
              <mc:Fallback>
                <p:oleObj name="" r:id="rId1" imgW="1778000" imgH="698500" progId="Equation.3">
                  <p:embed/>
                  <p:pic>
                    <p:nvPicPr>
                      <p:cNvPr id="0" name="图片 54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92313" y="333375"/>
                        <a:ext cx="3333750" cy="1595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27" name="Object 3"/>
          <p:cNvGraphicFramePr/>
          <p:nvPr/>
        </p:nvGraphicFramePr>
        <p:xfrm>
          <a:off x="5591175" y="333375"/>
          <a:ext cx="1381125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" name="" r:id="rId3" imgW="735965" imgH="711200" progId="Equation.3">
                  <p:embed/>
                </p:oleObj>
              </mc:Choice>
              <mc:Fallback>
                <p:oleObj name="" r:id="rId3" imgW="735965" imgH="711200" progId="Equation.3">
                  <p:embed/>
                  <p:pic>
                    <p:nvPicPr>
                      <p:cNvPr id="0" name="图片 54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91175" y="333375"/>
                        <a:ext cx="1381125" cy="1624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28" name="Object 4"/>
          <p:cNvGraphicFramePr/>
          <p:nvPr/>
        </p:nvGraphicFramePr>
        <p:xfrm>
          <a:off x="7270750" y="838200"/>
          <a:ext cx="31511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" name="" r:id="rId5" imgW="1333500" imgH="228600" progId="Equation.3">
                  <p:embed/>
                </p:oleObj>
              </mc:Choice>
              <mc:Fallback>
                <p:oleObj name="" r:id="rId5" imgW="1333500" imgH="228600" progId="Equation.3">
                  <p:embed/>
                  <p:pic>
                    <p:nvPicPr>
                      <p:cNvPr id="0" name="图片 546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70750" y="838200"/>
                        <a:ext cx="3151188" cy="536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1" name="Object 5"/>
          <p:cNvGraphicFramePr/>
          <p:nvPr/>
        </p:nvGraphicFramePr>
        <p:xfrm>
          <a:off x="1992313" y="2636838"/>
          <a:ext cx="29194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3" name="" r:id="rId7" imgW="1103630" imgH="215900" progId="Equation.3">
                  <p:embed/>
                </p:oleObj>
              </mc:Choice>
              <mc:Fallback>
                <p:oleObj name="" r:id="rId7" imgW="1103630" imgH="215900" progId="Equation.3">
                  <p:embed/>
                  <p:pic>
                    <p:nvPicPr>
                      <p:cNvPr id="0" name="图片 5462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9999CC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992313" y="2636838"/>
                        <a:ext cx="2919412" cy="568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2" name="Object 6"/>
          <p:cNvGraphicFramePr/>
          <p:nvPr/>
        </p:nvGraphicFramePr>
        <p:xfrm>
          <a:off x="2208213" y="4365625"/>
          <a:ext cx="28575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" name="" r:id="rId9" imgW="1320165" imgH="444500" progId="Equation.3">
                  <p:embed/>
                </p:oleObj>
              </mc:Choice>
              <mc:Fallback>
                <p:oleObj name="" r:id="rId9" imgW="1320165" imgH="444500" progId="Equation.3">
                  <p:embed/>
                  <p:pic>
                    <p:nvPicPr>
                      <p:cNvPr id="0" name="图片 5468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CC0066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208213" y="4365625"/>
                        <a:ext cx="2857500" cy="960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3" name="Object 7"/>
          <p:cNvGraphicFramePr/>
          <p:nvPr/>
        </p:nvGraphicFramePr>
        <p:xfrm>
          <a:off x="6527800" y="2133600"/>
          <a:ext cx="1168400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7" name="" r:id="rId11" imgW="508000" imgH="698500" progId="Equation.3">
                  <p:embed/>
                </p:oleObj>
              </mc:Choice>
              <mc:Fallback>
                <p:oleObj name="" r:id="rId11" imgW="508000" imgH="698500" progId="Equation.3">
                  <p:embed/>
                  <p:pic>
                    <p:nvPicPr>
                      <p:cNvPr id="0" name="图片 546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27800" y="2133600"/>
                        <a:ext cx="1168400" cy="1604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4" name="Object 8"/>
          <p:cNvGraphicFramePr/>
          <p:nvPr/>
        </p:nvGraphicFramePr>
        <p:xfrm>
          <a:off x="5232400" y="4005263"/>
          <a:ext cx="2693988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3" name="" r:id="rId13" imgW="1180465" imgH="698500" progId="Equation.3">
                  <p:embed/>
                </p:oleObj>
              </mc:Choice>
              <mc:Fallback>
                <p:oleObj name="" r:id="rId13" imgW="1180465" imgH="698500" progId="Equation.3">
                  <p:embed/>
                  <p:pic>
                    <p:nvPicPr>
                      <p:cNvPr id="0" name="图片 548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32400" y="4005263"/>
                        <a:ext cx="2693988" cy="1587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5" name="Object 9"/>
          <p:cNvGraphicFramePr/>
          <p:nvPr/>
        </p:nvGraphicFramePr>
        <p:xfrm>
          <a:off x="5159375" y="2636838"/>
          <a:ext cx="13128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5" name="" r:id="rId15" imgW="494665" imgH="215900" progId="Equation.3">
                  <p:embed/>
                </p:oleObj>
              </mc:Choice>
              <mc:Fallback>
                <p:oleObj name="" r:id="rId15" imgW="494665" imgH="215900" progId="Equation.3">
                  <p:embed/>
                  <p:pic>
                    <p:nvPicPr>
                      <p:cNvPr id="0" name="图片 5474"/>
                      <p:cNvPicPr/>
                      <p:nvPr/>
                    </p:nvPicPr>
                    <p:blipFill>
                      <a:blip r:embed="rId16">
                        <a:clrChange>
                          <a:clrFrom>
                            <a:srgbClr val="000000"/>
                          </a:clrFrom>
                          <a:clrTo>
                            <a:srgbClr val="CC0066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159375" y="2636838"/>
                        <a:ext cx="1312863" cy="568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6" name="Object 10"/>
          <p:cNvGraphicFramePr/>
          <p:nvPr/>
        </p:nvGraphicFramePr>
        <p:xfrm>
          <a:off x="8040688" y="4005263"/>
          <a:ext cx="1246187" cy="161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" name="" r:id="rId17" imgW="546100" imgH="711200" progId="Equation.3">
                  <p:embed/>
                </p:oleObj>
              </mc:Choice>
              <mc:Fallback>
                <p:oleObj name="" r:id="rId17" imgW="546100" imgH="711200" progId="Equation.3">
                  <p:embed/>
                  <p:pic>
                    <p:nvPicPr>
                      <p:cNvPr id="0" name="图片 547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040688" y="4005263"/>
                        <a:ext cx="1246187" cy="16176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1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1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1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84449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4648200" y="6248400"/>
            <a:ext cx="2895600" cy="457200"/>
          </a:xfrm>
        </p:spPr>
        <p:txBody>
          <a:bodyPr wrap="square" lIns="91440" tIns="45720" rIns="91440" bIns="45720"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84450" name="Object 2"/>
          <p:cNvGraphicFramePr/>
          <p:nvPr/>
        </p:nvGraphicFramePr>
        <p:xfrm>
          <a:off x="2135188" y="260350"/>
          <a:ext cx="1520825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6" name="" r:id="rId1" imgW="723900" imgH="711200" progId="Equation.3">
                  <p:embed/>
                </p:oleObj>
              </mc:Choice>
              <mc:Fallback>
                <p:oleObj name="" r:id="rId1" imgW="723900" imgH="711200" progId="Equation.3">
                  <p:embed/>
                  <p:pic>
                    <p:nvPicPr>
                      <p:cNvPr id="0" name="图片 546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35188" y="260350"/>
                        <a:ext cx="1520825" cy="1492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4451" name="Object 3"/>
          <p:cNvGraphicFramePr/>
          <p:nvPr/>
        </p:nvGraphicFramePr>
        <p:xfrm>
          <a:off x="3719513" y="260350"/>
          <a:ext cx="1620837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" name="" r:id="rId3" imgW="748665" imgH="711200" progId="Equation.3">
                  <p:embed/>
                </p:oleObj>
              </mc:Choice>
              <mc:Fallback>
                <p:oleObj name="" r:id="rId3" imgW="748665" imgH="711200" progId="Equation.3">
                  <p:embed/>
                  <p:pic>
                    <p:nvPicPr>
                      <p:cNvPr id="0" name="图片 546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9513" y="260350"/>
                        <a:ext cx="1620837" cy="1535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24" name="Object 4"/>
          <p:cNvGraphicFramePr/>
          <p:nvPr/>
        </p:nvGraphicFramePr>
        <p:xfrm>
          <a:off x="2279650" y="2492375"/>
          <a:ext cx="26908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9" name="" r:id="rId5" imgW="1308100" imgH="228600" progId="Equation.3">
                  <p:embed/>
                </p:oleObj>
              </mc:Choice>
              <mc:Fallback>
                <p:oleObj name="" r:id="rId5" imgW="1308100" imgH="228600" progId="Equation.3">
                  <p:embed/>
                  <p:pic>
                    <p:nvPicPr>
                      <p:cNvPr id="0" name="图片 5478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9999CC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279650" y="2492375"/>
                        <a:ext cx="2690813" cy="522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25" name="Object 5"/>
          <p:cNvGraphicFramePr/>
          <p:nvPr/>
        </p:nvGraphicFramePr>
        <p:xfrm>
          <a:off x="5175250" y="1930400"/>
          <a:ext cx="3095625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6" name="" r:id="rId7" imgW="1371600" imgH="698500" progId="Equation.3">
                  <p:embed/>
                </p:oleObj>
              </mc:Choice>
              <mc:Fallback>
                <p:oleObj name="" r:id="rId7" imgW="1371600" imgH="698500" progId="Equation.3">
                  <p:embed/>
                  <p:pic>
                    <p:nvPicPr>
                      <p:cNvPr id="0" name="图片 54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75250" y="1930400"/>
                        <a:ext cx="3095625" cy="1576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26" name="Object 6"/>
          <p:cNvGraphicFramePr/>
          <p:nvPr/>
        </p:nvGraphicFramePr>
        <p:xfrm>
          <a:off x="2509838" y="3803650"/>
          <a:ext cx="2905125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" name="" r:id="rId9" imgW="1282700" imgH="698500" progId="Equation.3">
                  <p:embed/>
                </p:oleObj>
              </mc:Choice>
              <mc:Fallback>
                <p:oleObj name="" r:id="rId9" imgW="1282700" imgH="698500" progId="Equation.3">
                  <p:embed/>
                  <p:pic>
                    <p:nvPicPr>
                      <p:cNvPr id="0" name="图片 547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09838" y="3803650"/>
                        <a:ext cx="2905125" cy="1577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27" name="Object 7"/>
          <p:cNvGraphicFramePr/>
          <p:nvPr/>
        </p:nvGraphicFramePr>
        <p:xfrm>
          <a:off x="5821363" y="3875088"/>
          <a:ext cx="2405062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4" name="" r:id="rId11" imgW="1282700" imgH="698500" progId="Equation.3">
                  <p:embed/>
                </p:oleObj>
              </mc:Choice>
              <mc:Fallback>
                <p:oleObj name="" r:id="rId11" imgW="1282700" imgH="698500" progId="Equation.3">
                  <p:embed/>
                  <p:pic>
                    <p:nvPicPr>
                      <p:cNvPr id="0" name="图片 548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21363" y="3875088"/>
                        <a:ext cx="2405062" cy="1593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4456" name="Object 8"/>
          <p:cNvGraphicFramePr/>
          <p:nvPr/>
        </p:nvGraphicFramePr>
        <p:xfrm>
          <a:off x="5448300" y="260350"/>
          <a:ext cx="1381125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" name="" r:id="rId13" imgW="735965" imgH="711200" progId="Equation.3">
                  <p:embed/>
                </p:oleObj>
              </mc:Choice>
              <mc:Fallback>
                <p:oleObj name="" r:id="rId13" imgW="735965" imgH="711200" progId="Equation.3">
                  <p:embed/>
                  <p:pic>
                    <p:nvPicPr>
                      <p:cNvPr id="0" name="图片 547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48300" y="260350"/>
                        <a:ext cx="1381125" cy="1624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1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85473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4648200" y="6248400"/>
            <a:ext cx="2895600" cy="457200"/>
          </a:xfrm>
        </p:spPr>
        <p:txBody>
          <a:bodyPr wrap="square" lIns="91440" tIns="45720" rIns="91440" bIns="45720"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85474" name="Object 2"/>
          <p:cNvGraphicFramePr/>
          <p:nvPr/>
        </p:nvGraphicFramePr>
        <p:xfrm>
          <a:off x="7032625" y="1989138"/>
          <a:ext cx="31511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1" name="" r:id="rId1" imgW="1333500" imgH="228600" progId="Equation.3">
                  <p:embed/>
                </p:oleObj>
              </mc:Choice>
              <mc:Fallback>
                <p:oleObj name="" r:id="rId1" imgW="1333500" imgH="228600" progId="Equation.3">
                  <p:embed/>
                  <p:pic>
                    <p:nvPicPr>
                      <p:cNvPr id="0" name="图片 5470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CC0066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032625" y="1989138"/>
                        <a:ext cx="3151188" cy="536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5475" name="Object 3"/>
          <p:cNvGraphicFramePr/>
          <p:nvPr/>
        </p:nvGraphicFramePr>
        <p:xfrm>
          <a:off x="2208213" y="188913"/>
          <a:ext cx="2151062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4" name="" r:id="rId3" imgW="951865" imgH="698500" progId="Equation.3">
                  <p:embed/>
                </p:oleObj>
              </mc:Choice>
              <mc:Fallback>
                <p:oleObj name="" r:id="rId3" imgW="951865" imgH="698500" progId="Equation.3">
                  <p:embed/>
                  <p:pic>
                    <p:nvPicPr>
                      <p:cNvPr id="0" name="图片 54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8213" y="188913"/>
                        <a:ext cx="2151062" cy="1576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5476" name="Object 4"/>
          <p:cNvGraphicFramePr/>
          <p:nvPr/>
        </p:nvGraphicFramePr>
        <p:xfrm>
          <a:off x="4511675" y="260350"/>
          <a:ext cx="1927225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" name="" r:id="rId5" imgW="850265" imgH="698500" progId="Equation.3">
                  <p:embed/>
                </p:oleObj>
              </mc:Choice>
              <mc:Fallback>
                <p:oleObj name="" r:id="rId5" imgW="850265" imgH="698500" progId="Equation.3">
                  <p:embed/>
                  <p:pic>
                    <p:nvPicPr>
                      <p:cNvPr id="0" name="图片 546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1675" y="260350"/>
                        <a:ext cx="1927225" cy="1577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5477" name="Object 5"/>
          <p:cNvGraphicFramePr/>
          <p:nvPr/>
        </p:nvGraphicFramePr>
        <p:xfrm>
          <a:off x="6600825" y="260350"/>
          <a:ext cx="1595438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" name="" r:id="rId7" imgW="850265" imgH="698500" progId="Equation.3">
                  <p:embed/>
                </p:oleObj>
              </mc:Choice>
              <mc:Fallback>
                <p:oleObj name="" r:id="rId7" imgW="850265" imgH="698500" progId="Equation.3">
                  <p:embed/>
                  <p:pic>
                    <p:nvPicPr>
                      <p:cNvPr id="0" name="图片 546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00825" y="260350"/>
                        <a:ext cx="1595438" cy="1595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0" name="Object 6"/>
          <p:cNvGraphicFramePr/>
          <p:nvPr/>
        </p:nvGraphicFramePr>
        <p:xfrm>
          <a:off x="2424113" y="2852738"/>
          <a:ext cx="3476625" cy="309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" name="" r:id="rId9" imgW="1511300" imgH="1346200" progId="Equation.3">
                  <p:embed/>
                </p:oleObj>
              </mc:Choice>
              <mc:Fallback>
                <p:oleObj name="" r:id="rId9" imgW="1511300" imgH="1346200" progId="Equation.3">
                  <p:embed/>
                  <p:pic>
                    <p:nvPicPr>
                      <p:cNvPr id="0" name="图片 547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24113" y="2852738"/>
                        <a:ext cx="3476625" cy="3094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1" name="Object 7"/>
          <p:cNvGraphicFramePr/>
          <p:nvPr/>
        </p:nvGraphicFramePr>
        <p:xfrm>
          <a:off x="6224588" y="2940050"/>
          <a:ext cx="3919537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1" name="" r:id="rId11" imgW="1587500" imgH="698500" progId="Equation.3">
                  <p:embed/>
                </p:oleObj>
              </mc:Choice>
              <mc:Fallback>
                <p:oleObj name="" r:id="rId11" imgW="1587500" imgH="698500" progId="Equation.3">
                  <p:embed/>
                  <p:pic>
                    <p:nvPicPr>
                      <p:cNvPr id="0" name="图片 548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24588" y="2940050"/>
                        <a:ext cx="3919537" cy="1722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2" name="Text Box 8"/>
          <p:cNvSpPr txBox="1"/>
          <p:nvPr/>
        </p:nvSpPr>
        <p:spPr>
          <a:xfrm>
            <a:off x="6456363" y="5445125"/>
            <a:ext cx="2016125" cy="521970"/>
          </a:xfrm>
          <a:prstGeom prst="rect">
            <a:avLst/>
          </a:prstGeom>
          <a:solidFill>
            <a:srgbClr val="009900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FFFFCC"/>
                </a:solidFill>
                <a:latin typeface="Arial" panose="020B0604020202020204" pitchFamily="34" charset="0"/>
                <a:ea typeface="楷体_GB2312" pitchFamily="49" charset="-122"/>
              </a:rPr>
              <a:t>正交矩阵</a:t>
            </a:r>
            <a:endParaRPr lang="zh-CN" altLang="en-US" sz="2800" dirty="0">
              <a:solidFill>
                <a:srgbClr val="FFFFCC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14153" name="Line 9"/>
          <p:cNvSpPr/>
          <p:nvPr/>
        </p:nvSpPr>
        <p:spPr>
          <a:xfrm>
            <a:off x="5664200" y="4868863"/>
            <a:ext cx="647700" cy="43180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1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4152" grpId="0" bldLvl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1186" name="Rectangle 2"/>
          <p:cNvSpPr/>
          <p:nvPr/>
        </p:nvSpPr>
        <p:spPr>
          <a:xfrm>
            <a:off x="1981200" y="455613"/>
            <a:ext cx="8231188" cy="6254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algn="ctr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小 结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一、矩阵可对角化的条件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定理：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阶矩阵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和对角阵相似（即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能对角化）的充分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必要条件是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有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个线性无关的特征向量．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P.123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定理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定理：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m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是方阵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的特征值，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m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依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次是与之对应的特征向量，如果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m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各不相同，则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m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线性无关．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P.120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定理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推论：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如果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有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个不同的特征值，则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和对角阵相似．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说明：当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的特征方程有重根时，就不一定有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个线性无关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的特征向量，从而不一定能对角化．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P.118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6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4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6">
                                            <p:txEl>
                                              <p:charRg st="4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18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6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186">
                                            <p:txEl>
                                              <p:charRg st="16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48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221186">
                                            <p:txEl>
                                              <p:charRg st="48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83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30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66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97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230" end="2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261" end="2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48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1186">
                                            <p:txEl>
                                              <p:charRg st="48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2063750" y="1123950"/>
            <a:ext cx="7632700" cy="436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定义： 若 实矩阵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楷体_GB2312" pitchFamily="49" charset="-122"/>
                <a:cs typeface="+mn-cs"/>
              </a:rPr>
              <a:t>A=A</a:t>
            </a:r>
            <a:r>
              <a:rPr kumimoji="0" lang="az-Cyrl-AZ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т</a:t>
            </a: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则称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楷体_GB2312" pitchFamily="49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是对称矩阵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74863" y="188913"/>
            <a:ext cx="6970713" cy="579438"/>
          </a:xfrm>
          <a:prstGeom prst="rect">
            <a:avLst/>
          </a:prstGeom>
          <a:solidFill>
            <a:srgbClr val="FFFFCC"/>
          </a:solidFill>
          <a:ln cap="flat" algn="ctr">
            <a:solidFill>
              <a:srgbClr val="66CCFF"/>
            </a:solidFill>
            <a:miter lim="800000"/>
          </a:ln>
        </p:spPr>
        <p:txBody>
          <a:bodyPr anchor="ctr"/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3200" b="1" kern="0" cap="none" spc="0" normalizeH="0" baseline="0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黑体" panose="02010609060101010101" pitchFamily="49" charset="-122"/>
                <a:cs typeface="+mj-cs"/>
              </a:rPr>
              <a:t>二、实对称矩阵的特征值与特征向量</a:t>
            </a:r>
            <a:endParaRPr kumimoji="0" lang="zh-CN" altLang="en-US" sz="3200" b="1" kern="0" cap="none" spc="0" normalizeH="0" baseline="0" noProof="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062163" y="1814513"/>
            <a:ext cx="6481762" cy="460375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p>
            <a:pPr defTabSz="914400"/>
            <a:r>
              <a:rPr lang="zh-CN" altLang="en-US" sz="2400" b="1" dirty="0">
                <a:solidFill>
                  <a:srgbClr val="1818FF"/>
                </a:solidFill>
                <a:latin typeface="Arial" panose="020B0604020202020204" pitchFamily="34" charset="0"/>
                <a:ea typeface="楷体_GB2312" pitchFamily="49" charset="-122"/>
              </a:rPr>
              <a:t>定理</a:t>
            </a:r>
            <a:r>
              <a:rPr lang="en-US" altLang="zh-CN" sz="2400" b="1" dirty="0">
                <a:solidFill>
                  <a:srgbClr val="1818FF"/>
                </a:solidFill>
                <a:latin typeface="Arial" panose="020B0604020202020204" pitchFamily="34" charset="0"/>
                <a:ea typeface="楷体_GB2312" pitchFamily="49" charset="-122"/>
              </a:rPr>
              <a:t>:  </a:t>
            </a:r>
            <a:r>
              <a:rPr lang="en-US" altLang="zh-CN" sz="2400" b="1" dirty="0">
                <a:solidFill>
                  <a:srgbClr val="1818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实对称矩阵的特征值都是实数 </a:t>
            </a:r>
            <a:r>
              <a:rPr lang="en-US" altLang="zh-CN" sz="2400" b="1" dirty="0">
                <a:latin typeface="Arial" panose="020B0604020202020204" pitchFamily="34" charset="0"/>
                <a:ea typeface="楷体_GB2312" pitchFamily="49" charset="-122"/>
              </a:rPr>
              <a:t>.</a:t>
            </a:r>
            <a:endParaRPr lang="en-US" altLang="zh-CN" sz="2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2063750" y="2679700"/>
            <a:ext cx="8280400" cy="460375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p>
            <a:pPr defTabSz="914400"/>
            <a:r>
              <a:rPr lang="zh-CN" altLang="en-US" sz="2400" b="1" dirty="0">
                <a:solidFill>
                  <a:srgbClr val="1818FF"/>
                </a:solidFill>
                <a:latin typeface="Arial" panose="020B0604020202020204" pitchFamily="34" charset="0"/>
                <a:ea typeface="楷体_GB2312" pitchFamily="49" charset="-122"/>
              </a:rPr>
              <a:t>推论：</a:t>
            </a:r>
            <a:r>
              <a:rPr lang="en-US" altLang="zh-CN" sz="2400" b="1" dirty="0">
                <a:solidFill>
                  <a:srgbClr val="1818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n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阶</a:t>
            </a: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实对称矩阵有</a:t>
            </a:r>
            <a:r>
              <a:rPr lang="en-US" altLang="zh-CN" sz="2400" b="1" dirty="0">
                <a:latin typeface="Arial" panose="020B0604020202020204" pitchFamily="34" charset="0"/>
                <a:ea typeface="楷体_GB2312" pitchFamily="49" charset="-122"/>
              </a:rPr>
              <a:t>n</a:t>
            </a: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个实特征值 </a:t>
            </a:r>
            <a:r>
              <a:rPr lang="en-US" altLang="zh-CN" sz="2400" b="1" dirty="0">
                <a:latin typeface="Arial" panose="020B0604020202020204" pitchFamily="34" charset="0"/>
                <a:ea typeface="楷体_GB2312" pitchFamily="49" charset="-122"/>
              </a:rPr>
              <a:t>. (</a:t>
            </a: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重根按重数计算</a:t>
            </a:r>
            <a:r>
              <a:rPr lang="en-US" altLang="zh-CN" sz="2400" b="1" dirty="0">
                <a:latin typeface="Arial" panose="020B0604020202020204" pitchFamily="34" charset="0"/>
                <a:ea typeface="楷体_GB2312" pitchFamily="49" charset="-122"/>
              </a:rPr>
              <a:t>)</a:t>
            </a:r>
            <a:endParaRPr lang="en-US" altLang="zh-CN" sz="2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6" name="Rectangle 2"/>
          <p:cNvSpPr txBox="1"/>
          <p:nvPr/>
        </p:nvSpPr>
        <p:spPr>
          <a:xfrm>
            <a:off x="1992313" y="3676650"/>
            <a:ext cx="6480175" cy="4572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t"/>
          <a:p>
            <a:pPr defTabSz="914400" eaLnBrk="0" hangingPunct="0"/>
            <a:r>
              <a:rPr lang="zh-CN" altLang="en-US" sz="2400" b="1" dirty="0">
                <a:solidFill>
                  <a:srgbClr val="1818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推论</a:t>
            </a:r>
            <a:r>
              <a:rPr lang="en-US" altLang="zh-CN" sz="2400" b="1" dirty="0">
                <a:solidFill>
                  <a:srgbClr val="1818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实对称矩阵 </a:t>
            </a:r>
            <a:r>
              <a:rPr lang="en-US" altLang="zh-CN" sz="24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A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的特征向量都是实向量 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7" name="Object 2"/>
          <p:cNvGraphicFramePr/>
          <p:nvPr/>
        </p:nvGraphicFramePr>
        <p:xfrm>
          <a:off x="2030413" y="4505325"/>
          <a:ext cx="84153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6" name="" r:id="rId1" imgW="3771900" imgH="228600" progId="Equation.3">
                  <p:embed/>
                </p:oleObj>
              </mc:Choice>
              <mc:Fallback>
                <p:oleObj name="" r:id="rId1" imgW="3771900" imgH="228600" progId="Equation.3">
                  <p:embed/>
                  <p:pic>
                    <p:nvPicPr>
                      <p:cNvPr id="0" name="图片 5485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030413" y="4505325"/>
                        <a:ext cx="8415337" cy="511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/>
          <p:nvPr/>
        </p:nvGraphicFramePr>
        <p:xfrm>
          <a:off x="2063750" y="5373688"/>
          <a:ext cx="36718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5" name="" r:id="rId3" imgW="1701800" imgH="228600" progId="Equation.3">
                  <p:embed/>
                </p:oleObj>
              </mc:Choice>
              <mc:Fallback>
                <p:oleObj name="" r:id="rId3" imgW="1701800" imgH="228600" progId="Equation.3">
                  <p:embed/>
                  <p:pic>
                    <p:nvPicPr>
                      <p:cNvPr id="0" name="图片 5484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063750" y="5373688"/>
                        <a:ext cx="3671888" cy="492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5" grpId="0"/>
      <p:bldP spid="6" grpId="0" bldLvl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1186" name="Rectangle 2"/>
          <p:cNvSpPr/>
          <p:nvPr/>
        </p:nvSpPr>
        <p:spPr>
          <a:xfrm>
            <a:off x="1979613" y="1538288"/>
            <a:ext cx="8231187" cy="433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定理：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和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对称阵 </a:t>
            </a:r>
            <a:r>
              <a:rPr lang="en-US" altLang="zh-CN" sz="2400" b="1" i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的特征值，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是对应的特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征向量，如果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≠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，则 </a:t>
            </a:r>
            <a:r>
              <a:rPr lang="zh-CN" altLang="en-US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正交．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P.124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定理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6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证明：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2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 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≠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(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A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T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A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是对称阵）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A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2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=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endParaRPr lang="en-US" altLang="zh-CN" sz="2400" b="1" baseline="-25000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−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0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因为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≠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，则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，即 </a:t>
            </a:r>
            <a:r>
              <a:rPr lang="zh-CN" altLang="en-US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97175" y="4933950"/>
            <a:ext cx="1285875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9875" y="4933950"/>
            <a:ext cx="1228725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03838" y="4933950"/>
            <a:ext cx="1157287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70650" y="4933950"/>
            <a:ext cx="1000125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64425" y="4286250"/>
            <a:ext cx="2286000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82888" y="5405438"/>
            <a:ext cx="1314450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51313" y="5405438"/>
            <a:ext cx="1600200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80100" y="5405438"/>
            <a:ext cx="1543050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97563" y="6384925"/>
            <a:ext cx="2286000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99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4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81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21186">
                                            <p:txEl>
                                              <p:charRg st="81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21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1186">
                                            <p:txEl>
                                              <p:charRg st="121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76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1186">
                                            <p:txEl>
                                              <p:charRg st="176" end="2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225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1186">
                                            <p:txEl>
                                              <p:charRg st="225" end="2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247" end="2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1186">
                                            <p:txEl>
                                              <p:charRg st="247" end="2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89569" name="Rectangle 2"/>
          <p:cNvSpPr/>
          <p:nvPr/>
        </p:nvSpPr>
        <p:spPr>
          <a:xfrm>
            <a:off x="1979613" y="455613"/>
            <a:ext cx="8229600" cy="9036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说明：当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的特征方程有重根时，就不一定有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个线性无关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的特征向量，从而不一定能对角化．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919288" y="1928813"/>
            <a:ext cx="8458200" cy="16446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推论：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为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阶对称阵，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是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的特征方程的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重根，则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矩阵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lE</a:t>
            </a:r>
            <a:r>
              <a:rPr lang="zh-CN" altLang="en-US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的秩等于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−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恰有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个线性无关的特征向量与特征值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对应．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885950" y="4508500"/>
            <a:ext cx="8458200" cy="10080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推论：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为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阶对称阵，则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个特征向量必线性无关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endParaRPr lang="en-US" altLang="zh-CN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故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必可对角化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charRg st="36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8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charRg st="58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36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charRg st="36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  <p:bldP spid="5" grpId="0" animBg="1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059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4648200" y="6248400"/>
            <a:ext cx="2895600" cy="457200"/>
          </a:xfrm>
        </p:spPr>
        <p:txBody>
          <a:bodyPr wrap="square" lIns="91440" tIns="45720" rIns="91440" bIns="45720"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822325"/>
            <a:ext cx="5610225" cy="579438"/>
          </a:xfrm>
          <a:solidFill>
            <a:srgbClr val="FFFFCC"/>
          </a:solidFill>
          <a:ln>
            <a:solidFill>
              <a:srgbClr val="66CCFF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三、实对称矩阵的相似对角化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graphicFrame>
        <p:nvGraphicFramePr>
          <p:cNvPr id="1431555" name="Object 2"/>
          <p:cNvGraphicFramePr/>
          <p:nvPr/>
        </p:nvGraphicFramePr>
        <p:xfrm>
          <a:off x="3287713" y="1614488"/>
          <a:ext cx="62642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7" name="" r:id="rId1" imgW="2549525" imgH="215900" progId="Equation.3">
                  <p:embed/>
                </p:oleObj>
              </mc:Choice>
              <mc:Fallback>
                <p:oleObj name="" r:id="rId1" imgW="2549525" imgH="215900" progId="Equation.3">
                  <p:embed/>
                  <p:pic>
                    <p:nvPicPr>
                      <p:cNvPr id="0" name="图片 5486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287713" y="1614488"/>
                        <a:ext cx="6264275" cy="5286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1556" name="Object 3"/>
          <p:cNvGraphicFramePr/>
          <p:nvPr/>
        </p:nvGraphicFramePr>
        <p:xfrm>
          <a:off x="4011613" y="2333625"/>
          <a:ext cx="5246687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" name="" r:id="rId3" imgW="2247900" imgH="939800" progId="Equation.3">
                  <p:embed/>
                </p:oleObj>
              </mc:Choice>
              <mc:Fallback>
                <p:oleObj name="" r:id="rId3" imgW="2247900" imgH="939800" progId="Equation.3">
                  <p:embed/>
                  <p:pic>
                    <p:nvPicPr>
                      <p:cNvPr id="0" name="图片 5487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011613" y="2333625"/>
                        <a:ext cx="5246687" cy="219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1557" name="Object 4"/>
          <p:cNvGraphicFramePr/>
          <p:nvPr/>
        </p:nvGraphicFramePr>
        <p:xfrm>
          <a:off x="2279650" y="4710113"/>
          <a:ext cx="64087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3" name="" r:id="rId5" imgW="2590800" imgH="228600" progId="Equation.3">
                  <p:embed/>
                </p:oleObj>
              </mc:Choice>
              <mc:Fallback>
                <p:oleObj name="" r:id="rId5" imgW="2590800" imgH="228600" progId="Equation.3">
                  <p:embed/>
                  <p:pic>
                    <p:nvPicPr>
                      <p:cNvPr id="0" name="图片 5492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279650" y="4710113"/>
                        <a:ext cx="6408738" cy="565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1558" name="Text Box 6"/>
          <p:cNvSpPr txBox="1"/>
          <p:nvPr/>
        </p:nvSpPr>
        <p:spPr>
          <a:xfrm>
            <a:off x="3648075" y="5502275"/>
            <a:ext cx="1871663" cy="521970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证明略</a:t>
            </a:r>
            <a:endParaRPr lang="zh-CN" altLang="en-US" sz="2800" b="1" dirty="0">
              <a:solidFill>
                <a:srgbClr val="FF33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90599" name="Text Box 7"/>
          <p:cNvSpPr txBox="1"/>
          <p:nvPr/>
        </p:nvSpPr>
        <p:spPr>
          <a:xfrm>
            <a:off x="1992313" y="1614488"/>
            <a:ext cx="1152525" cy="521970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p>
            <a:pPr defTabSz="914400">
              <a:spcBef>
                <a:spcPct val="50000"/>
              </a:spcBef>
            </a:pPr>
            <a:r>
              <a:rPr lang="zh-CN" altLang="en-US" sz="2800" b="1" dirty="0">
                <a:solidFill>
                  <a:srgbClr val="1818FF"/>
                </a:solidFill>
                <a:latin typeface="Arial" panose="020B0604020202020204" pitchFamily="34" charset="0"/>
                <a:ea typeface="楷体_GB2312" pitchFamily="49" charset="-122"/>
              </a:rPr>
              <a:t>定理</a:t>
            </a:r>
            <a:r>
              <a:rPr lang="en-US" altLang="zh-CN" sz="2800" b="1" dirty="0">
                <a:solidFill>
                  <a:srgbClr val="1818FF"/>
                </a:solidFill>
                <a:latin typeface="Arial" panose="020B0604020202020204" pitchFamily="34" charset="0"/>
                <a:ea typeface="楷体_GB2312" pitchFamily="49" charset="-122"/>
              </a:rPr>
              <a:t>3</a:t>
            </a:r>
            <a:endParaRPr lang="en-US" altLang="zh-CN" sz="2800" b="1" dirty="0">
              <a:solidFill>
                <a:srgbClr val="1818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aphicFrame>
        <p:nvGraphicFramePr>
          <p:cNvPr id="1431560" name="Object 5"/>
          <p:cNvGraphicFramePr/>
          <p:nvPr/>
        </p:nvGraphicFramePr>
        <p:xfrm>
          <a:off x="2181225" y="2262188"/>
          <a:ext cx="30765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1" name="" r:id="rId7" imgW="1268095" imgH="215900" progId="Equation.3">
                  <p:embed/>
                </p:oleObj>
              </mc:Choice>
              <mc:Fallback>
                <p:oleObj name="" r:id="rId7" imgW="1268095" imgH="215900" progId="Equation.3">
                  <p:embed/>
                  <p:pic>
                    <p:nvPicPr>
                      <p:cNvPr id="0" name="图片 5490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181225" y="2262188"/>
                        <a:ext cx="3076575" cy="523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"/>
                                        <p:tgtEl>
                                          <p:spTgt spid="143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1558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161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4648200" y="6248400"/>
            <a:ext cx="2895600" cy="457200"/>
          </a:xfrm>
        </p:spPr>
        <p:txBody>
          <a:bodyPr wrap="square" lIns="91440" tIns="45720" rIns="91440" bIns="45720"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1618" name="Rectangle 2"/>
          <p:cNvSpPr>
            <a:spLocks noGrp="1"/>
          </p:cNvSpPr>
          <p:nvPr>
            <p:ph type="title"/>
          </p:nvPr>
        </p:nvSpPr>
        <p:spPr>
          <a:xfrm>
            <a:off x="1919288" y="549275"/>
            <a:ext cx="7837487" cy="731838"/>
          </a:xfrm>
          <a:solidFill>
            <a:srgbClr val="009900"/>
          </a:solidFill>
          <a:ln>
            <a:solidFill>
              <a:srgbClr val="000000"/>
            </a:solidFill>
            <a:miter/>
          </a:ln>
        </p:spPr>
        <p:txBody>
          <a:bodyPr vert="horz" wrap="square" lIns="91440" tIns="45720" rIns="91440" bIns="45720" anchor="t"/>
          <a:p>
            <a:r>
              <a:rPr lang="zh-CN" altLang="en-US" dirty="0">
                <a:solidFill>
                  <a:srgbClr val="FFFF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利用正交矩阵将实对称矩阵对角化的方法</a:t>
            </a:r>
            <a:endParaRPr lang="zh-CN" altLang="en-US" dirty="0">
              <a:solidFill>
                <a:srgbClr val="FFFF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75235" name="Text Box 3"/>
          <p:cNvSpPr txBox="1"/>
          <p:nvPr/>
        </p:nvSpPr>
        <p:spPr>
          <a:xfrm>
            <a:off x="3863975" y="1484313"/>
            <a:ext cx="25209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latin typeface="黑体" panose="02010609060101010101" pitchFamily="49" charset="-122"/>
                <a:ea typeface="楷体_GB2312" pitchFamily="49" charset="-122"/>
              </a:rPr>
              <a:t>具体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楷体_GB2312" pitchFamily="49" charset="-122"/>
              </a:rPr>
              <a:t>步骤</a:t>
            </a:r>
            <a:r>
              <a:rPr lang="zh-CN" altLang="en-US" sz="2800" b="1" dirty="0">
                <a:latin typeface="黑体" panose="02010609060101010101" pitchFamily="49" charset="-122"/>
                <a:ea typeface="楷体_GB2312" pitchFamily="49" charset="-122"/>
              </a:rPr>
              <a:t>为：</a:t>
            </a:r>
            <a:endParaRPr lang="zh-CN" altLang="en-US" sz="2800" b="1" dirty="0">
              <a:latin typeface="黑体" panose="02010609060101010101" pitchFamily="49" charset="-122"/>
              <a:ea typeface="楷体_GB2312" pitchFamily="49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640013" y="3573463"/>
            <a:ext cx="3813174" cy="555625"/>
            <a:chOff x="1068" y="2866"/>
            <a:chExt cx="2402" cy="350"/>
          </a:xfrm>
        </p:grpSpPr>
        <p:sp>
          <p:nvSpPr>
            <p:cNvPr id="1391621" name="Text Box 5"/>
            <p:cNvSpPr txBox="1"/>
            <p:nvPr/>
          </p:nvSpPr>
          <p:spPr>
            <a:xfrm>
              <a:off x="1440" y="2887"/>
              <a:ext cx="203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b="1" dirty="0">
                  <a:latin typeface="黑体" panose="02010609060101010101" pitchFamily="49" charset="-122"/>
                  <a:ea typeface="楷体_GB2312" pitchFamily="49" charset="-122"/>
                </a:rPr>
                <a:t>将基础解系正交化</a:t>
              </a:r>
              <a:r>
                <a:rPr lang="en-US" altLang="zh-CN" sz="2800" b="1" dirty="0">
                  <a:latin typeface="黑体" panose="02010609060101010101" pitchFamily="49" charset="-122"/>
                  <a:ea typeface="楷体_GB2312" pitchFamily="49" charset="-122"/>
                </a:rPr>
                <a:t>;</a:t>
              </a:r>
              <a:endParaRPr lang="en-US" altLang="zh-CN" sz="2800" b="1" dirty="0">
                <a:latin typeface="黑体" panose="02010609060101010101" pitchFamily="49" charset="-122"/>
                <a:ea typeface="楷体_GB2312" pitchFamily="49" charset="-122"/>
              </a:endParaRPr>
            </a:p>
          </p:txBody>
        </p:sp>
        <p:sp>
          <p:nvSpPr>
            <p:cNvPr id="1391622" name="Text Box 6"/>
            <p:cNvSpPr txBox="1"/>
            <p:nvPr/>
          </p:nvSpPr>
          <p:spPr>
            <a:xfrm>
              <a:off x="1068" y="2866"/>
              <a:ext cx="34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b="1" dirty="0">
                  <a:latin typeface="黑体" panose="02010609060101010101" pitchFamily="49" charset="-122"/>
                  <a:ea typeface="楷体_GB2312" pitchFamily="49" charset="-122"/>
                </a:rPr>
                <a:t>3.</a:t>
              </a:r>
              <a:endParaRPr lang="en-US" altLang="zh-CN" sz="2800" b="1" dirty="0">
                <a:latin typeface="黑体" panose="02010609060101010101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2640013" y="4294188"/>
            <a:ext cx="3098799" cy="536575"/>
            <a:chOff x="1068" y="3346"/>
            <a:chExt cx="1952" cy="338"/>
          </a:xfrm>
        </p:grpSpPr>
        <p:sp>
          <p:nvSpPr>
            <p:cNvPr id="1391624" name="Rectangle 8"/>
            <p:cNvSpPr/>
            <p:nvPr/>
          </p:nvSpPr>
          <p:spPr>
            <a:xfrm>
              <a:off x="1440" y="3355"/>
              <a:ext cx="158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b="1" dirty="0">
                  <a:latin typeface="黑体" panose="02010609060101010101" pitchFamily="49" charset="-122"/>
                  <a:ea typeface="楷体_GB2312" pitchFamily="49" charset="-122"/>
                </a:rPr>
                <a:t>再将其单位化</a:t>
              </a:r>
              <a:r>
                <a:rPr lang="en-US" altLang="zh-CN" sz="2800" b="1" dirty="0">
                  <a:latin typeface="黑体" panose="02010609060101010101" pitchFamily="49" charset="-122"/>
                  <a:ea typeface="楷体_GB2312" pitchFamily="49" charset="-122"/>
                </a:rPr>
                <a:t>.</a:t>
              </a:r>
              <a:endParaRPr lang="en-US" altLang="zh-CN" sz="2800" b="1" dirty="0">
                <a:latin typeface="黑体" panose="02010609060101010101" pitchFamily="49" charset="-122"/>
                <a:ea typeface="楷体_GB2312" pitchFamily="49" charset="-122"/>
              </a:endParaRPr>
            </a:p>
          </p:txBody>
        </p:sp>
        <p:sp>
          <p:nvSpPr>
            <p:cNvPr id="1391625" name="Text Box 9"/>
            <p:cNvSpPr txBox="1"/>
            <p:nvPr/>
          </p:nvSpPr>
          <p:spPr>
            <a:xfrm>
              <a:off x="1068" y="3346"/>
              <a:ext cx="34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b="1" dirty="0">
                  <a:latin typeface="黑体" panose="02010609060101010101" pitchFamily="49" charset="-122"/>
                  <a:ea typeface="楷体_GB2312" pitchFamily="49" charset="-122"/>
                </a:rPr>
                <a:t>4.</a:t>
              </a:r>
              <a:endParaRPr lang="en-US" altLang="zh-CN" sz="2800" b="1" dirty="0">
                <a:latin typeface="黑体" panose="02010609060101010101" pitchFamily="49" charset="-122"/>
                <a:ea typeface="楷体_GB2312" pitchFamily="49" charset="-122"/>
              </a:endParaRPr>
            </a:p>
          </p:txBody>
        </p:sp>
      </p:grpSp>
      <p:graphicFrame>
        <p:nvGraphicFramePr>
          <p:cNvPr id="1375242" name="Object 2"/>
          <p:cNvGraphicFramePr/>
          <p:nvPr/>
        </p:nvGraphicFramePr>
        <p:xfrm>
          <a:off x="2640013" y="2908300"/>
          <a:ext cx="30527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8" name="" r:id="rId1" imgW="1219200" imgH="228600" progId="Equation.3">
                  <p:embed/>
                </p:oleObj>
              </mc:Choice>
              <mc:Fallback>
                <p:oleObj name="" r:id="rId1" imgW="1219200" imgH="228600" progId="Equation.3">
                  <p:embed/>
                  <p:pic>
                    <p:nvPicPr>
                      <p:cNvPr id="0" name="图片 549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40013" y="2908300"/>
                        <a:ext cx="3052762" cy="552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5243" name="Object 3"/>
          <p:cNvGraphicFramePr/>
          <p:nvPr/>
        </p:nvGraphicFramePr>
        <p:xfrm>
          <a:off x="2727325" y="2211388"/>
          <a:ext cx="26241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4" name="" r:id="rId3" imgW="1091565" imgH="203200" progId="Equation.3">
                  <p:embed/>
                </p:oleObj>
              </mc:Choice>
              <mc:Fallback>
                <p:oleObj name="" r:id="rId3" imgW="1091565" imgH="203200" progId="Equation.3">
                  <p:embed/>
                  <p:pic>
                    <p:nvPicPr>
                      <p:cNvPr id="0" name="图片 549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7325" y="2211388"/>
                        <a:ext cx="2624138" cy="485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5244" name="Object 4"/>
          <p:cNvGraphicFramePr>
            <a:graphicFrameLocks noGrp="1"/>
          </p:cNvGraphicFramePr>
          <p:nvPr>
            <p:ph idx="1"/>
          </p:nvPr>
        </p:nvGraphicFramePr>
        <p:xfrm>
          <a:off x="5334000" y="2193925"/>
          <a:ext cx="20081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" name="" r:id="rId5" imgW="838200" imgH="228600" progId="Equation.3">
                  <p:embed/>
                </p:oleObj>
              </mc:Choice>
              <mc:Fallback>
                <p:oleObj name="" r:id="rId5" imgW="838200" imgH="228600" progId="Equation.3">
                  <p:embed/>
                  <p:pic>
                    <p:nvPicPr>
                      <p:cNvPr id="0" name="图片 5488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CC0066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334000" y="2193925"/>
                        <a:ext cx="2008188" cy="5476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1629" name="TextBox 13"/>
          <p:cNvSpPr txBox="1"/>
          <p:nvPr/>
        </p:nvSpPr>
        <p:spPr>
          <a:xfrm>
            <a:off x="5664200" y="2924175"/>
            <a:ext cx="34559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的基础解系；</a:t>
            </a:r>
            <a:endParaRPr lang="zh-CN" altLang="en-US" sz="2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7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7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81025" name="TextBox 7"/>
          <p:cNvSpPr txBox="1"/>
          <p:nvPr/>
        </p:nvSpPr>
        <p:spPr>
          <a:xfrm>
            <a:off x="2711450" y="1125538"/>
            <a:ext cx="7416800" cy="52622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91440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人物简介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440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H.A.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施瓦茨（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Hermann </a:t>
            </a:r>
            <a:r>
              <a:rPr lang="en-US" altLang="zh-CN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Amandus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Schwarz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1843.1.25-1921.11.30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法国数学家，生于西里西亚的赫姆斯多夫，卒于柏林。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1860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年进入柏林工业学院学习化学，后来受库默尔和魏尔斯特拉斯影响转而攻读数学。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4400"/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施瓦茨的数学成就，主要涉及分析学、微分方程、几何学等领域。在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纪念文集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Festschrift,1885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）中论证了所谓范数的“施瓦茨不等式”，该式已成为函数论的重要工具。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4400"/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施瓦茨是继克罗内克、库默尔和魏尔斯特拉斯等人之后德国数学界的领导人之一，对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世纪初期的数学发展做出了重要贡献。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4400"/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2641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4648200" y="6248400"/>
            <a:ext cx="2895600" cy="457200"/>
          </a:xfrm>
        </p:spPr>
        <p:txBody>
          <a:bodyPr wrap="square" lIns="91440" tIns="45720" rIns="91440" bIns="45720"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2135188" y="476250"/>
            <a:ext cx="7416800" cy="522288"/>
            <a:chOff x="432" y="447"/>
            <a:chExt cx="4372" cy="329"/>
          </a:xfrm>
        </p:grpSpPr>
        <p:sp>
          <p:nvSpPr>
            <p:cNvPr id="1392643" name="Text Box 3"/>
            <p:cNvSpPr txBox="1"/>
            <p:nvPr/>
          </p:nvSpPr>
          <p:spPr>
            <a:xfrm>
              <a:off x="432" y="447"/>
              <a:ext cx="437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defTabSz="914400"/>
              <a:r>
                <a:rPr lang="zh-CN" altLang="en-US" sz="2800" b="1" dirty="0">
                  <a:latin typeface="黑体" panose="02010609060101010101" pitchFamily="49" charset="-122"/>
                  <a:ea typeface="楷体_GB2312" pitchFamily="49" charset="-122"/>
                </a:rPr>
                <a:t>这样共可得到   个</a:t>
              </a:r>
              <a:r>
                <a:rPr lang="zh-CN" altLang="en-US" sz="2800" b="1" dirty="0">
                  <a:solidFill>
                    <a:srgbClr val="1818FF"/>
                  </a:solidFill>
                  <a:latin typeface="黑体" panose="02010609060101010101" pitchFamily="49" charset="-122"/>
                  <a:ea typeface="楷体_GB2312" pitchFamily="49" charset="-122"/>
                </a:rPr>
                <a:t>两两正交的单位特征向量</a:t>
              </a:r>
              <a:endParaRPr lang="zh-CN" altLang="en-US" sz="2800" b="1" dirty="0">
                <a:solidFill>
                  <a:srgbClr val="1818FF"/>
                </a:solidFill>
                <a:latin typeface="黑体" panose="02010609060101010101" pitchFamily="49" charset="-122"/>
                <a:ea typeface="楷体_GB2312" pitchFamily="49" charset="-122"/>
              </a:endParaRPr>
            </a:p>
          </p:txBody>
        </p:sp>
        <p:graphicFrame>
          <p:nvGraphicFramePr>
            <p:cNvPr id="1392644" name="Object 8"/>
            <p:cNvGraphicFramePr/>
            <p:nvPr/>
          </p:nvGraphicFramePr>
          <p:xfrm>
            <a:off x="1872" y="528"/>
            <a:ext cx="18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90" name="" r:id="rId1" imgW="228600" imgH="241300" progId="Equation.DSMT4">
                    <p:embed/>
                  </p:oleObj>
                </mc:Choice>
                <mc:Fallback>
                  <p:oleObj name="" r:id="rId1" imgW="228600" imgH="241300" progId="Equation.DSMT4">
                    <p:embed/>
                    <p:pic>
                      <p:nvPicPr>
                        <p:cNvPr id="0" name="图片 5489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872" y="528"/>
                          <a:ext cx="182" cy="1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76265" name="Text Box 9"/>
          <p:cNvSpPr txBox="1"/>
          <p:nvPr/>
        </p:nvSpPr>
        <p:spPr>
          <a:xfrm>
            <a:off x="2511425" y="3087688"/>
            <a:ext cx="4889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有</a:t>
            </a:r>
            <a:endParaRPr lang="zh-CN" altLang="en-US" sz="2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3000375" y="4724400"/>
            <a:ext cx="4897438" cy="534988"/>
            <a:chOff x="1519" y="3249"/>
            <a:chExt cx="2934" cy="337"/>
          </a:xfrm>
        </p:grpSpPr>
        <p:sp>
          <p:nvSpPr>
            <p:cNvPr id="1392647" name="Text Box 11"/>
            <p:cNvSpPr txBox="1"/>
            <p:nvPr/>
          </p:nvSpPr>
          <p:spPr>
            <a:xfrm>
              <a:off x="1519" y="3249"/>
              <a:ext cx="293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800" b="1" dirty="0">
                  <a:latin typeface="黑体" panose="02010609060101010101" pitchFamily="49" charset="-122"/>
                  <a:ea typeface="楷体_GB2312" pitchFamily="49" charset="-122"/>
                </a:rPr>
                <a:t>对角阵中            的顺序</a:t>
              </a:r>
              <a:endParaRPr lang="zh-CN" altLang="en-US" sz="2800" b="1" dirty="0">
                <a:latin typeface="黑体" panose="02010609060101010101" pitchFamily="49" charset="-122"/>
                <a:ea typeface="楷体_GB2312" pitchFamily="49" charset="-122"/>
              </a:endParaRPr>
            </a:p>
          </p:txBody>
        </p:sp>
        <p:graphicFrame>
          <p:nvGraphicFramePr>
            <p:cNvPr id="1392648" name="Object 7"/>
            <p:cNvGraphicFramePr/>
            <p:nvPr/>
          </p:nvGraphicFramePr>
          <p:xfrm>
            <a:off x="2562" y="3294"/>
            <a:ext cx="1152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95" name="" r:id="rId3" imgW="1701165" imgH="431800" progId="Equation.DSMT4">
                    <p:embed/>
                  </p:oleObj>
                </mc:Choice>
                <mc:Fallback>
                  <p:oleObj name="" r:id="rId3" imgW="1701165" imgH="431800" progId="Equation.DSMT4">
                    <p:embed/>
                    <p:pic>
                      <p:nvPicPr>
                        <p:cNvPr id="0" name="图片 549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62" y="3294"/>
                          <a:ext cx="1152" cy="2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76272" name="Object 2"/>
          <p:cNvGraphicFramePr/>
          <p:nvPr/>
        </p:nvGraphicFramePr>
        <p:xfrm>
          <a:off x="6672263" y="2276475"/>
          <a:ext cx="3363912" cy="239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" name="" r:id="rId5" imgW="1320165" imgH="939165" progId="Equation.3">
                  <p:embed/>
                </p:oleObj>
              </mc:Choice>
              <mc:Fallback>
                <p:oleObj name="" r:id="rId5" imgW="1320165" imgH="939165" progId="Equation.3">
                  <p:embed/>
                  <p:pic>
                    <p:nvPicPr>
                      <p:cNvPr id="0" name="图片 549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72263" y="2276475"/>
                        <a:ext cx="3363912" cy="2397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5502" name="WordArt 21"/>
          <p:cNvSpPr>
            <a:spLocks noTextEdit="1"/>
          </p:cNvSpPr>
          <p:nvPr/>
        </p:nvSpPr>
        <p:spPr>
          <a:xfrm>
            <a:off x="1849438" y="4724400"/>
            <a:ext cx="1008062" cy="5302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p>
            <a:pPr algn="l"/>
            <a:r>
              <a:rPr lang="zh-CN" altLang="en-US" sz="2800">
                <a:ln w="12700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楷体_GB2312" charset="0"/>
                <a:ea typeface="楷体_GB2312" charset="0"/>
              </a:rPr>
              <a:t>注</a:t>
            </a:r>
            <a:endParaRPr lang="zh-CN" altLang="en-US" sz="2800">
              <a:ln w="12700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3300"/>
              </a:soli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楷体_GB2312" charset="0"/>
              <a:ea typeface="楷体_GB2312" charset="0"/>
            </a:endParaRPr>
          </a:p>
        </p:txBody>
      </p:sp>
      <p:graphicFrame>
        <p:nvGraphicFramePr>
          <p:cNvPr id="1376278" name="Object 3"/>
          <p:cNvGraphicFramePr/>
          <p:nvPr/>
        </p:nvGraphicFramePr>
        <p:xfrm>
          <a:off x="3359150" y="2205038"/>
          <a:ext cx="29210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6" name="" r:id="rId7" imgW="1180465" imgH="228600" progId="Equation.3">
                  <p:embed/>
                </p:oleObj>
              </mc:Choice>
              <mc:Fallback>
                <p:oleObj name="" r:id="rId7" imgW="1180465" imgH="228600" progId="Equation.3">
                  <p:embed/>
                  <p:pic>
                    <p:nvPicPr>
                      <p:cNvPr id="0" name="图片 5495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CC0066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359150" y="2205038"/>
                        <a:ext cx="2921000" cy="565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6279" name="Object 4"/>
          <p:cNvGraphicFramePr/>
          <p:nvPr/>
        </p:nvGraphicFramePr>
        <p:xfrm>
          <a:off x="4425950" y="981075"/>
          <a:ext cx="20399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7" name="" r:id="rId9" imgW="825500" imgH="228600" progId="Equation.3">
                  <p:embed/>
                </p:oleObj>
              </mc:Choice>
              <mc:Fallback>
                <p:oleObj name="" r:id="rId9" imgW="825500" imgH="228600" progId="Equation.3">
                  <p:embed/>
                  <p:pic>
                    <p:nvPicPr>
                      <p:cNvPr id="0" name="图片 5496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CC0066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425950" y="981075"/>
                        <a:ext cx="2039938" cy="565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5"/>
          <p:cNvGrpSpPr/>
          <p:nvPr/>
        </p:nvGrpSpPr>
        <p:grpSpPr>
          <a:xfrm>
            <a:off x="3000375" y="5300663"/>
            <a:ext cx="7273925" cy="565150"/>
            <a:chOff x="930" y="3339"/>
            <a:chExt cx="4582" cy="356"/>
          </a:xfrm>
        </p:grpSpPr>
        <p:sp>
          <p:nvSpPr>
            <p:cNvPr id="1392654" name="Text Box 15"/>
            <p:cNvSpPr txBox="1"/>
            <p:nvPr/>
          </p:nvSpPr>
          <p:spPr>
            <a:xfrm>
              <a:off x="930" y="3339"/>
              <a:ext cx="458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800" b="1" dirty="0">
                  <a:latin typeface="黑体" panose="02010609060101010101" pitchFamily="49" charset="-122"/>
                  <a:ea typeface="楷体_GB2312" pitchFamily="49" charset="-122"/>
                </a:rPr>
                <a:t>要与特征向量           的排列顺序一致。</a:t>
              </a:r>
              <a:endParaRPr lang="zh-CN" altLang="en-US" sz="2800" b="1" dirty="0">
                <a:latin typeface="黑体" panose="02010609060101010101" pitchFamily="49" charset="-122"/>
                <a:ea typeface="楷体_GB2312" pitchFamily="49" charset="-122"/>
              </a:endParaRPr>
            </a:p>
          </p:txBody>
        </p:sp>
        <p:graphicFrame>
          <p:nvGraphicFramePr>
            <p:cNvPr id="1392655" name="Object 6"/>
            <p:cNvGraphicFramePr/>
            <p:nvPr/>
          </p:nvGraphicFramePr>
          <p:xfrm>
            <a:off x="2327" y="3339"/>
            <a:ext cx="1285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03" name="" r:id="rId11" imgW="825500" imgH="228600" progId="Equation.3">
                    <p:embed/>
                  </p:oleObj>
                </mc:Choice>
                <mc:Fallback>
                  <p:oleObj name="" r:id="rId11" imgW="825500" imgH="228600" progId="Equation.3">
                    <p:embed/>
                    <p:pic>
                      <p:nvPicPr>
                        <p:cNvPr id="0" name="图片 5502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327" y="3339"/>
                          <a:ext cx="1285" cy="35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7"/>
          <p:cNvGrpSpPr/>
          <p:nvPr/>
        </p:nvGrpSpPr>
        <p:grpSpPr>
          <a:xfrm>
            <a:off x="2135188" y="1557338"/>
            <a:ext cx="6985000" cy="565150"/>
            <a:chOff x="385" y="981"/>
            <a:chExt cx="4400" cy="356"/>
          </a:xfrm>
        </p:grpSpPr>
        <p:sp>
          <p:nvSpPr>
            <p:cNvPr id="1392657" name="Text Box 7"/>
            <p:cNvSpPr txBox="1"/>
            <p:nvPr/>
          </p:nvSpPr>
          <p:spPr>
            <a:xfrm>
              <a:off x="385" y="981"/>
              <a:ext cx="440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800" b="1" dirty="0">
                  <a:latin typeface="黑体" panose="02010609060101010101" pitchFamily="49" charset="-122"/>
                  <a:ea typeface="楷体_GB2312" pitchFamily="49" charset="-122"/>
                </a:rPr>
                <a:t>5. </a:t>
              </a:r>
              <a:r>
                <a:rPr lang="zh-CN" altLang="en-US" sz="2800" b="1" dirty="0">
                  <a:latin typeface="黑体" panose="02010609060101010101" pitchFamily="49" charset="-122"/>
                  <a:ea typeface="楷体_GB2312" pitchFamily="49" charset="-122"/>
                </a:rPr>
                <a:t>以           为列向量构成正交矩阵</a:t>
              </a:r>
              <a:endParaRPr lang="zh-CN" altLang="en-US" sz="2800" b="1" dirty="0">
                <a:latin typeface="黑体" panose="02010609060101010101" pitchFamily="49" charset="-122"/>
                <a:ea typeface="楷体_GB2312" pitchFamily="49" charset="-122"/>
              </a:endParaRPr>
            </a:p>
          </p:txBody>
        </p:sp>
        <p:graphicFrame>
          <p:nvGraphicFramePr>
            <p:cNvPr id="1392658" name="Object 5"/>
            <p:cNvGraphicFramePr/>
            <p:nvPr/>
          </p:nvGraphicFramePr>
          <p:xfrm>
            <a:off x="1010" y="981"/>
            <a:ext cx="1286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04" name="" r:id="rId13" imgW="825500" imgH="228600" progId="Equation.3">
                    <p:embed/>
                  </p:oleObj>
                </mc:Choice>
                <mc:Fallback>
                  <p:oleObj name="" r:id="rId13" imgW="825500" imgH="228600" progId="Equation.3">
                    <p:embed/>
                    <p:pic>
                      <p:nvPicPr>
                        <p:cNvPr id="0" name="图片 5503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010" y="981"/>
                          <a:ext cx="1286" cy="35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84171" name="Object 9"/>
          <p:cNvGraphicFramePr/>
          <p:nvPr/>
        </p:nvGraphicFramePr>
        <p:xfrm>
          <a:off x="3455988" y="3127375"/>
          <a:ext cx="31702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7" name="" r:id="rId15" imgW="1243330" imgH="203200" progId="Equation.3">
                  <p:embed/>
                </p:oleObj>
              </mc:Choice>
              <mc:Fallback>
                <p:oleObj name="" r:id="rId15" imgW="1243330" imgH="203200" progId="Equation.3">
                  <p:embed/>
                  <p:pic>
                    <p:nvPicPr>
                      <p:cNvPr id="0" name="图片 550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55988" y="3127375"/>
                        <a:ext cx="3170237" cy="517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7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7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8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7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5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468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4648200" y="6248400"/>
            <a:ext cx="2895600" cy="457200"/>
          </a:xfrm>
        </p:spPr>
        <p:txBody>
          <a:bodyPr wrap="square" lIns="91440" tIns="45720" rIns="91440" bIns="45720"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88913"/>
            <a:ext cx="6481763" cy="792163"/>
          </a:xfrm>
          <a:solidFill>
            <a:srgbClr val="FFFFFF"/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 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例   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求 </a:t>
            </a:r>
            <a:r>
              <a:rPr kumimoji="0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a , b 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的值与正交矩阵 </a:t>
            </a:r>
            <a:r>
              <a:rPr kumimoji="0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C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, 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使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graphicFrame>
        <p:nvGraphicFramePr>
          <p:cNvPr id="1394691" name="Object 2"/>
          <p:cNvGraphicFramePr/>
          <p:nvPr/>
        </p:nvGraphicFramePr>
        <p:xfrm>
          <a:off x="1703388" y="1268413"/>
          <a:ext cx="41052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3" name="" r:id="rId1" imgW="1625600" imgH="228600" progId="Equation.3">
                  <p:embed/>
                </p:oleObj>
              </mc:Choice>
              <mc:Fallback>
                <p:oleObj name="" r:id="rId1" imgW="1625600" imgH="228600" progId="Equation.3">
                  <p:embed/>
                  <p:pic>
                    <p:nvPicPr>
                      <p:cNvPr id="0" name="图片 5512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703388" y="1268413"/>
                        <a:ext cx="4105275" cy="577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4692" name="Object 3"/>
          <p:cNvGraphicFramePr/>
          <p:nvPr/>
        </p:nvGraphicFramePr>
        <p:xfrm>
          <a:off x="5808663" y="836613"/>
          <a:ext cx="4608512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" name="" r:id="rId3" imgW="2057400" imgH="698500" progId="Equation.3">
                  <p:embed/>
                </p:oleObj>
              </mc:Choice>
              <mc:Fallback>
                <p:oleObj name="" r:id="rId3" imgW="2057400" imgH="698500" progId="Equation.3">
                  <p:embed/>
                  <p:pic>
                    <p:nvPicPr>
                      <p:cNvPr id="0" name="图片 5519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808663" y="836613"/>
                        <a:ext cx="4608512" cy="1563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397" name="Object 4"/>
          <p:cNvGraphicFramePr/>
          <p:nvPr/>
        </p:nvGraphicFramePr>
        <p:xfrm>
          <a:off x="2782888" y="2060575"/>
          <a:ext cx="151288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" name="" r:id="rId5" imgW="774065" imgH="203200" progId="Equation.3">
                  <p:embed/>
                </p:oleObj>
              </mc:Choice>
              <mc:Fallback>
                <p:oleObj name="" r:id="rId5" imgW="774065" imgH="203200" progId="Equation.3">
                  <p:embed/>
                  <p:pic>
                    <p:nvPicPr>
                      <p:cNvPr id="0" name="图片 5508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782888" y="2060575"/>
                        <a:ext cx="1512887" cy="547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398" name="Object 5"/>
          <p:cNvGraphicFramePr/>
          <p:nvPr/>
        </p:nvGraphicFramePr>
        <p:xfrm>
          <a:off x="2338388" y="3787775"/>
          <a:ext cx="252095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6" name="" r:id="rId7" imgW="1054100" imgH="698500" progId="Equation.3">
                  <p:embed/>
                </p:oleObj>
              </mc:Choice>
              <mc:Fallback>
                <p:oleObj name="" r:id="rId7" imgW="1054100" imgH="698500" progId="Equation.3">
                  <p:embed/>
                  <p:pic>
                    <p:nvPicPr>
                      <p:cNvPr id="0" name="图片 5505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338388" y="3787775"/>
                        <a:ext cx="2520950" cy="1670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9400" name="Text Box 8"/>
          <p:cNvSpPr txBox="1"/>
          <p:nvPr/>
        </p:nvSpPr>
        <p:spPr>
          <a:xfrm>
            <a:off x="2063750" y="1989138"/>
            <a:ext cx="576263" cy="521970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p>
            <a:pPr defTabSz="914400">
              <a:spcBef>
                <a:spcPct val="50000"/>
              </a:spcBef>
            </a:pPr>
            <a:r>
              <a:rPr lang="zh-CN" altLang="en-US" sz="2800" b="1" dirty="0">
                <a:solidFill>
                  <a:srgbClr val="1818FF"/>
                </a:solidFill>
                <a:latin typeface="Arial" panose="020B0604020202020204" pitchFamily="34" charset="0"/>
                <a:ea typeface="楷体_GB2312" pitchFamily="49" charset="-122"/>
              </a:rPr>
              <a:t>解</a:t>
            </a:r>
            <a:endParaRPr lang="zh-CN" altLang="en-US" sz="2800" b="1" dirty="0">
              <a:solidFill>
                <a:srgbClr val="1818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aphicFrame>
        <p:nvGraphicFramePr>
          <p:cNvPr id="1339401" name="Object 6"/>
          <p:cNvGraphicFramePr/>
          <p:nvPr/>
        </p:nvGraphicFramePr>
        <p:xfrm>
          <a:off x="3935413" y="2635250"/>
          <a:ext cx="13557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8" name="" r:id="rId9" imgW="659765" imgH="203200" progId="Equation.3">
                  <p:embed/>
                </p:oleObj>
              </mc:Choice>
              <mc:Fallback>
                <p:oleObj name="" r:id="rId9" imgW="659765" imgH="203200" progId="Equation.3">
                  <p:embed/>
                  <p:pic>
                    <p:nvPicPr>
                      <p:cNvPr id="0" name="图片 5507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935413" y="2635250"/>
                        <a:ext cx="1355725" cy="481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402" name="Object 7"/>
          <p:cNvGraphicFramePr/>
          <p:nvPr/>
        </p:nvGraphicFramePr>
        <p:xfrm>
          <a:off x="5248275" y="2635250"/>
          <a:ext cx="18288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" name="" r:id="rId11" imgW="888365" imgH="203200" progId="Equation.3">
                  <p:embed/>
                </p:oleObj>
              </mc:Choice>
              <mc:Fallback>
                <p:oleObj name="" r:id="rId11" imgW="888365" imgH="203200" progId="Equation.3">
                  <p:embed/>
                  <p:pic>
                    <p:nvPicPr>
                      <p:cNvPr id="0" name="图片 5501"/>
                      <p:cNvPicPr/>
                      <p:nvPr/>
                    </p:nvPicPr>
                    <p:blipFill>
                      <a:blip r:embed="rId12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248275" y="2635250"/>
                        <a:ext cx="1828800" cy="481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403" name="Object 8"/>
          <p:cNvGraphicFramePr/>
          <p:nvPr/>
        </p:nvGraphicFramePr>
        <p:xfrm>
          <a:off x="2609850" y="2635250"/>
          <a:ext cx="12509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7" name="" r:id="rId13" imgW="608330" imgH="177800" progId="Equation.3">
                  <p:embed/>
                </p:oleObj>
              </mc:Choice>
              <mc:Fallback>
                <p:oleObj name="" r:id="rId13" imgW="608330" imgH="177800" progId="Equation.3">
                  <p:embed/>
                  <p:pic>
                    <p:nvPicPr>
                      <p:cNvPr id="0" name="图片 5516"/>
                      <p:cNvPicPr/>
                      <p:nvPr/>
                    </p:nvPicPr>
                    <p:blipFill>
                      <a:blip r:embed="rId1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609850" y="2635250"/>
                        <a:ext cx="1250950" cy="420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404" name="Object 9"/>
          <p:cNvGraphicFramePr/>
          <p:nvPr/>
        </p:nvGraphicFramePr>
        <p:xfrm>
          <a:off x="3862388" y="3211513"/>
          <a:ext cx="12763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5" name="" r:id="rId15" imgW="621665" imgH="203200" progId="Equation.3">
                  <p:embed/>
                </p:oleObj>
              </mc:Choice>
              <mc:Fallback>
                <p:oleObj name="" r:id="rId15" imgW="621665" imgH="203200" progId="Equation.3">
                  <p:embed/>
                  <p:pic>
                    <p:nvPicPr>
                      <p:cNvPr id="0" name="图片 5504"/>
                      <p:cNvPicPr/>
                      <p:nvPr/>
                    </p:nvPicPr>
                    <p:blipFill>
                      <a:blip r:embed="rId16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862388" y="3211513"/>
                        <a:ext cx="1276350" cy="481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405" name="Object 10"/>
          <p:cNvGraphicFramePr/>
          <p:nvPr/>
        </p:nvGraphicFramePr>
        <p:xfrm>
          <a:off x="5289550" y="3211513"/>
          <a:ext cx="4953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" name="" r:id="rId17" imgW="240665" imgH="177800" progId="Equation.3">
                  <p:embed/>
                </p:oleObj>
              </mc:Choice>
              <mc:Fallback>
                <p:oleObj name="" r:id="rId17" imgW="240665" imgH="177800" progId="Equation.3">
                  <p:embed/>
                  <p:pic>
                    <p:nvPicPr>
                      <p:cNvPr id="0" name="图片 5498"/>
                      <p:cNvPicPr/>
                      <p:nvPr/>
                    </p:nvPicPr>
                    <p:blipFill>
                      <a:blip r:embed="rId18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289550" y="3211513"/>
                        <a:ext cx="495300" cy="420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406" name="Object 11"/>
          <p:cNvGraphicFramePr/>
          <p:nvPr/>
        </p:nvGraphicFramePr>
        <p:xfrm>
          <a:off x="7200900" y="2660650"/>
          <a:ext cx="119856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1" name="" r:id="rId19" imgW="583565" imgH="203200" progId="Equation.3">
                  <p:embed/>
                </p:oleObj>
              </mc:Choice>
              <mc:Fallback>
                <p:oleObj name="" r:id="rId19" imgW="583565" imgH="203200" progId="Equation.3">
                  <p:embed/>
                  <p:pic>
                    <p:nvPicPr>
                      <p:cNvPr id="0" name="图片 5510"/>
                      <p:cNvPicPr/>
                      <p:nvPr/>
                    </p:nvPicPr>
                    <p:blipFill>
                      <a:blip r:embed="rId20">
                        <a:clrChange>
                          <a:clrFrom>
                            <a:srgbClr val="000000"/>
                          </a:clrFrom>
                          <a:clrTo>
                            <a:srgbClr val="CC0066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200900" y="2660650"/>
                        <a:ext cx="1198563" cy="481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407" name="Object 12"/>
          <p:cNvGraphicFramePr/>
          <p:nvPr/>
        </p:nvGraphicFramePr>
        <p:xfrm>
          <a:off x="4824413" y="3859213"/>
          <a:ext cx="2217737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" name="" r:id="rId21" imgW="927100" imgH="698500" progId="Equation.3">
                  <p:embed/>
                </p:oleObj>
              </mc:Choice>
              <mc:Fallback>
                <p:oleObj name="" r:id="rId21" imgW="927100" imgH="698500" progId="Equation.3">
                  <p:embed/>
                  <p:pic>
                    <p:nvPicPr>
                      <p:cNvPr id="0" name="图片 5509"/>
                      <p:cNvPicPr/>
                      <p:nvPr/>
                    </p:nvPicPr>
                    <p:blipFill>
                      <a:blip r:embed="rId22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824413" y="3859213"/>
                        <a:ext cx="2217737" cy="1670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408" name="Object 13"/>
          <p:cNvGraphicFramePr/>
          <p:nvPr/>
        </p:nvGraphicFramePr>
        <p:xfrm>
          <a:off x="7104063" y="4333875"/>
          <a:ext cx="20351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2" name="" r:id="rId23" imgW="850265" imgH="228600" progId="Equation.3">
                  <p:embed/>
                </p:oleObj>
              </mc:Choice>
              <mc:Fallback>
                <p:oleObj name="" r:id="rId23" imgW="850265" imgH="228600" progId="Equation.3">
                  <p:embed/>
                  <p:pic>
                    <p:nvPicPr>
                      <p:cNvPr id="0" name="图片 5511"/>
                      <p:cNvPicPr/>
                      <p:nvPr/>
                    </p:nvPicPr>
                    <p:blipFill>
                      <a:blip r:embed="rId2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104063" y="4333875"/>
                        <a:ext cx="2035175" cy="547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409" name="Object 14"/>
          <p:cNvGraphicFramePr/>
          <p:nvPr/>
        </p:nvGraphicFramePr>
        <p:xfrm>
          <a:off x="7967663" y="5011738"/>
          <a:ext cx="11715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4" name="" r:id="rId25" imgW="570865" imgH="203200" progId="Equation.3">
                  <p:embed/>
                </p:oleObj>
              </mc:Choice>
              <mc:Fallback>
                <p:oleObj name="" r:id="rId25" imgW="570865" imgH="203200" progId="Equation.3">
                  <p:embed/>
                  <p:pic>
                    <p:nvPicPr>
                      <p:cNvPr id="0" name="图片 5513"/>
                      <p:cNvPicPr/>
                      <p:nvPr/>
                    </p:nvPicPr>
                    <p:blipFill>
                      <a:blip r:embed="rId26">
                        <a:clrChange>
                          <a:clrFrom>
                            <a:srgbClr val="000000"/>
                          </a:clrFrom>
                          <a:clrTo>
                            <a:srgbClr val="CC0066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967663" y="5011738"/>
                        <a:ext cx="1171575" cy="481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414" name="Object 15"/>
          <p:cNvGraphicFramePr>
            <a:graphicFrameLocks noGrp="1"/>
          </p:cNvGraphicFramePr>
          <p:nvPr>
            <p:ph idx="1"/>
          </p:nvPr>
        </p:nvGraphicFramePr>
        <p:xfrm>
          <a:off x="1919288" y="5516563"/>
          <a:ext cx="5803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" name="" r:id="rId27" imgW="2298700" imgH="228600" progId="Equation.3">
                  <p:embed/>
                </p:oleObj>
              </mc:Choice>
              <mc:Fallback>
                <p:oleObj name="" r:id="rId27" imgW="2298700" imgH="228600" progId="Equation.3">
                  <p:embed/>
                  <p:pic>
                    <p:nvPicPr>
                      <p:cNvPr id="0" name="图片 5514"/>
                      <p:cNvPicPr/>
                      <p:nvPr/>
                    </p:nvPicPr>
                    <p:blipFill>
                      <a:blip r:embed="rId28">
                        <a:clrChange>
                          <a:clrFrom>
                            <a:srgbClr val="000000"/>
                          </a:clrFrom>
                          <a:clrTo>
                            <a:srgbClr val="CC0066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919288" y="5516563"/>
                        <a:ext cx="5803900" cy="5778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3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3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3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3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3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400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571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4648200" y="6248400"/>
            <a:ext cx="2895600" cy="457200"/>
          </a:xfrm>
        </p:spPr>
        <p:txBody>
          <a:bodyPr wrap="square" lIns="91440" tIns="45720" rIns="91440" bIns="45720"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95714" name="Object 2"/>
          <p:cNvGraphicFramePr/>
          <p:nvPr/>
        </p:nvGraphicFramePr>
        <p:xfrm>
          <a:off x="2135188" y="404813"/>
          <a:ext cx="58039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6" name="" r:id="rId1" imgW="5803900" imgH="1524000" progId="Equation.3">
                  <p:embed/>
                </p:oleObj>
              </mc:Choice>
              <mc:Fallback>
                <p:oleObj name="" r:id="rId1" imgW="5803900" imgH="1524000" progId="Equation.3">
                  <p:embed/>
                  <p:pic>
                    <p:nvPicPr>
                      <p:cNvPr id="0" name="图片 5515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135188" y="404813"/>
                        <a:ext cx="5803900" cy="1524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0425" name="Object 3"/>
          <p:cNvGraphicFramePr/>
          <p:nvPr/>
        </p:nvGraphicFramePr>
        <p:xfrm>
          <a:off x="1992313" y="2060575"/>
          <a:ext cx="35575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8" name="" r:id="rId3" imgW="1420495" imgH="215900" progId="Equation.3">
                  <p:embed/>
                </p:oleObj>
              </mc:Choice>
              <mc:Fallback>
                <p:oleObj name="" r:id="rId3" imgW="1420495" imgH="215900" progId="Equation.3">
                  <p:embed/>
                  <p:pic>
                    <p:nvPicPr>
                      <p:cNvPr id="0" name="图片 5517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9999CC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992313" y="2060575"/>
                        <a:ext cx="3557587" cy="539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0426" name="Object 4"/>
          <p:cNvGraphicFramePr/>
          <p:nvPr/>
        </p:nvGraphicFramePr>
        <p:xfrm>
          <a:off x="2352675" y="2767013"/>
          <a:ext cx="3167063" cy="170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" name="" r:id="rId5" imgW="1243965" imgH="711200" progId="Equation.3">
                  <p:embed/>
                </p:oleObj>
              </mc:Choice>
              <mc:Fallback>
                <p:oleObj name="" r:id="rId5" imgW="1243965" imgH="711200" progId="Equation.3">
                  <p:embed/>
                  <p:pic>
                    <p:nvPicPr>
                      <p:cNvPr id="0" name="图片 5518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352675" y="2767013"/>
                        <a:ext cx="3167063" cy="1706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0427" name="Object 5"/>
          <p:cNvGraphicFramePr/>
          <p:nvPr/>
        </p:nvGraphicFramePr>
        <p:xfrm>
          <a:off x="7897813" y="3268663"/>
          <a:ext cx="22256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" name="" r:id="rId7" imgW="964565" imgH="254000" progId="Equation.3">
                  <p:embed/>
                </p:oleObj>
              </mc:Choice>
              <mc:Fallback>
                <p:oleObj name="" r:id="rId7" imgW="964565" imgH="254000" progId="Equation.3">
                  <p:embed/>
                  <p:pic>
                    <p:nvPicPr>
                      <p:cNvPr id="0" name="图片 5499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9999CC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897813" y="3268663"/>
                        <a:ext cx="2225675" cy="682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5718" name="Object 6"/>
          <p:cNvGraphicFramePr/>
          <p:nvPr/>
        </p:nvGraphicFramePr>
        <p:xfrm>
          <a:off x="6000750" y="3219450"/>
          <a:ext cx="190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1" name="" r:id="rId9" imgW="190500" imgH="419100" progId="Equation.3">
                  <p:embed/>
                </p:oleObj>
              </mc:Choice>
              <mc:Fallback>
                <p:oleObj name="" r:id="rId9" imgW="190500" imgH="419100" progId="Equation.3">
                  <p:embed/>
                  <p:pic>
                    <p:nvPicPr>
                      <p:cNvPr id="0" name="图片 550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00750" y="3219450"/>
                        <a:ext cx="190500" cy="419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0432" name="Object 7"/>
          <p:cNvGraphicFramePr/>
          <p:nvPr/>
        </p:nvGraphicFramePr>
        <p:xfrm>
          <a:off x="5519738" y="2781300"/>
          <a:ext cx="2087562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5" name="" r:id="rId11" imgW="889000" imgH="698500" progId="Equation.3">
                  <p:embed/>
                </p:oleObj>
              </mc:Choice>
              <mc:Fallback>
                <p:oleObj name="" r:id="rId11" imgW="889000" imgH="698500" progId="Equation.3">
                  <p:embed/>
                  <p:pic>
                    <p:nvPicPr>
                      <p:cNvPr id="0" name="图片 5524"/>
                      <p:cNvPicPr/>
                      <p:nvPr/>
                    </p:nvPicPr>
                    <p:blipFill>
                      <a:blip r:embed="rId12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519738" y="2781300"/>
                        <a:ext cx="2087562" cy="1639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0433" name="Object 8"/>
          <p:cNvGraphicFramePr/>
          <p:nvPr/>
        </p:nvGraphicFramePr>
        <p:xfrm>
          <a:off x="3719513" y="4652963"/>
          <a:ext cx="58404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4" name="" r:id="rId13" imgW="2424430" imgH="241300" progId="Equation.3">
                  <p:embed/>
                </p:oleObj>
              </mc:Choice>
              <mc:Fallback>
                <p:oleObj name="" r:id="rId13" imgW="2424430" imgH="241300" progId="Equation.3">
                  <p:embed/>
                  <p:pic>
                    <p:nvPicPr>
                      <p:cNvPr id="0" name="图片 5523"/>
                      <p:cNvPicPr/>
                      <p:nvPr/>
                    </p:nvPicPr>
                    <p:blipFill>
                      <a:blip r:embed="rId14">
                        <a:clrChange>
                          <a:clrFrom>
                            <a:srgbClr val="000000"/>
                          </a:clrFrom>
                          <a:clrTo>
                            <a:srgbClr val="9999CC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719513" y="4652963"/>
                        <a:ext cx="5840412" cy="581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0434" name="Object 9"/>
          <p:cNvGraphicFramePr/>
          <p:nvPr/>
        </p:nvGraphicFramePr>
        <p:xfrm>
          <a:off x="3575050" y="5300663"/>
          <a:ext cx="602297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" name="" r:id="rId15" imgW="2398395" imgH="254000" progId="Equation.3">
                  <p:embed/>
                </p:oleObj>
              </mc:Choice>
              <mc:Fallback>
                <p:oleObj name="" r:id="rId15" imgW="2398395" imgH="254000" progId="Equation.3">
                  <p:embed/>
                  <p:pic>
                    <p:nvPicPr>
                      <p:cNvPr id="0" name="图片 5536"/>
                      <p:cNvPicPr/>
                      <p:nvPr/>
                    </p:nvPicPr>
                    <p:blipFill>
                      <a:blip r:embed="rId16">
                        <a:clrChange>
                          <a:clrFrom>
                            <a:srgbClr val="000000"/>
                          </a:clrFrom>
                          <a:clrTo>
                            <a:srgbClr val="9999CC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575050" y="5300663"/>
                        <a:ext cx="6022975" cy="636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0435" name="Object 10"/>
          <p:cNvGraphicFramePr/>
          <p:nvPr/>
        </p:nvGraphicFramePr>
        <p:xfrm>
          <a:off x="2063750" y="4724400"/>
          <a:ext cx="15113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" name="" r:id="rId17" imgW="647065" imgH="203200" progId="Equation.3">
                  <p:embed/>
                </p:oleObj>
              </mc:Choice>
              <mc:Fallback>
                <p:oleObj name="" r:id="rId17" imgW="647065" imgH="203200" progId="Equation.3">
                  <p:embed/>
                  <p:pic>
                    <p:nvPicPr>
                      <p:cNvPr id="0" name="图片 5535"/>
                      <p:cNvPicPr/>
                      <p:nvPr/>
                    </p:nvPicPr>
                    <p:blipFill>
                      <a:blip r:embed="rId18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063750" y="4724400"/>
                        <a:ext cx="1511300" cy="473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4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4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4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4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6737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4648200" y="6248400"/>
            <a:ext cx="2895600" cy="457200"/>
          </a:xfrm>
        </p:spPr>
        <p:txBody>
          <a:bodyPr wrap="square" lIns="91440" tIns="45720" rIns="91440" bIns="45720"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96738" name="Object 2"/>
          <p:cNvGraphicFramePr/>
          <p:nvPr/>
        </p:nvGraphicFramePr>
        <p:xfrm>
          <a:off x="4511675" y="631825"/>
          <a:ext cx="244633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2" name="" r:id="rId1" imgW="1015365" imgH="241300" progId="Equation.3">
                  <p:embed/>
                </p:oleObj>
              </mc:Choice>
              <mc:Fallback>
                <p:oleObj name="" r:id="rId1" imgW="1015365" imgH="241300" progId="Equation.3">
                  <p:embed/>
                  <p:pic>
                    <p:nvPicPr>
                      <p:cNvPr id="0" name="图片 5521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9999CC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511675" y="631825"/>
                        <a:ext cx="2446338" cy="581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6739" name="Object 3"/>
          <p:cNvGraphicFramePr/>
          <p:nvPr/>
        </p:nvGraphicFramePr>
        <p:xfrm>
          <a:off x="7608888" y="631825"/>
          <a:ext cx="22955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" name="" r:id="rId3" imgW="913765" imgH="254000" progId="Equation.3">
                  <p:embed/>
                </p:oleObj>
              </mc:Choice>
              <mc:Fallback>
                <p:oleObj name="" r:id="rId3" imgW="913765" imgH="254000" progId="Equation.3">
                  <p:embed/>
                  <p:pic>
                    <p:nvPicPr>
                      <p:cNvPr id="0" name="图片 5534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9999CC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608888" y="631825"/>
                        <a:ext cx="2295525" cy="636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44" name="Object 4"/>
          <p:cNvGraphicFramePr/>
          <p:nvPr/>
        </p:nvGraphicFramePr>
        <p:xfrm>
          <a:off x="5159375" y="1784350"/>
          <a:ext cx="436245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" name="" r:id="rId5" imgW="1828800" imgH="457200" progId="Equation.3">
                  <p:embed/>
                </p:oleObj>
              </mc:Choice>
              <mc:Fallback>
                <p:oleObj name="" r:id="rId5" imgW="1828800" imgH="457200" progId="Equation.3">
                  <p:embed/>
                  <p:pic>
                    <p:nvPicPr>
                      <p:cNvPr id="0" name="图片 5532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159375" y="1784350"/>
                        <a:ext cx="4362450" cy="1090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45" name="Object 5"/>
          <p:cNvGraphicFramePr/>
          <p:nvPr/>
        </p:nvGraphicFramePr>
        <p:xfrm>
          <a:off x="3575050" y="5672138"/>
          <a:ext cx="403225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" name="" r:id="rId7" imgW="1447800" imgH="228600" progId="Equation.3">
                  <p:embed/>
                </p:oleObj>
              </mc:Choice>
              <mc:Fallback>
                <p:oleObj name="" r:id="rId7" imgW="1447800" imgH="228600" progId="Equation.3">
                  <p:embed/>
                  <p:pic>
                    <p:nvPicPr>
                      <p:cNvPr id="0" name="图片 5537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FF33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575050" y="5672138"/>
                        <a:ext cx="4032250" cy="636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47" name="Object 6"/>
          <p:cNvGraphicFramePr/>
          <p:nvPr/>
        </p:nvGraphicFramePr>
        <p:xfrm>
          <a:off x="1919288" y="2143125"/>
          <a:ext cx="31670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" name="" r:id="rId9" imgW="1422400" imgH="228600" progId="Equation.3">
                  <p:embed/>
                </p:oleObj>
              </mc:Choice>
              <mc:Fallback>
                <p:oleObj name="" r:id="rId9" imgW="1422400" imgH="228600" progId="Equation.3">
                  <p:embed/>
                  <p:pic>
                    <p:nvPicPr>
                      <p:cNvPr id="0" name="图片 5538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919288" y="2143125"/>
                        <a:ext cx="3167062" cy="50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49" name="Object 7"/>
          <p:cNvGraphicFramePr/>
          <p:nvPr/>
        </p:nvGraphicFramePr>
        <p:xfrm>
          <a:off x="2063750" y="5024438"/>
          <a:ext cx="61928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3" name="" r:id="rId11" imgW="2540000" imgH="228600" progId="Equation.3">
                  <p:embed/>
                </p:oleObj>
              </mc:Choice>
              <mc:Fallback>
                <p:oleObj name="" r:id="rId11" imgW="2540000" imgH="228600" progId="Equation.3">
                  <p:embed/>
                  <p:pic>
                    <p:nvPicPr>
                      <p:cNvPr id="0" name="图片 5522"/>
                      <p:cNvPicPr/>
                      <p:nvPr/>
                    </p:nvPicPr>
                    <p:blipFill>
                      <a:blip r:embed="rId12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063750" y="5024438"/>
                        <a:ext cx="6192838" cy="558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50" name="Object 8"/>
          <p:cNvGraphicFramePr/>
          <p:nvPr/>
        </p:nvGraphicFramePr>
        <p:xfrm>
          <a:off x="5159375" y="3871913"/>
          <a:ext cx="4149725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" name="" r:id="rId13" imgW="1739900" imgH="457200" progId="Equation.3">
                  <p:embed/>
                </p:oleObj>
              </mc:Choice>
              <mc:Fallback>
                <p:oleObj name="" r:id="rId13" imgW="1739900" imgH="457200" progId="Equation.3">
                  <p:embed/>
                  <p:pic>
                    <p:nvPicPr>
                      <p:cNvPr id="0" name="图片 5539"/>
                      <p:cNvPicPr/>
                      <p:nvPr/>
                    </p:nvPicPr>
                    <p:blipFill>
                      <a:blip r:embed="rId1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159375" y="3871913"/>
                        <a:ext cx="4149725" cy="1090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51" name="Object 9"/>
          <p:cNvGraphicFramePr/>
          <p:nvPr/>
        </p:nvGraphicFramePr>
        <p:xfrm>
          <a:off x="5087938" y="2792413"/>
          <a:ext cx="4392612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" name="" r:id="rId15" imgW="1841500" imgH="457200" progId="Equation.3">
                  <p:embed/>
                </p:oleObj>
              </mc:Choice>
              <mc:Fallback>
                <p:oleObj name="" r:id="rId15" imgW="1841500" imgH="457200" progId="Equation.3">
                  <p:embed/>
                  <p:pic>
                    <p:nvPicPr>
                      <p:cNvPr id="0" name="图片 5528"/>
                      <p:cNvPicPr/>
                      <p:nvPr/>
                    </p:nvPicPr>
                    <p:blipFill>
                      <a:blip r:embed="rId16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087938" y="2792413"/>
                        <a:ext cx="4392612" cy="1090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6746" name="Object 10"/>
          <p:cNvGraphicFramePr>
            <a:graphicFrameLocks noGrp="1"/>
          </p:cNvGraphicFramePr>
          <p:nvPr>
            <p:ph sz="half" idx="1"/>
          </p:nvPr>
        </p:nvGraphicFramePr>
        <p:xfrm>
          <a:off x="1847850" y="631825"/>
          <a:ext cx="237648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1" name="" r:id="rId17" imgW="1028065" imgH="241300" progId="Equation.3">
                  <p:embed/>
                </p:oleObj>
              </mc:Choice>
              <mc:Fallback>
                <p:oleObj name="" r:id="rId17" imgW="1028065" imgH="241300" progId="Equation.3">
                  <p:embed/>
                  <p:pic>
                    <p:nvPicPr>
                      <p:cNvPr id="0" name="图片 5520"/>
                      <p:cNvPicPr/>
                      <p:nvPr/>
                    </p:nvPicPr>
                    <p:blipFill>
                      <a:blip r:embed="rId18">
                        <a:clrChange>
                          <a:clrFrom>
                            <a:srgbClr val="000000"/>
                          </a:clrFrom>
                          <a:clrTo>
                            <a:srgbClr val="9999CC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847850" y="631825"/>
                        <a:ext cx="2376488" cy="5572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6747" name="Object 11"/>
          <p:cNvGraphicFramePr>
            <a:graphicFrameLocks noGrp="1"/>
          </p:cNvGraphicFramePr>
          <p:nvPr>
            <p:ph sz="half" idx="2"/>
          </p:nvPr>
        </p:nvGraphicFramePr>
        <p:xfrm>
          <a:off x="2424113" y="1296988"/>
          <a:ext cx="388778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6" name="" r:id="rId19" imgW="1435100" imgH="228600" progId="Equation.3">
                  <p:embed/>
                </p:oleObj>
              </mc:Choice>
              <mc:Fallback>
                <p:oleObj name="" r:id="rId19" imgW="1435100" imgH="228600" progId="Equation.3">
                  <p:embed/>
                  <p:pic>
                    <p:nvPicPr>
                      <p:cNvPr id="0" name="图片 5525"/>
                      <p:cNvPicPr/>
                      <p:nvPr/>
                    </p:nvPicPr>
                    <p:blipFill>
                      <a:blip r:embed="rId20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424113" y="1296988"/>
                        <a:ext cx="3887787" cy="6191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6748" name="TextBox 12"/>
          <p:cNvSpPr txBox="1"/>
          <p:nvPr/>
        </p:nvSpPr>
        <p:spPr>
          <a:xfrm>
            <a:off x="1847850" y="1341438"/>
            <a:ext cx="50323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因</a:t>
            </a:r>
            <a:endParaRPr lang="zh-CN" altLang="en-US" sz="2800" b="1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96749" name="TextBox 13"/>
          <p:cNvSpPr txBox="1"/>
          <p:nvPr/>
        </p:nvSpPr>
        <p:spPr>
          <a:xfrm>
            <a:off x="6061075" y="1341438"/>
            <a:ext cx="4356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所以上三个向量两两正交</a:t>
            </a: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.</a:t>
            </a:r>
            <a:endParaRPr lang="zh-CN" altLang="en-US" sz="2800" b="1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4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4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4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776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4648200" y="6248400"/>
            <a:ext cx="2895600" cy="457200"/>
          </a:xfrm>
        </p:spPr>
        <p:txBody>
          <a:bodyPr wrap="square" lIns="91440" tIns="45720" rIns="91440" bIns="45720"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90538"/>
            <a:ext cx="585788" cy="652463"/>
          </a:xfrm>
          <a:solidFill>
            <a:srgbClr val="FFFFFF"/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例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55785" name="Object 2"/>
          <p:cNvGraphicFramePr>
            <a:graphicFrameLocks noGrp="1"/>
          </p:cNvGraphicFramePr>
          <p:nvPr>
            <p:ph sz="half" idx="1"/>
          </p:nvPr>
        </p:nvGraphicFramePr>
        <p:xfrm>
          <a:off x="7881938" y="5214938"/>
          <a:ext cx="198437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7" name="" r:id="rId1" imgW="735965" imgH="254000" progId="Equation.3">
                  <p:embed/>
                </p:oleObj>
              </mc:Choice>
              <mc:Fallback>
                <p:oleObj name="" r:id="rId1" imgW="735965" imgH="254000" progId="Equation.3">
                  <p:embed/>
                  <p:pic>
                    <p:nvPicPr>
                      <p:cNvPr id="0" name="图片 552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881938" y="5214938"/>
                        <a:ext cx="1984375" cy="6842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7764" name="Object 3"/>
          <p:cNvGraphicFramePr/>
          <p:nvPr/>
        </p:nvGraphicFramePr>
        <p:xfrm>
          <a:off x="2779713" y="504825"/>
          <a:ext cx="5683250" cy="228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8" name="" r:id="rId3" imgW="2286000" imgH="939800" progId="Equation.3">
                  <p:embed/>
                </p:oleObj>
              </mc:Choice>
              <mc:Fallback>
                <p:oleObj name="" r:id="rId3" imgW="2286000" imgH="939800" progId="Equation.3">
                  <p:embed/>
                  <p:pic>
                    <p:nvPicPr>
                      <p:cNvPr id="0" name="图片 5527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779713" y="504825"/>
                        <a:ext cx="5683250" cy="2281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5780" name="Object 4"/>
          <p:cNvGraphicFramePr/>
          <p:nvPr/>
        </p:nvGraphicFramePr>
        <p:xfrm>
          <a:off x="2827338" y="3424238"/>
          <a:ext cx="280193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" name="" r:id="rId5" imgW="1205230" imgH="254000" progId="Equation.3">
                  <p:embed/>
                </p:oleObj>
              </mc:Choice>
              <mc:Fallback>
                <p:oleObj name="" r:id="rId5" imgW="1205230" imgH="254000" progId="Equation.3">
                  <p:embed/>
                  <p:pic>
                    <p:nvPicPr>
                      <p:cNvPr id="0" name="图片 5529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827338" y="3424238"/>
                        <a:ext cx="2801937" cy="588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5781" name="Object 5"/>
          <p:cNvGraphicFramePr/>
          <p:nvPr/>
        </p:nvGraphicFramePr>
        <p:xfrm>
          <a:off x="4089400" y="4737100"/>
          <a:ext cx="25066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" name="" r:id="rId7" imgW="1066165" imgH="203200" progId="Equation.3">
                  <p:embed/>
                </p:oleObj>
              </mc:Choice>
              <mc:Fallback>
                <p:oleObj name="" r:id="rId7" imgW="1066165" imgH="203200" progId="Equation.3">
                  <p:embed/>
                  <p:pic>
                    <p:nvPicPr>
                      <p:cNvPr id="0" name="图片 5530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089400" y="4737100"/>
                        <a:ext cx="2506663" cy="477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5782" name="Text Box 6"/>
          <p:cNvSpPr txBox="1"/>
          <p:nvPr/>
        </p:nvSpPr>
        <p:spPr>
          <a:xfrm>
            <a:off x="1992313" y="3438525"/>
            <a:ext cx="576262" cy="521970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p>
            <a:pPr defTabSz="914400">
              <a:spcBef>
                <a:spcPct val="50000"/>
              </a:spcBef>
            </a:pPr>
            <a:r>
              <a:rPr lang="zh-CN" altLang="en-US" sz="2800" b="1" dirty="0">
                <a:solidFill>
                  <a:srgbClr val="1818FF"/>
                </a:solidFill>
                <a:latin typeface="Arial" panose="020B0604020202020204" pitchFamily="34" charset="0"/>
                <a:ea typeface="楷体_GB2312" pitchFamily="49" charset="-122"/>
              </a:rPr>
              <a:t>解：</a:t>
            </a:r>
            <a:endParaRPr lang="zh-CN" altLang="en-US" sz="2800" b="1" dirty="0">
              <a:solidFill>
                <a:srgbClr val="1818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aphicFrame>
        <p:nvGraphicFramePr>
          <p:cNvPr id="1355783" name="Object 6"/>
          <p:cNvGraphicFramePr/>
          <p:nvPr/>
        </p:nvGraphicFramePr>
        <p:xfrm>
          <a:off x="5588000" y="2921000"/>
          <a:ext cx="250825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" name="" r:id="rId9" imgW="1078865" imgH="711200" progId="Equation.3">
                  <p:embed/>
                </p:oleObj>
              </mc:Choice>
              <mc:Fallback>
                <p:oleObj name="" r:id="rId9" imgW="1078865" imgH="711200" progId="Equation.3">
                  <p:embed/>
                  <p:pic>
                    <p:nvPicPr>
                      <p:cNvPr id="0" name="图片 5531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588000" y="2921000"/>
                        <a:ext cx="2508250" cy="165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5784" name="Object 7"/>
          <p:cNvGraphicFramePr/>
          <p:nvPr/>
        </p:nvGraphicFramePr>
        <p:xfrm>
          <a:off x="4024313" y="5491163"/>
          <a:ext cx="19145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" name="" r:id="rId11" imgW="761365" imgH="203200" progId="Equation.3">
                  <p:embed/>
                </p:oleObj>
              </mc:Choice>
              <mc:Fallback>
                <p:oleObj name="" r:id="rId11" imgW="761365" imgH="203200" progId="Equation.3">
                  <p:embed/>
                  <p:pic>
                    <p:nvPicPr>
                      <p:cNvPr id="0" name="图片 5533"/>
                      <p:cNvPicPr/>
                      <p:nvPr/>
                    </p:nvPicPr>
                    <p:blipFill>
                      <a:blip r:embed="rId12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024313" y="5491163"/>
                        <a:ext cx="1914525" cy="509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remove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5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57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5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782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11"/>
          <p:cNvSpPr txBox="1"/>
          <p:nvPr/>
        </p:nvSpPr>
        <p:spPr>
          <a:xfrm>
            <a:off x="2062163" y="1762125"/>
            <a:ext cx="1033462" cy="521970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法</a:t>
            </a:r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1</a:t>
            </a:r>
            <a:endParaRPr lang="en-US" altLang="zh-CN" sz="2800" b="1" dirty="0">
              <a:solidFill>
                <a:srgbClr val="FF33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aphicFrame>
        <p:nvGraphicFramePr>
          <p:cNvPr id="6" name="Object 8"/>
          <p:cNvGraphicFramePr/>
          <p:nvPr/>
        </p:nvGraphicFramePr>
        <p:xfrm>
          <a:off x="3111500" y="1200150"/>
          <a:ext cx="4573588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4" name="" r:id="rId1" imgW="1967865" imgH="711200" progId="Equation.3">
                  <p:embed/>
                </p:oleObj>
              </mc:Choice>
              <mc:Fallback>
                <p:oleObj name="" r:id="rId1" imgW="1967865" imgH="711200" progId="Equation.3">
                  <p:embed/>
                  <p:pic>
                    <p:nvPicPr>
                      <p:cNvPr id="0" name="图片 5553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111500" y="1200150"/>
                        <a:ext cx="4573588" cy="165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/>
          <p:nvPr/>
        </p:nvGraphicFramePr>
        <p:xfrm>
          <a:off x="4357688" y="3429000"/>
          <a:ext cx="25955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" name="" r:id="rId3" imgW="1117600" imgH="228600" progId="Equation.3">
                  <p:embed/>
                </p:oleObj>
              </mc:Choice>
              <mc:Fallback>
                <p:oleObj name="" r:id="rId3" imgW="1117600" imgH="228600" progId="Equation.3">
                  <p:embed/>
                  <p:pic>
                    <p:nvPicPr>
                      <p:cNvPr id="0" name="图片 5543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357688" y="3429000"/>
                        <a:ext cx="2595562" cy="531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Grp="1"/>
          </p:cNvGraphicFramePr>
          <p:nvPr>
            <p:ph sz="half" idx="2"/>
          </p:nvPr>
        </p:nvGraphicFramePr>
        <p:xfrm>
          <a:off x="5016500" y="4525963"/>
          <a:ext cx="21621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" name="" r:id="rId5" imgW="799465" imgH="228600" progId="Equation.3">
                  <p:embed/>
                </p:oleObj>
              </mc:Choice>
              <mc:Fallback>
                <p:oleObj name="" r:id="rId5" imgW="799465" imgH="228600" progId="Equation.3">
                  <p:embed/>
                  <p:pic>
                    <p:nvPicPr>
                      <p:cNvPr id="0" name="图片 5554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9999CC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016500" y="4525963"/>
                        <a:ext cx="2162175" cy="61753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6"/>
          <p:cNvSpPr txBox="1"/>
          <p:nvPr/>
        </p:nvSpPr>
        <p:spPr>
          <a:xfrm>
            <a:off x="2063750" y="4525963"/>
            <a:ext cx="3455988" cy="521970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其余特征值为</a:t>
            </a:r>
            <a:endParaRPr lang="zh-CN" altLang="en-US" sz="28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9809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4648200" y="6248400"/>
            <a:ext cx="2895600" cy="457200"/>
          </a:xfrm>
        </p:spPr>
        <p:txBody>
          <a:bodyPr wrap="square" lIns="91440" tIns="45720" rIns="91440" bIns="45720"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99810" name="Object 2"/>
          <p:cNvGraphicFramePr/>
          <p:nvPr/>
        </p:nvGraphicFramePr>
        <p:xfrm>
          <a:off x="7667625" y="571500"/>
          <a:ext cx="2836863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" name="" r:id="rId1" imgW="1308100" imgH="698500" progId="Equation.3">
                  <p:embed/>
                </p:oleObj>
              </mc:Choice>
              <mc:Fallback>
                <p:oleObj name="" r:id="rId1" imgW="1308100" imgH="698500" progId="Equation.3">
                  <p:embed/>
                  <p:pic>
                    <p:nvPicPr>
                      <p:cNvPr id="0" name="图片 5555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667625" y="571500"/>
                        <a:ext cx="2836863" cy="1516063"/>
                      </a:xfrm>
                      <a:prstGeom prst="rect">
                        <a:avLst/>
                      </a:prstGeom>
                      <a:solidFill>
                        <a:srgbClr val="EFF5B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6803" name="Object 3"/>
          <p:cNvGraphicFramePr/>
          <p:nvPr/>
        </p:nvGraphicFramePr>
        <p:xfrm>
          <a:off x="3095625" y="928688"/>
          <a:ext cx="4427538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" name="" r:id="rId3" imgW="1727200" imgH="228600" progId="Equation.3">
                  <p:embed/>
                </p:oleObj>
              </mc:Choice>
              <mc:Fallback>
                <p:oleObj name="" r:id="rId3" imgW="1727200" imgH="228600" progId="Equation.3">
                  <p:embed/>
                  <p:pic>
                    <p:nvPicPr>
                      <p:cNvPr id="0" name="图片 5541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FF33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095625" y="928688"/>
                        <a:ext cx="4427538" cy="585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6804" name="Object 4"/>
          <p:cNvGraphicFramePr/>
          <p:nvPr/>
        </p:nvGraphicFramePr>
        <p:xfrm>
          <a:off x="4897438" y="2428875"/>
          <a:ext cx="3484562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3" name="" r:id="rId5" imgW="1498600" imgH="698500" progId="Equation.3">
                  <p:embed/>
                </p:oleObj>
              </mc:Choice>
              <mc:Fallback>
                <p:oleObj name="" r:id="rId5" imgW="1498600" imgH="698500" progId="Equation.3">
                  <p:embed/>
                  <p:pic>
                    <p:nvPicPr>
                      <p:cNvPr id="0" name="图片 5552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897438" y="2428875"/>
                        <a:ext cx="3484562" cy="1624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6808" name="Object 5"/>
          <p:cNvGraphicFramePr/>
          <p:nvPr/>
        </p:nvGraphicFramePr>
        <p:xfrm>
          <a:off x="7191375" y="4941888"/>
          <a:ext cx="28479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8" name="" r:id="rId7" imgW="1028700" imgH="228600" progId="Equation.3">
                  <p:embed/>
                </p:oleObj>
              </mc:Choice>
              <mc:Fallback>
                <p:oleObj name="" r:id="rId7" imgW="1028700" imgH="228600" progId="Equation.3">
                  <p:embed/>
                  <p:pic>
                    <p:nvPicPr>
                      <p:cNvPr id="0" name="图片 5557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9999CC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191375" y="4941888"/>
                        <a:ext cx="2847975" cy="541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2057400" y="4005263"/>
            <a:ext cx="4752975" cy="1676400"/>
            <a:chOff x="657" y="2387"/>
            <a:chExt cx="2994" cy="1056"/>
          </a:xfrm>
        </p:grpSpPr>
        <p:graphicFrame>
          <p:nvGraphicFramePr>
            <p:cNvPr id="1399815" name="Object 8"/>
            <p:cNvGraphicFramePr/>
            <p:nvPr/>
          </p:nvGraphicFramePr>
          <p:xfrm>
            <a:off x="657" y="2387"/>
            <a:ext cx="2994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5" name="" r:id="rId9" imgW="1981200" imgH="698500" progId="Equation.3">
                    <p:embed/>
                  </p:oleObj>
                </mc:Choice>
                <mc:Fallback>
                  <p:oleObj name="" r:id="rId9" imgW="1981200" imgH="698500" progId="Equation.3">
                    <p:embed/>
                    <p:pic>
                      <p:nvPicPr>
                        <p:cNvPr id="0" name="图片 5544"/>
                        <p:cNvPicPr/>
                        <p:nvPr/>
                      </p:nvPicPr>
                      <p:blipFill>
                        <a:blip r:embed="rId10">
                          <a:clrChange>
                            <a:clrFrom>
                              <a:srgbClr val="000000"/>
                            </a:clrFrom>
                            <a:clrTo>
                              <a:srgbClr val="00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57" y="2387"/>
                          <a:ext cx="2994" cy="105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99816" name="AutoShape 9"/>
            <p:cNvSpPr/>
            <p:nvPr/>
          </p:nvSpPr>
          <p:spPr>
            <a:xfrm>
              <a:off x="1927" y="2840"/>
              <a:ext cx="137" cy="590"/>
            </a:xfrm>
            <a:prstGeom prst="leftBrace">
              <a:avLst>
                <a:gd name="adj1" fmla="val 35868"/>
                <a:gd name="adj2" fmla="val 50000"/>
              </a:avLst>
            </a:pr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400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graphicFrame>
        <p:nvGraphicFramePr>
          <p:cNvPr id="1356811" name="Object 6"/>
          <p:cNvGraphicFramePr/>
          <p:nvPr/>
        </p:nvGraphicFramePr>
        <p:xfrm>
          <a:off x="4008438" y="1628775"/>
          <a:ext cx="26701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" name="" r:id="rId11" imgW="1040765" imgH="203200" progId="Equation.3">
                  <p:embed/>
                </p:oleObj>
              </mc:Choice>
              <mc:Fallback>
                <p:oleObj name="" r:id="rId11" imgW="1040765" imgH="203200" progId="Equation.3">
                  <p:embed/>
                  <p:pic>
                    <p:nvPicPr>
                      <p:cNvPr id="0" name="图片 5556"/>
                      <p:cNvPicPr/>
                      <p:nvPr/>
                    </p:nvPicPr>
                    <p:blipFill>
                      <a:blip r:embed="rId12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008438" y="1628775"/>
                        <a:ext cx="2670175" cy="520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6812" name="Object 7"/>
          <p:cNvGraphicFramePr/>
          <p:nvPr/>
        </p:nvGraphicFramePr>
        <p:xfrm>
          <a:off x="3097213" y="2932113"/>
          <a:ext cx="18018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" name="" r:id="rId13" imgW="774065" imgH="241300" progId="Equation.3">
                  <p:embed/>
                </p:oleObj>
              </mc:Choice>
              <mc:Fallback>
                <p:oleObj name="" r:id="rId13" imgW="774065" imgH="241300" progId="Equation.3">
                  <p:embed/>
                  <p:pic>
                    <p:nvPicPr>
                      <p:cNvPr id="0" name="图片 5542"/>
                      <p:cNvPicPr/>
                      <p:nvPr/>
                    </p:nvPicPr>
                    <p:blipFill>
                      <a:blip r:embed="rId14">
                        <a:clrChange>
                          <a:clrFrom>
                            <a:srgbClr val="000000"/>
                          </a:clrFrom>
                          <a:clrTo>
                            <a:srgbClr val="FF33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097213" y="2932113"/>
                        <a:ext cx="1801812" cy="561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9819" name="Text Box 13"/>
          <p:cNvSpPr txBox="1"/>
          <p:nvPr/>
        </p:nvSpPr>
        <p:spPr>
          <a:xfrm>
            <a:off x="2024063" y="928688"/>
            <a:ext cx="1008062" cy="521970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法</a:t>
            </a:r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2</a:t>
            </a:r>
            <a:endParaRPr lang="en-US" altLang="zh-CN" sz="2800" b="1" dirty="0">
              <a:solidFill>
                <a:srgbClr val="FF33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5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5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0083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4648200" y="6248400"/>
            <a:ext cx="2895600" cy="457200"/>
          </a:xfrm>
        </p:spPr>
        <p:txBody>
          <a:bodyPr wrap="square" lIns="91440" tIns="45720" rIns="91440" bIns="45720"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0"/>
            <a:ext cx="8229600" cy="777875"/>
          </a:xfrm>
          <a:solidFill>
            <a:srgbClr val="FFFFFF"/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例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    设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3 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阶实对称矩阵 </a:t>
            </a:r>
            <a:r>
              <a:rPr kumimoji="0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A 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的特征值是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1, 2, 3,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 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1362947" name="Text Box 3"/>
          <p:cNvSpPr txBox="1"/>
          <p:nvPr/>
        </p:nvSpPr>
        <p:spPr>
          <a:xfrm>
            <a:off x="2638425" y="719138"/>
            <a:ext cx="6777990" cy="521970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p>
            <a:r>
              <a:rPr lang="en-US" altLang="zh-CN" sz="2800" b="1" i="1" dirty="0">
                <a:latin typeface="Arial" panose="020B0604020202020204" pitchFamily="34" charset="0"/>
                <a:ea typeface="楷体_GB2312" pitchFamily="49" charset="-122"/>
              </a:rPr>
              <a:t>A </a:t>
            </a: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对应于特征值 </a:t>
            </a:r>
            <a:r>
              <a:rPr lang="en-US" altLang="zh-CN" sz="2800" b="1" dirty="0">
                <a:latin typeface="Arial" panose="020B0604020202020204" pitchFamily="34" charset="0"/>
                <a:ea typeface="楷体_GB2312" pitchFamily="49" charset="-122"/>
              </a:rPr>
              <a:t>1, 2 </a:t>
            </a: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的特征向量分别是 ：</a:t>
            </a:r>
            <a:endParaRPr lang="zh-CN" altLang="en-US" sz="2800" b="1" i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graphicFrame>
        <p:nvGraphicFramePr>
          <p:cNvPr id="1362948" name="Object 2"/>
          <p:cNvGraphicFramePr/>
          <p:nvPr/>
        </p:nvGraphicFramePr>
        <p:xfrm>
          <a:off x="3000375" y="1196975"/>
          <a:ext cx="56165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" name="" r:id="rId1" imgW="2360930" imgH="241300" progId="Equation.3">
                  <p:embed/>
                </p:oleObj>
              </mc:Choice>
              <mc:Fallback>
                <p:oleObj name="" r:id="rId1" imgW="2360930" imgH="241300" progId="Equation.3">
                  <p:embed/>
                  <p:pic>
                    <p:nvPicPr>
                      <p:cNvPr id="0" name="图片 5540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000375" y="1196975"/>
                        <a:ext cx="5616575" cy="574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49" name="Object 3"/>
          <p:cNvGraphicFramePr/>
          <p:nvPr/>
        </p:nvGraphicFramePr>
        <p:xfrm>
          <a:off x="2566988" y="1871663"/>
          <a:ext cx="59769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" name="" r:id="rId3" imgW="2447925" imgH="215900" progId="Equation.3">
                  <p:embed/>
                </p:oleObj>
              </mc:Choice>
              <mc:Fallback>
                <p:oleObj name="" r:id="rId3" imgW="2447925" imgH="215900" progId="Equation.3">
                  <p:embed/>
                  <p:pic>
                    <p:nvPicPr>
                      <p:cNvPr id="0" name="图片 5545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566988" y="1871663"/>
                        <a:ext cx="5976937" cy="527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0" name="Object 4"/>
          <p:cNvGraphicFramePr/>
          <p:nvPr/>
        </p:nvGraphicFramePr>
        <p:xfrm>
          <a:off x="2998788" y="2376488"/>
          <a:ext cx="21605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" name="" r:id="rId5" imgW="836930" imgH="215900" progId="Equation.3">
                  <p:embed/>
                </p:oleObj>
              </mc:Choice>
              <mc:Fallback>
                <p:oleObj name="" r:id="rId5" imgW="836930" imgH="215900" progId="Equation.3">
                  <p:embed/>
                  <p:pic>
                    <p:nvPicPr>
                      <p:cNvPr id="0" name="图片 5551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998788" y="2376488"/>
                        <a:ext cx="2160587" cy="523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1" name="Object 5"/>
          <p:cNvGraphicFramePr/>
          <p:nvPr/>
        </p:nvGraphicFramePr>
        <p:xfrm>
          <a:off x="2855913" y="3068638"/>
          <a:ext cx="5238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" name="" r:id="rId7" imgW="2092960" imgH="215900" progId="Equation.3">
                  <p:embed/>
                </p:oleObj>
              </mc:Choice>
              <mc:Fallback>
                <p:oleObj name="" r:id="rId7" imgW="2092960" imgH="215900" progId="Equation.3">
                  <p:embed/>
                  <p:pic>
                    <p:nvPicPr>
                      <p:cNvPr id="0" name="图片 5546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855913" y="3068638"/>
                        <a:ext cx="5238750" cy="539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2" name="Object 6"/>
          <p:cNvGraphicFramePr/>
          <p:nvPr/>
        </p:nvGraphicFramePr>
        <p:xfrm>
          <a:off x="2782888" y="4292600"/>
          <a:ext cx="4175125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" name="" r:id="rId9" imgW="1790700" imgH="457200" progId="Equation.3">
                  <p:embed/>
                </p:oleObj>
              </mc:Choice>
              <mc:Fallback>
                <p:oleObj name="" r:id="rId9" imgW="1790700" imgH="457200" progId="Equation.3">
                  <p:embed/>
                  <p:pic>
                    <p:nvPicPr>
                      <p:cNvPr id="0" name="图片 5547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782888" y="4292600"/>
                        <a:ext cx="4175125" cy="1065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3" name="Object 7"/>
          <p:cNvGraphicFramePr/>
          <p:nvPr/>
        </p:nvGraphicFramePr>
        <p:xfrm>
          <a:off x="3738563" y="5500688"/>
          <a:ext cx="244792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" name="" r:id="rId11" imgW="913765" imgH="254000" progId="Equation.3">
                  <p:embed/>
                </p:oleObj>
              </mc:Choice>
              <mc:Fallback>
                <p:oleObj name="" r:id="rId11" imgW="913765" imgH="254000" progId="Equation.3">
                  <p:embed/>
                  <p:pic>
                    <p:nvPicPr>
                      <p:cNvPr id="0" name="图片 5548"/>
                      <p:cNvPicPr/>
                      <p:nvPr/>
                    </p:nvPicPr>
                    <p:blipFill>
                      <a:blip r:embed="rId12">
                        <a:clrChange>
                          <a:clrFrom>
                            <a:srgbClr val="000000"/>
                          </a:clrFrom>
                          <a:clrTo>
                            <a:srgbClr val="9999CC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738563" y="5500688"/>
                        <a:ext cx="2447925" cy="681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954" name="Text Box 10"/>
          <p:cNvSpPr txBox="1"/>
          <p:nvPr/>
        </p:nvSpPr>
        <p:spPr>
          <a:xfrm>
            <a:off x="2063750" y="3024188"/>
            <a:ext cx="576263" cy="521970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p>
            <a:pPr defTabSz="914400">
              <a:spcBef>
                <a:spcPct val="50000"/>
              </a:spcBef>
            </a:pPr>
            <a:r>
              <a:rPr lang="zh-CN" altLang="en-US" sz="2800" b="1" dirty="0">
                <a:solidFill>
                  <a:srgbClr val="1818FF"/>
                </a:solidFill>
                <a:latin typeface="Arial" panose="020B0604020202020204" pitchFamily="34" charset="0"/>
                <a:ea typeface="楷体_GB2312" pitchFamily="49" charset="-122"/>
              </a:rPr>
              <a:t>解</a:t>
            </a:r>
            <a:endParaRPr lang="zh-CN" altLang="en-US" sz="2800" b="1" dirty="0">
              <a:solidFill>
                <a:srgbClr val="1818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aphicFrame>
        <p:nvGraphicFramePr>
          <p:cNvPr id="1362955" name="Object 8"/>
          <p:cNvGraphicFramePr/>
          <p:nvPr/>
        </p:nvGraphicFramePr>
        <p:xfrm>
          <a:off x="3765550" y="3573463"/>
          <a:ext cx="29908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" name="" r:id="rId13" imgW="1281430" imgH="254000" progId="Equation.3">
                  <p:embed/>
                </p:oleObj>
              </mc:Choice>
              <mc:Fallback>
                <p:oleObj name="" r:id="rId13" imgW="1281430" imgH="254000" progId="Equation.3">
                  <p:embed/>
                  <p:pic>
                    <p:nvPicPr>
                      <p:cNvPr id="0" name="图片 5549"/>
                      <p:cNvPicPr/>
                      <p:nvPr/>
                    </p:nvPicPr>
                    <p:blipFill>
                      <a:blip r:embed="rId1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765550" y="3573463"/>
                        <a:ext cx="2990850" cy="592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6" name="Object 9"/>
          <p:cNvGraphicFramePr/>
          <p:nvPr/>
        </p:nvGraphicFramePr>
        <p:xfrm>
          <a:off x="7608888" y="4292600"/>
          <a:ext cx="1154112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" name="" r:id="rId15" imgW="495300" imgH="457200" progId="Equation.3">
                  <p:embed/>
                </p:oleObj>
              </mc:Choice>
              <mc:Fallback>
                <p:oleObj name="" r:id="rId15" imgW="495300" imgH="457200" progId="Equation.3">
                  <p:embed/>
                  <p:pic>
                    <p:nvPicPr>
                      <p:cNvPr id="0" name="图片 5550"/>
                      <p:cNvPicPr/>
                      <p:nvPr/>
                    </p:nvPicPr>
                    <p:blipFill>
                      <a:blip r:embed="rId16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608888" y="4292600"/>
                        <a:ext cx="1154112" cy="106521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136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6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6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6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6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6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6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6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6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47" grpId="0"/>
      <p:bldP spid="1362954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01857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4648200" y="6248400"/>
            <a:ext cx="2895600" cy="457200"/>
          </a:xfrm>
        </p:spPr>
        <p:txBody>
          <a:bodyPr wrap="square" lIns="91440" tIns="45720" rIns="91440" bIns="45720"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63970" name="Object 2"/>
          <p:cNvGraphicFramePr/>
          <p:nvPr/>
        </p:nvGraphicFramePr>
        <p:xfrm>
          <a:off x="2135188" y="1628775"/>
          <a:ext cx="5976937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6" name="" r:id="rId1" imgW="2527300" imgH="698500" progId="Equation.3">
                  <p:embed/>
                </p:oleObj>
              </mc:Choice>
              <mc:Fallback>
                <p:oleObj name="" r:id="rId1" imgW="2527300" imgH="698500" progId="Equation.3">
                  <p:embed/>
                  <p:pic>
                    <p:nvPicPr>
                      <p:cNvPr id="0" name="图片 5575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135188" y="1628775"/>
                        <a:ext cx="5976937" cy="1652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971" name="Object 3"/>
          <p:cNvGraphicFramePr/>
          <p:nvPr/>
        </p:nvGraphicFramePr>
        <p:xfrm>
          <a:off x="1847850" y="3357563"/>
          <a:ext cx="44640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3" name="" r:id="rId3" imgW="1701800" imgH="228600" progId="Equation.3">
                  <p:embed/>
                </p:oleObj>
              </mc:Choice>
              <mc:Fallback>
                <p:oleObj name="" r:id="rId3" imgW="1701800" imgH="228600" progId="Equation.3">
                  <p:embed/>
                  <p:pic>
                    <p:nvPicPr>
                      <p:cNvPr id="0" name="图片 5572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847850" y="3357563"/>
                        <a:ext cx="4464050" cy="600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972" name="Object 4"/>
          <p:cNvGraphicFramePr/>
          <p:nvPr/>
        </p:nvGraphicFramePr>
        <p:xfrm>
          <a:off x="6600825" y="3357563"/>
          <a:ext cx="23590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" name="" r:id="rId5" imgW="913765" imgH="203200" progId="Equation.3">
                  <p:embed/>
                </p:oleObj>
              </mc:Choice>
              <mc:Fallback>
                <p:oleObj name="" r:id="rId5" imgW="913765" imgH="203200" progId="Equation.3">
                  <p:embed/>
                  <p:pic>
                    <p:nvPicPr>
                      <p:cNvPr id="0" name="图片 5565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FF33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600825" y="3357563"/>
                        <a:ext cx="2359025" cy="523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973" name="Object 5"/>
          <p:cNvGraphicFramePr/>
          <p:nvPr/>
        </p:nvGraphicFramePr>
        <p:xfrm>
          <a:off x="1992313" y="4149725"/>
          <a:ext cx="36957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" name="" r:id="rId7" imgW="3695700" imgH="1524000" progId="Equation.3">
                  <p:embed/>
                </p:oleObj>
              </mc:Choice>
              <mc:Fallback>
                <p:oleObj name="" r:id="rId7" imgW="3695700" imgH="1524000" progId="Equation.3">
                  <p:embed/>
                  <p:pic>
                    <p:nvPicPr>
                      <p:cNvPr id="0" name="图片 5570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992313" y="4149725"/>
                        <a:ext cx="3695700" cy="1524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976" name="Object 6"/>
          <p:cNvGraphicFramePr/>
          <p:nvPr/>
        </p:nvGraphicFramePr>
        <p:xfrm>
          <a:off x="7248525" y="4076700"/>
          <a:ext cx="3152775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7" name="" r:id="rId9" imgW="1320165" imgH="698500" progId="Equation.3">
                  <p:embed/>
                </p:oleObj>
              </mc:Choice>
              <mc:Fallback>
                <p:oleObj name="" r:id="rId9" imgW="1320165" imgH="698500" progId="Equation.3">
                  <p:embed/>
                  <p:pic>
                    <p:nvPicPr>
                      <p:cNvPr id="0" name="图片 5566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9999CC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248525" y="4076700"/>
                        <a:ext cx="3152775" cy="166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1863" name="Rectangle 9"/>
          <p:cNvSpPr>
            <a:spLocks noGrp="1"/>
          </p:cNvSpPr>
          <p:nvPr>
            <p:ph type="title"/>
          </p:nvPr>
        </p:nvSpPr>
        <p:spPr>
          <a:xfrm>
            <a:off x="1847850" y="333375"/>
            <a:ext cx="3816350" cy="503238"/>
          </a:xfrm>
          <a:solidFill>
            <a:srgbClr val="FFFFFF"/>
          </a:solidFill>
        </p:spPr>
        <p:txBody>
          <a:bodyPr vert="horz" wrap="square" lIns="91440" tIns="45720" rIns="91440" bIns="45720" anchor="t"/>
          <a:p>
            <a:r>
              <a:rPr lang="en-US" altLang="zh-CN" sz="2800" i="1" dirty="0"/>
              <a:t>A </a:t>
            </a:r>
            <a:r>
              <a:rPr lang="zh-CN" altLang="en-US" sz="2800" dirty="0">
                <a:ea typeface="黑体" panose="02010609060101010101" pitchFamily="49" charset="-122"/>
              </a:rPr>
              <a:t>的特征值是</a:t>
            </a:r>
            <a:r>
              <a:rPr lang="zh-CN" altLang="en-US" sz="2800" dirty="0"/>
              <a:t> </a:t>
            </a:r>
            <a:r>
              <a:rPr lang="en-US" altLang="zh-CN" sz="2800" dirty="0"/>
              <a:t>1, 2, 3, </a:t>
            </a:r>
            <a:endParaRPr lang="en-US" altLang="zh-CN" sz="2800" dirty="0"/>
          </a:p>
        </p:txBody>
      </p:sp>
      <p:graphicFrame>
        <p:nvGraphicFramePr>
          <p:cNvPr id="1401864" name="Object 7"/>
          <p:cNvGraphicFramePr/>
          <p:nvPr/>
        </p:nvGraphicFramePr>
        <p:xfrm>
          <a:off x="1703388" y="981075"/>
          <a:ext cx="59372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3" name="" r:id="rId11" imgW="2373630" imgH="241300" progId="Equation.3">
                  <p:embed/>
                </p:oleObj>
              </mc:Choice>
              <mc:Fallback>
                <p:oleObj name="" r:id="rId11" imgW="2373630" imgH="241300" progId="Equation.3">
                  <p:embed/>
                  <p:pic>
                    <p:nvPicPr>
                      <p:cNvPr id="0" name="图片 5562"/>
                      <p:cNvPicPr/>
                      <p:nvPr/>
                    </p:nvPicPr>
                    <p:blipFill>
                      <a:blip r:embed="rId12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703388" y="981075"/>
                        <a:ext cx="5937250" cy="603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1865" name="Object 8"/>
          <p:cNvGraphicFramePr/>
          <p:nvPr/>
        </p:nvGraphicFramePr>
        <p:xfrm>
          <a:off x="7824788" y="908050"/>
          <a:ext cx="244792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" name="" r:id="rId13" imgW="913765" imgH="254000" progId="Equation.3">
                  <p:embed/>
                </p:oleObj>
              </mc:Choice>
              <mc:Fallback>
                <p:oleObj name="" r:id="rId13" imgW="913765" imgH="254000" progId="Equation.3">
                  <p:embed/>
                  <p:pic>
                    <p:nvPicPr>
                      <p:cNvPr id="0" name="图片 556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24788" y="908050"/>
                        <a:ext cx="2447925" cy="681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6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6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02881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4648200" y="6248400"/>
            <a:ext cx="2895600" cy="457200"/>
          </a:xfrm>
        </p:spPr>
        <p:txBody>
          <a:bodyPr wrap="square" lIns="91440" tIns="45720" rIns="91440" bIns="45720"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106488"/>
            <a:ext cx="2459038" cy="561975"/>
          </a:xfrm>
          <a:solidFill>
            <a:srgbClr val="FFFFFF"/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例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  设矩阵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graphicFrame>
        <p:nvGraphicFramePr>
          <p:cNvPr id="1402883" name="Object 2"/>
          <p:cNvGraphicFramePr/>
          <p:nvPr/>
        </p:nvGraphicFramePr>
        <p:xfrm>
          <a:off x="3648075" y="557213"/>
          <a:ext cx="511175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" name="" r:id="rId1" imgW="2146300" imgH="698500" progId="Equation.3">
                  <p:embed/>
                </p:oleObj>
              </mc:Choice>
              <mc:Fallback>
                <p:oleObj name="" r:id="rId1" imgW="2146300" imgH="698500" progId="Equation.3">
                  <p:embed/>
                  <p:pic>
                    <p:nvPicPr>
                      <p:cNvPr id="0" name="图片 5563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648075" y="557213"/>
                        <a:ext cx="5111750" cy="166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884" name="Object 3"/>
          <p:cNvGraphicFramePr/>
          <p:nvPr/>
        </p:nvGraphicFramePr>
        <p:xfrm>
          <a:off x="2640013" y="2330450"/>
          <a:ext cx="36718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5" name="" r:id="rId3" imgW="1572895" imgH="215900" progId="Equation.3">
                  <p:embed/>
                </p:oleObj>
              </mc:Choice>
              <mc:Fallback>
                <p:oleObj name="" r:id="rId3" imgW="1572895" imgH="215900" progId="Equation.3">
                  <p:embed/>
                  <p:pic>
                    <p:nvPicPr>
                      <p:cNvPr id="0" name="图片 5574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640013" y="2330450"/>
                        <a:ext cx="3671887" cy="503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7221" name="Object 4"/>
          <p:cNvGraphicFramePr/>
          <p:nvPr/>
        </p:nvGraphicFramePr>
        <p:xfrm>
          <a:off x="2633663" y="2749550"/>
          <a:ext cx="3967162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" name="" r:id="rId5" imgW="1637665" imgH="711200" progId="Equation.3">
                  <p:embed/>
                </p:oleObj>
              </mc:Choice>
              <mc:Fallback>
                <p:oleObj name="" r:id="rId5" imgW="1637665" imgH="711200" progId="Equation.3">
                  <p:embed/>
                  <p:pic>
                    <p:nvPicPr>
                      <p:cNvPr id="0" name="图片 5569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633663" y="2749550"/>
                        <a:ext cx="3967162" cy="1722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7222" name="Object 5"/>
          <p:cNvGraphicFramePr/>
          <p:nvPr/>
        </p:nvGraphicFramePr>
        <p:xfrm>
          <a:off x="4079875" y="4581525"/>
          <a:ext cx="36718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" name="" r:id="rId7" imgW="1572895" imgH="215900" progId="Equation.3">
                  <p:embed/>
                </p:oleObj>
              </mc:Choice>
              <mc:Fallback>
                <p:oleObj name="" r:id="rId7" imgW="1572895" imgH="215900" progId="Equation.3">
                  <p:embed/>
                  <p:pic>
                    <p:nvPicPr>
                      <p:cNvPr id="0" name="图片 5564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079875" y="4581525"/>
                        <a:ext cx="3671888" cy="503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7223" name="Object 6"/>
          <p:cNvGraphicFramePr/>
          <p:nvPr/>
        </p:nvGraphicFramePr>
        <p:xfrm>
          <a:off x="2640013" y="5210175"/>
          <a:ext cx="19018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8" name="" r:id="rId9" imgW="760730" imgH="215900" progId="Equation.3">
                  <p:embed/>
                </p:oleObj>
              </mc:Choice>
              <mc:Fallback>
                <p:oleObj name="" r:id="rId9" imgW="760730" imgH="215900" progId="Equation.3">
                  <p:embed/>
                  <p:pic>
                    <p:nvPicPr>
                      <p:cNvPr id="0" name="图片 5567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640013" y="5210175"/>
                        <a:ext cx="1901825" cy="530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7224" name="Object 7"/>
          <p:cNvGraphicFramePr/>
          <p:nvPr/>
        </p:nvGraphicFramePr>
        <p:xfrm>
          <a:off x="4367213" y="5930900"/>
          <a:ext cx="30368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" name="" r:id="rId11" imgW="1154430" imgH="215900" progId="Equation.3">
                  <p:embed/>
                </p:oleObj>
              </mc:Choice>
              <mc:Fallback>
                <p:oleObj name="" r:id="rId11" imgW="1154430" imgH="215900" progId="Equation.3">
                  <p:embed/>
                  <p:pic>
                    <p:nvPicPr>
                      <p:cNvPr id="0" name="图片 5571"/>
                      <p:cNvPicPr/>
                      <p:nvPr/>
                    </p:nvPicPr>
                    <p:blipFill>
                      <a:blip r:embed="rId12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367213" y="5930900"/>
                        <a:ext cx="3036887" cy="568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9" name="Text Box 9"/>
          <p:cNvSpPr txBox="1"/>
          <p:nvPr/>
        </p:nvSpPr>
        <p:spPr>
          <a:xfrm>
            <a:off x="1703388" y="3194050"/>
            <a:ext cx="576262" cy="521970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p>
            <a:pPr defTabSz="914400">
              <a:spcBef>
                <a:spcPct val="50000"/>
              </a:spcBef>
            </a:pPr>
            <a:r>
              <a:rPr lang="zh-CN" altLang="en-US" sz="2800" b="1" dirty="0">
                <a:solidFill>
                  <a:srgbClr val="1818FF"/>
                </a:solidFill>
                <a:latin typeface="Arial" panose="020B0604020202020204" pitchFamily="34" charset="0"/>
                <a:ea typeface="楷体_GB2312" pitchFamily="49" charset="-122"/>
              </a:rPr>
              <a:t>解</a:t>
            </a:r>
            <a:endParaRPr lang="zh-CN" altLang="en-US" sz="2800" b="1" dirty="0">
              <a:solidFill>
                <a:srgbClr val="1818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aphicFrame>
        <p:nvGraphicFramePr>
          <p:cNvPr id="1417226" name="Object 8"/>
          <p:cNvGraphicFramePr/>
          <p:nvPr/>
        </p:nvGraphicFramePr>
        <p:xfrm>
          <a:off x="6697663" y="3194050"/>
          <a:ext cx="22066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7" name="" r:id="rId13" imgW="1040765" imgH="241300" progId="Equation.3">
                  <p:embed/>
                </p:oleObj>
              </mc:Choice>
              <mc:Fallback>
                <p:oleObj name="" r:id="rId13" imgW="1040765" imgH="241300" progId="Equation.3">
                  <p:embed/>
                  <p:pic>
                    <p:nvPicPr>
                      <p:cNvPr id="0" name="图片 5576"/>
                      <p:cNvPicPr/>
                      <p:nvPr/>
                    </p:nvPicPr>
                    <p:blipFill>
                      <a:blip r:embed="rId1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697663" y="3194050"/>
                        <a:ext cx="2206625" cy="512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83113" y="5272088"/>
            <a:ext cx="565308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有两个线性无关的特征向量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.</a:t>
            </a:r>
            <a:endParaRPr lang="en-US" altLang="zh-CN" sz="2400" b="1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1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1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8204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solidFill>
                  <a:srgbClr val="0000FF"/>
                </a:solidFill>
              </a:rPr>
              <a:t>回顾：线段的长度</a:t>
            </a:r>
            <a:endParaRPr lang="zh-CN" altLang="en-US" dirty="0">
              <a:solidFill>
                <a:srgbClr val="0000FF"/>
              </a:solidFill>
            </a:endParaRPr>
          </a:p>
        </p:txBody>
      </p:sp>
      <p:graphicFrame>
        <p:nvGraphicFramePr>
          <p:cNvPr id="210947" name="Object 4"/>
          <p:cNvGraphicFramePr/>
          <p:nvPr/>
        </p:nvGraphicFramePr>
        <p:xfrm>
          <a:off x="6032500" y="2387600"/>
          <a:ext cx="33242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" name="" r:id="rId1" imgW="1663700" imgH="292100" progId="">
                  <p:embed/>
                </p:oleObj>
              </mc:Choice>
              <mc:Fallback>
                <p:oleObj name="" r:id="rId1" imgW="1663700" imgH="292100" progId="">
                  <p:embed/>
                  <p:pic>
                    <p:nvPicPr>
                      <p:cNvPr id="0" name="图片 565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2500" y="2387600"/>
                        <a:ext cx="3324225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2051" name="Line 4"/>
          <p:cNvSpPr/>
          <p:nvPr/>
        </p:nvSpPr>
        <p:spPr>
          <a:xfrm>
            <a:off x="2482850" y="2971800"/>
            <a:ext cx="251936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2052" name="Line 5"/>
          <p:cNvSpPr/>
          <p:nvPr/>
        </p:nvSpPr>
        <p:spPr>
          <a:xfrm>
            <a:off x="2482850" y="1531938"/>
            <a:ext cx="0" cy="1439862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950" name="Line 6"/>
          <p:cNvSpPr/>
          <p:nvPr/>
        </p:nvSpPr>
        <p:spPr>
          <a:xfrm flipV="1">
            <a:off x="2482850" y="1849438"/>
            <a:ext cx="1943100" cy="1122362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</p:spPr>
      </p:sp>
      <p:grpSp>
        <p:nvGrpSpPr>
          <p:cNvPr id="2" name="Group 43"/>
          <p:cNvGrpSpPr/>
          <p:nvPr/>
        </p:nvGrpSpPr>
        <p:grpSpPr>
          <a:xfrm>
            <a:off x="2482850" y="1849438"/>
            <a:ext cx="1943100" cy="1122362"/>
            <a:chOff x="604" y="1165"/>
            <a:chExt cx="1224" cy="707"/>
          </a:xfrm>
        </p:grpSpPr>
        <p:sp>
          <p:nvSpPr>
            <p:cNvPr id="1282055" name="Line 7"/>
            <p:cNvSpPr/>
            <p:nvPr/>
          </p:nvSpPr>
          <p:spPr>
            <a:xfrm>
              <a:off x="1828" y="1169"/>
              <a:ext cx="0" cy="703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282056" name="Line 8"/>
            <p:cNvSpPr/>
            <p:nvPr/>
          </p:nvSpPr>
          <p:spPr>
            <a:xfrm flipH="1">
              <a:off x="604" y="1165"/>
              <a:ext cx="1224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</p:sp>
      </p:grpSp>
      <p:sp>
        <p:nvSpPr>
          <p:cNvPr id="210953" name="Text Box 9"/>
          <p:cNvSpPr txBox="1"/>
          <p:nvPr/>
        </p:nvSpPr>
        <p:spPr>
          <a:xfrm>
            <a:off x="4211638" y="2887663"/>
            <a:ext cx="4343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>
              <a:spcBef>
                <a:spcPct val="500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endParaRPr lang="en-US" altLang="zh-CN" sz="2400" b="1" baseline="-25000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10954" name="Text Box 10"/>
          <p:cNvSpPr txBox="1"/>
          <p:nvPr/>
        </p:nvSpPr>
        <p:spPr>
          <a:xfrm>
            <a:off x="2035175" y="1619250"/>
            <a:ext cx="4343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>
              <a:spcBef>
                <a:spcPct val="500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en-US" altLang="zh-CN" sz="2400" b="1" baseline="-25000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10955" name="Line 11"/>
          <p:cNvSpPr/>
          <p:nvPr/>
        </p:nvSpPr>
        <p:spPr>
          <a:xfrm>
            <a:off x="2482850" y="1849438"/>
            <a:ext cx="0" cy="1116012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956" name="Line 12"/>
          <p:cNvSpPr/>
          <p:nvPr/>
        </p:nvSpPr>
        <p:spPr>
          <a:xfrm flipH="1">
            <a:off x="2482850" y="2971800"/>
            <a:ext cx="19431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" name="Group 13"/>
          <p:cNvGrpSpPr/>
          <p:nvPr/>
        </p:nvGrpSpPr>
        <p:grpSpPr>
          <a:xfrm>
            <a:off x="2481263" y="4484688"/>
            <a:ext cx="2665412" cy="1382712"/>
            <a:chOff x="657" y="2523"/>
            <a:chExt cx="1679" cy="871"/>
          </a:xfrm>
        </p:grpSpPr>
        <p:sp>
          <p:nvSpPr>
            <p:cNvPr id="1282062" name="AutoShape 14"/>
            <p:cNvSpPr/>
            <p:nvPr/>
          </p:nvSpPr>
          <p:spPr>
            <a:xfrm>
              <a:off x="657" y="2523"/>
              <a:ext cx="1679" cy="862"/>
            </a:xfrm>
            <a:prstGeom prst="cube">
              <a:avLst>
                <a:gd name="adj" fmla="val 25000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282063" name="Line 15"/>
            <p:cNvSpPr/>
            <p:nvPr/>
          </p:nvSpPr>
          <p:spPr>
            <a:xfrm>
              <a:off x="884" y="3167"/>
              <a:ext cx="1452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282064" name="Line 16"/>
            <p:cNvSpPr/>
            <p:nvPr/>
          </p:nvSpPr>
          <p:spPr>
            <a:xfrm>
              <a:off x="884" y="2523"/>
              <a:ext cx="0" cy="635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282065" name="Line 17"/>
            <p:cNvSpPr>
              <a:spLocks noChangeAspect="1"/>
            </p:cNvSpPr>
            <p:nvPr/>
          </p:nvSpPr>
          <p:spPr>
            <a:xfrm flipV="1">
              <a:off x="657" y="3167"/>
              <a:ext cx="227" cy="227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</p:sp>
      </p:grpSp>
      <p:sp>
        <p:nvSpPr>
          <p:cNvPr id="210962" name="Line 18"/>
          <p:cNvSpPr/>
          <p:nvPr/>
        </p:nvSpPr>
        <p:spPr>
          <a:xfrm>
            <a:off x="2841625" y="4484688"/>
            <a:ext cx="1944688" cy="1368425"/>
          </a:xfrm>
          <a:prstGeom prst="line">
            <a:avLst/>
          </a:prstGeom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" name="Group 34"/>
          <p:cNvGrpSpPr/>
          <p:nvPr/>
        </p:nvGrpSpPr>
        <p:grpSpPr>
          <a:xfrm>
            <a:off x="2481263" y="4845050"/>
            <a:ext cx="2679700" cy="1008063"/>
            <a:chOff x="603" y="3052"/>
            <a:chExt cx="1688" cy="635"/>
          </a:xfrm>
        </p:grpSpPr>
        <p:sp>
          <p:nvSpPr>
            <p:cNvPr id="1282068" name="Line 19"/>
            <p:cNvSpPr/>
            <p:nvPr/>
          </p:nvSpPr>
          <p:spPr>
            <a:xfrm>
              <a:off x="2064" y="3052"/>
              <a:ext cx="0" cy="635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82069" name="Line 20"/>
            <p:cNvSpPr/>
            <p:nvPr/>
          </p:nvSpPr>
          <p:spPr>
            <a:xfrm>
              <a:off x="603" y="3687"/>
              <a:ext cx="1452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82070" name="Line 21"/>
            <p:cNvSpPr>
              <a:spLocks noChangeAspect="1"/>
            </p:cNvSpPr>
            <p:nvPr/>
          </p:nvSpPr>
          <p:spPr>
            <a:xfrm flipV="1">
              <a:off x="2064" y="3460"/>
              <a:ext cx="227" cy="227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10967" name="Text Box 23"/>
          <p:cNvSpPr txBox="1"/>
          <p:nvPr/>
        </p:nvSpPr>
        <p:spPr>
          <a:xfrm>
            <a:off x="3425825" y="5819775"/>
            <a:ext cx="4343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>
              <a:spcBef>
                <a:spcPct val="500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endParaRPr lang="en-US" altLang="zh-CN" sz="2400" b="1" baseline="-25000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10968" name="Text Box 24"/>
          <p:cNvSpPr txBox="1"/>
          <p:nvPr/>
        </p:nvSpPr>
        <p:spPr>
          <a:xfrm>
            <a:off x="4986338" y="5445125"/>
            <a:ext cx="4343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>
              <a:spcBef>
                <a:spcPct val="500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en-US" altLang="zh-CN" sz="2400" b="1" baseline="-25000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10969" name="Text Box 25"/>
          <p:cNvSpPr txBox="1"/>
          <p:nvPr/>
        </p:nvSpPr>
        <p:spPr>
          <a:xfrm>
            <a:off x="4367213" y="5013325"/>
            <a:ext cx="4343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>
              <a:spcBef>
                <a:spcPct val="500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endParaRPr lang="en-US" altLang="zh-CN" sz="2400" b="1" baseline="-25000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282074" name="Text Box 26"/>
          <p:cNvSpPr txBox="1"/>
          <p:nvPr/>
        </p:nvSpPr>
        <p:spPr>
          <a:xfrm>
            <a:off x="3792538" y="1268413"/>
            <a:ext cx="122745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>
              <a:spcBef>
                <a:spcPct val="500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282075" name="Rectangle 28"/>
          <p:cNvSpPr/>
          <p:nvPr/>
        </p:nvSpPr>
        <p:spPr>
          <a:xfrm>
            <a:off x="2265363" y="2887663"/>
            <a:ext cx="4032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O</a:t>
            </a:r>
            <a:endParaRPr lang="en-US" altLang="zh-CN" sz="2400" b="1" i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10976" name="Text Box 32"/>
          <p:cNvSpPr txBox="1"/>
          <p:nvPr/>
        </p:nvSpPr>
        <p:spPr>
          <a:xfrm>
            <a:off x="2701925" y="4051300"/>
            <a:ext cx="36893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>
              <a:spcBef>
                <a:spcPct val="500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endParaRPr lang="en-US" altLang="zh-CN" sz="2400" b="1" i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10977" name="Rectangle 33"/>
          <p:cNvSpPr/>
          <p:nvPr/>
        </p:nvSpPr>
        <p:spPr>
          <a:xfrm>
            <a:off x="4584700" y="5819775"/>
            <a:ext cx="4032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O</a:t>
            </a:r>
            <a:endParaRPr lang="en-US" altLang="zh-CN" sz="2400" b="1" i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10980" name="Text Box 36"/>
          <p:cNvSpPr txBox="1"/>
          <p:nvPr/>
        </p:nvSpPr>
        <p:spPr>
          <a:xfrm>
            <a:off x="6096000" y="1747838"/>
            <a:ext cx="29527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>
              <a:spcBef>
                <a:spcPct val="500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若令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，则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210981" name="Object 5"/>
          <p:cNvGraphicFramePr/>
          <p:nvPr/>
        </p:nvGraphicFramePr>
        <p:xfrm>
          <a:off x="6019800" y="5268913"/>
          <a:ext cx="39322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6" name="" r:id="rId3" imgW="1968500" imgH="292100" progId="">
                  <p:embed/>
                </p:oleObj>
              </mc:Choice>
              <mc:Fallback>
                <p:oleObj name="" r:id="rId3" imgW="1968500" imgH="292100" progId="">
                  <p:embed/>
                  <p:pic>
                    <p:nvPicPr>
                      <p:cNvPr id="0" name="图片 56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9800" y="5268913"/>
                        <a:ext cx="3932238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83" name="Text Box 39"/>
          <p:cNvSpPr txBox="1"/>
          <p:nvPr/>
        </p:nvSpPr>
        <p:spPr>
          <a:xfrm>
            <a:off x="6096000" y="4629150"/>
            <a:ext cx="33566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>
              <a:spcBef>
                <a:spcPct val="500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若令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，则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10985" name="Rectangle 41"/>
          <p:cNvSpPr/>
          <p:nvPr/>
        </p:nvSpPr>
        <p:spPr>
          <a:xfrm>
            <a:off x="8040688" y="2420938"/>
            <a:ext cx="1295400" cy="5032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10986" name="Rectangle 42"/>
          <p:cNvSpPr/>
          <p:nvPr/>
        </p:nvSpPr>
        <p:spPr>
          <a:xfrm>
            <a:off x="8688388" y="5300663"/>
            <a:ext cx="1295400" cy="5032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282083" name="Oval 44"/>
          <p:cNvSpPr>
            <a:spLocks noChangeAspect="1"/>
          </p:cNvSpPr>
          <p:nvPr/>
        </p:nvSpPr>
        <p:spPr>
          <a:xfrm>
            <a:off x="4381500" y="180181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672456" y="563563"/>
            <a:ext cx="4190365" cy="497205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wrap="none" anchor="t">
            <a:spAutoFit/>
          </a:bodyPr>
          <a:p>
            <a:pPr marL="381000" indent="-381000" algn="ctr">
              <a:lnSpc>
                <a:spcPct val="110000"/>
              </a:lnSpc>
              <a:spcBef>
                <a:spcPct val="20000"/>
              </a:spcBef>
              <a:buClr>
                <a:srgbClr val="00007D"/>
              </a:buClr>
              <a:buSzPct val="75000"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[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]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…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≥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0  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-3.64162E-6 L 3.61111E-6 -0.00161 " pathEditMode="relative" rAng="0" ptsTypes="AA">
                                      <p:cBhvr>
                                        <p:cTn id="31" dur="2000" spd="-100000" fill="hold"/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00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210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21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1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21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21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21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500"/>
                                        <p:tgtEl>
                                          <p:spTgt spid="210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3" grpId="0"/>
      <p:bldP spid="210954" grpId="0"/>
      <p:bldP spid="210967" grpId="0"/>
      <p:bldP spid="210968" grpId="0"/>
      <p:bldP spid="210969" grpId="0"/>
      <p:bldP spid="210976" grpId="0"/>
      <p:bldP spid="210980" grpId="0"/>
      <p:bldP spid="210983" grpId="0"/>
      <p:bldP spid="210985" grpId="0" bldLvl="0" animBg="1"/>
      <p:bldP spid="210986" grpId="0" bldLvl="0" animBg="1"/>
      <p:bldP spid="39" grpId="0" bldLvl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03905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4648200" y="6248400"/>
            <a:ext cx="2895600" cy="457200"/>
          </a:xfrm>
        </p:spPr>
        <p:txBody>
          <a:bodyPr wrap="square" lIns="91440" tIns="45720" rIns="91440" bIns="45720"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18242" name="Object 2"/>
          <p:cNvGraphicFramePr/>
          <p:nvPr/>
        </p:nvGraphicFramePr>
        <p:xfrm>
          <a:off x="2339975" y="1079500"/>
          <a:ext cx="369570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9" name="" r:id="rId1" imgW="1548765" imgH="711200" progId="Equation.3">
                  <p:embed/>
                </p:oleObj>
              </mc:Choice>
              <mc:Fallback>
                <p:oleObj name="" r:id="rId1" imgW="1548765" imgH="711200" progId="Equation.3">
                  <p:embed/>
                  <p:pic>
                    <p:nvPicPr>
                      <p:cNvPr id="0" name="图片 5558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339975" y="1079500"/>
                        <a:ext cx="3695700" cy="1695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8243" name="Object 3"/>
          <p:cNvGraphicFramePr/>
          <p:nvPr/>
        </p:nvGraphicFramePr>
        <p:xfrm>
          <a:off x="4100513" y="4795838"/>
          <a:ext cx="45164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" name="" r:id="rId3" imgW="1813560" imgH="215900" progId="Equation.3">
                  <p:embed/>
                </p:oleObj>
              </mc:Choice>
              <mc:Fallback>
                <p:oleObj name="" r:id="rId3" imgW="1813560" imgH="215900" progId="Equation.3">
                  <p:embed/>
                  <p:pic>
                    <p:nvPicPr>
                      <p:cNvPr id="0" name="图片 5559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100513" y="4795838"/>
                        <a:ext cx="4516437" cy="536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8244" name="Object 4"/>
          <p:cNvGraphicFramePr/>
          <p:nvPr/>
        </p:nvGraphicFramePr>
        <p:xfrm>
          <a:off x="2495550" y="5629275"/>
          <a:ext cx="25130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9" name="" r:id="rId5" imgW="951865" imgH="203200" progId="Equation.3">
                  <p:embed/>
                </p:oleObj>
              </mc:Choice>
              <mc:Fallback>
                <p:oleObj name="" r:id="rId5" imgW="951865" imgH="203200" progId="Equation.3">
                  <p:embed/>
                  <p:pic>
                    <p:nvPicPr>
                      <p:cNvPr id="0" name="图片 5568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9999CC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495550" y="5629275"/>
                        <a:ext cx="2513013" cy="536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8245" name="Object 5"/>
          <p:cNvGraphicFramePr/>
          <p:nvPr/>
        </p:nvGraphicFramePr>
        <p:xfrm>
          <a:off x="3432175" y="2820988"/>
          <a:ext cx="2897188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" name="" r:id="rId7" imgW="1295400" imgH="698500" progId="Equation.3">
                  <p:embed/>
                </p:oleObj>
              </mc:Choice>
              <mc:Fallback>
                <p:oleObj name="" r:id="rId7" imgW="1295400" imgH="698500" progId="Equation.3">
                  <p:embed/>
                  <p:pic>
                    <p:nvPicPr>
                      <p:cNvPr id="0" name="图片 5560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432175" y="2820988"/>
                        <a:ext cx="2897188" cy="1562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910" name="Object 6"/>
          <p:cNvGraphicFramePr/>
          <p:nvPr/>
        </p:nvGraphicFramePr>
        <p:xfrm>
          <a:off x="7751763" y="1238250"/>
          <a:ext cx="2420937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4" name="" r:id="rId9" imgW="1016000" imgH="698500" progId="Equation.3">
                  <p:embed/>
                </p:oleObj>
              </mc:Choice>
              <mc:Fallback>
                <p:oleObj name="" r:id="rId9" imgW="1016000" imgH="698500" progId="Equation.3">
                  <p:embed/>
                  <p:pic>
                    <p:nvPicPr>
                      <p:cNvPr id="0" name="图片 5573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751763" y="1238250"/>
                        <a:ext cx="2420937" cy="1663700"/>
                      </a:xfrm>
                      <a:prstGeom prst="rect">
                        <a:avLst/>
                      </a:prstGeom>
                      <a:solidFill>
                        <a:srgbClr val="EFF5B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1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04929" name="标题 1"/>
          <p:cNvSpPr>
            <a:spLocks noGrp="1"/>
          </p:cNvSpPr>
          <p:nvPr>
            <p:ph type="title"/>
          </p:nvPr>
        </p:nvSpPr>
        <p:spPr>
          <a:xfrm>
            <a:off x="1981200" y="904875"/>
            <a:ext cx="8229600" cy="1371600"/>
          </a:xfrm>
        </p:spPr>
        <p:txBody>
          <a:bodyPr vert="horz" wrap="square" lIns="91440" tIns="45720" rIns="91440" bIns="45720" anchor="ctr"/>
          <a:p>
            <a:pPr algn="ctr"/>
            <a:r>
              <a:rPr lang="zh-CN" altLang="en-US" dirty="0">
                <a:solidFill>
                  <a:srgbClr val="FF0000"/>
                </a:solidFill>
              </a:rPr>
              <a:t>作业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04930" name="标题 1"/>
          <p:cNvSpPr txBox="1"/>
          <p:nvPr/>
        </p:nvSpPr>
        <p:spPr>
          <a:xfrm>
            <a:off x="1992313" y="1985963"/>
            <a:ext cx="82296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defTabSz="914400"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P 135:19(1), 25(1)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05953" name="Rectangle 2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b"/>
          <a:p>
            <a:pPr algn="ctr" eaLnBrk="1" hangingPunct="1"/>
            <a:r>
              <a:rPr lang="en-US" altLang="zh-CN" sz="3600" b="1" dirty="0">
                <a:solidFill>
                  <a:srgbClr val="CC0099"/>
                </a:solidFill>
                <a:latin typeface="楷体_GB2312" pitchFamily="49" charset="-122"/>
                <a:ea typeface="+mj-ea"/>
                <a:cs typeface="+mj-cs"/>
              </a:rPr>
              <a:t>§</a:t>
            </a:r>
            <a:r>
              <a:rPr lang="en-US" altLang="zh-CN" sz="3600" b="1" dirty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5</a:t>
            </a:r>
            <a:r>
              <a:rPr lang="en-US" altLang="zh-CN" sz="3600" b="1" dirty="0">
                <a:solidFill>
                  <a:srgbClr val="CC0099"/>
                </a:solidFill>
                <a:latin typeface="楷体_GB2312" pitchFamily="49" charset="-122"/>
                <a:ea typeface="+mj-ea"/>
                <a:cs typeface="+mj-cs"/>
              </a:rPr>
              <a:t>  </a:t>
            </a:r>
            <a:r>
              <a:rPr lang="zh-CN" altLang="en-US" sz="3600" b="1" dirty="0">
                <a:solidFill>
                  <a:srgbClr val="CC0099"/>
                </a:solidFill>
                <a:latin typeface="楷体_GB2312" pitchFamily="49" charset="-122"/>
                <a:ea typeface="+mj-ea"/>
                <a:cs typeface="+mj-cs"/>
              </a:rPr>
              <a:t>二次型及其标准形</a:t>
            </a:r>
            <a:endParaRPr lang="zh-CN" altLang="en-US" sz="3600" b="1" dirty="0">
              <a:solidFill>
                <a:srgbClr val="CC0099"/>
              </a:solidFill>
              <a:latin typeface="楷体_GB2312" pitchFamily="49" charset="-122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3730" name="Object 18"/>
          <p:cNvGraphicFramePr/>
          <p:nvPr/>
        </p:nvGraphicFramePr>
        <p:xfrm>
          <a:off x="2635250" y="1139825"/>
          <a:ext cx="99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" name="" r:id="rId1" imgW="495300" imgH="469900" progId="">
                  <p:embed/>
                </p:oleObj>
              </mc:Choice>
              <mc:Fallback>
                <p:oleObj name="" r:id="rId1" imgW="495300" imgH="469900" progId="">
                  <p:embed/>
                  <p:pic>
                    <p:nvPicPr>
                      <p:cNvPr id="0" name="图片 55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35250" y="1139825"/>
                        <a:ext cx="990600" cy="939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/>
          <p:nvPr/>
        </p:nvGrpSpPr>
        <p:grpSpPr>
          <a:xfrm>
            <a:off x="3714750" y="981075"/>
            <a:ext cx="1600200" cy="633413"/>
            <a:chOff x="2688" y="1041"/>
            <a:chExt cx="1008" cy="399"/>
          </a:xfrm>
        </p:grpSpPr>
        <p:sp>
          <p:nvSpPr>
            <p:cNvPr id="1406979" name="Line 4"/>
            <p:cNvSpPr/>
            <p:nvPr/>
          </p:nvSpPr>
          <p:spPr>
            <a:xfrm>
              <a:off x="2688" y="1440"/>
              <a:ext cx="1008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round/>
              <a:headEnd type="triangle" w="med" len="med"/>
              <a:tailEnd type="triangle" w="med" len="med"/>
            </a:ln>
          </p:spPr>
        </p:sp>
        <p:sp>
          <p:nvSpPr>
            <p:cNvPr id="1406980" name="Rectangle 5"/>
            <p:cNvSpPr/>
            <p:nvPr/>
          </p:nvSpPr>
          <p:spPr>
            <a:xfrm>
              <a:off x="2928" y="1041"/>
              <a:ext cx="59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对应 </a:t>
              </a:r>
              <a:endPara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aphicFrame>
        <p:nvGraphicFramePr>
          <p:cNvPr id="73734" name="Object 19"/>
          <p:cNvGraphicFramePr/>
          <p:nvPr/>
        </p:nvGraphicFramePr>
        <p:xfrm>
          <a:off x="5405438" y="1144588"/>
          <a:ext cx="114141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3" name="" r:id="rId3" imgW="571500" imgH="482600" progId="">
                  <p:embed/>
                </p:oleObj>
              </mc:Choice>
              <mc:Fallback>
                <p:oleObj name="" r:id="rId3" imgW="571500" imgH="482600" progId="">
                  <p:embed/>
                  <p:pic>
                    <p:nvPicPr>
                      <p:cNvPr id="0" name="图片 55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05438" y="1144588"/>
                        <a:ext cx="1141412" cy="965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77"/>
          <p:cNvGrpSpPr/>
          <p:nvPr/>
        </p:nvGrpSpPr>
        <p:grpSpPr>
          <a:xfrm>
            <a:off x="6705600" y="692150"/>
            <a:ext cx="3048000" cy="2190750"/>
            <a:chOff x="3264" y="436"/>
            <a:chExt cx="1920" cy="1380"/>
          </a:xfrm>
        </p:grpSpPr>
        <p:graphicFrame>
          <p:nvGraphicFramePr>
            <p:cNvPr id="1406983" name="Object 20"/>
            <p:cNvGraphicFramePr/>
            <p:nvPr/>
          </p:nvGraphicFramePr>
          <p:xfrm>
            <a:off x="3456" y="473"/>
            <a:ext cx="17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78" name="" r:id="rId5" imgW="139700" imgH="165100" progId="">
                    <p:embed/>
                  </p:oleObj>
                </mc:Choice>
                <mc:Fallback>
                  <p:oleObj name="" r:id="rId5" imgW="139700" imgH="165100" progId="">
                    <p:embed/>
                    <p:pic>
                      <p:nvPicPr>
                        <p:cNvPr id="0" name="图片 557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456" y="473"/>
                          <a:ext cx="172" cy="20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6984" name="Line 9"/>
            <p:cNvSpPr/>
            <p:nvPr/>
          </p:nvSpPr>
          <p:spPr>
            <a:xfrm>
              <a:off x="3264" y="1588"/>
              <a:ext cx="192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406985" name="Line 10"/>
            <p:cNvSpPr/>
            <p:nvPr/>
          </p:nvSpPr>
          <p:spPr>
            <a:xfrm flipV="1">
              <a:off x="3648" y="436"/>
              <a:ext cx="0" cy="136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graphicFrame>
          <p:nvGraphicFramePr>
            <p:cNvPr id="1406986" name="Object 21"/>
            <p:cNvGraphicFramePr/>
            <p:nvPr/>
          </p:nvGraphicFramePr>
          <p:xfrm>
            <a:off x="4968" y="1644"/>
            <a:ext cx="172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82" name="" r:id="rId7" imgW="139700" imgH="139700" progId="">
                    <p:embed/>
                  </p:oleObj>
                </mc:Choice>
                <mc:Fallback>
                  <p:oleObj name="" r:id="rId7" imgW="139700" imgH="139700" progId="">
                    <p:embed/>
                    <p:pic>
                      <p:nvPicPr>
                        <p:cNvPr id="0" name="图片 558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968" y="1644"/>
                          <a:ext cx="172" cy="1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06987" name="Object 22"/>
            <p:cNvGraphicFramePr/>
            <p:nvPr/>
          </p:nvGraphicFramePr>
          <p:xfrm>
            <a:off x="3427" y="1592"/>
            <a:ext cx="157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81" name="" r:id="rId9" imgW="127000" imgH="177165" progId="">
                    <p:embed/>
                  </p:oleObj>
                </mc:Choice>
                <mc:Fallback>
                  <p:oleObj name="" r:id="rId9" imgW="127000" imgH="177165" progId="">
                    <p:embed/>
                    <p:pic>
                      <p:nvPicPr>
                        <p:cNvPr id="0" name="图片 558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427" y="1592"/>
                          <a:ext cx="157" cy="21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741" name="Line 13"/>
          <p:cNvSpPr/>
          <p:nvPr/>
        </p:nvSpPr>
        <p:spPr>
          <a:xfrm flipV="1">
            <a:off x="7315200" y="1416050"/>
            <a:ext cx="1157288" cy="11049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sp>
      <p:graphicFrame>
        <p:nvGraphicFramePr>
          <p:cNvPr id="73742" name="Object 23"/>
          <p:cNvGraphicFramePr/>
          <p:nvPr/>
        </p:nvGraphicFramePr>
        <p:xfrm>
          <a:off x="8528050" y="1171575"/>
          <a:ext cx="762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5" name="" r:id="rId11" imgW="508000" imgH="203200" progId="">
                  <p:embed/>
                </p:oleObj>
              </mc:Choice>
              <mc:Fallback>
                <p:oleObj name="" r:id="rId11" imgW="508000" imgH="203200" progId="">
                  <p:embed/>
                  <p:pic>
                    <p:nvPicPr>
                      <p:cNvPr id="0" name="图片 558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528050" y="1171575"/>
                        <a:ext cx="762000" cy="304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4" name="Object 24"/>
          <p:cNvGraphicFramePr/>
          <p:nvPr/>
        </p:nvGraphicFramePr>
        <p:xfrm>
          <a:off x="8528050" y="2136775"/>
          <a:ext cx="952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" name="" r:id="rId13" imgW="635000" imgH="228600" progId="">
                  <p:embed/>
                </p:oleObj>
              </mc:Choice>
              <mc:Fallback>
                <p:oleObj name="" r:id="rId13" imgW="635000" imgH="228600" progId="">
                  <p:embed/>
                  <p:pic>
                    <p:nvPicPr>
                      <p:cNvPr id="0" name="图片 557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528050" y="2136775"/>
                        <a:ext cx="952500" cy="342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5" name="Text Box 17"/>
          <p:cNvSpPr txBox="1"/>
          <p:nvPr/>
        </p:nvSpPr>
        <p:spPr>
          <a:xfrm>
            <a:off x="8343900" y="635000"/>
            <a:ext cx="14839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Symbol" panose="05050102010706020507" pitchFamily="18" charset="2"/>
                <a:ea typeface="楷体_GB2312" pitchFamily="49" charset="-122"/>
              </a:rPr>
              <a:t>投影变换 </a:t>
            </a:r>
            <a:endParaRPr lang="zh-CN" altLang="en-US" sz="2400" b="1" dirty="0">
              <a:solidFill>
                <a:srgbClr val="FF0000"/>
              </a:solidFill>
              <a:latin typeface="Symbol" panose="05050102010706020507" pitchFamily="18" charset="2"/>
              <a:ea typeface="楷体_GB2312" pitchFamily="49" charset="-122"/>
            </a:endParaRPr>
          </a:p>
        </p:txBody>
      </p:sp>
      <p:sp>
        <p:nvSpPr>
          <p:cNvPr id="73754" name="Rectangle 26"/>
          <p:cNvSpPr/>
          <p:nvPr/>
        </p:nvSpPr>
        <p:spPr>
          <a:xfrm>
            <a:off x="1979613" y="455613"/>
            <a:ext cx="23272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</a:t>
            </a: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阶方阵 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06993" name="Line 29"/>
          <p:cNvSpPr/>
          <p:nvPr/>
        </p:nvSpPr>
        <p:spPr>
          <a:xfrm flipV="1">
            <a:off x="7391400" y="2497138"/>
            <a:ext cx="0" cy="0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3760" name="Line 32"/>
          <p:cNvSpPr/>
          <p:nvPr/>
        </p:nvSpPr>
        <p:spPr>
          <a:xfrm>
            <a:off x="7323138" y="2511425"/>
            <a:ext cx="1150937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3761" name="Line 33"/>
          <p:cNvSpPr/>
          <p:nvPr/>
        </p:nvSpPr>
        <p:spPr>
          <a:xfrm>
            <a:off x="8472488" y="1416050"/>
            <a:ext cx="0" cy="1081088"/>
          </a:xfrm>
          <a:prstGeom prst="line">
            <a:avLst/>
          </a:prstGeom>
          <a:ln w="28575" cap="flat" cmpd="sng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</p:spPr>
      </p:sp>
      <p:graphicFrame>
        <p:nvGraphicFramePr>
          <p:cNvPr id="73762" name="Object 25"/>
          <p:cNvGraphicFramePr/>
          <p:nvPr/>
        </p:nvGraphicFramePr>
        <p:xfrm>
          <a:off x="2635250" y="3233738"/>
          <a:ext cx="21574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6" name="" r:id="rId15" imgW="1079500" imgH="469900" progId="">
                  <p:embed/>
                </p:oleObj>
              </mc:Choice>
              <mc:Fallback>
                <p:oleObj name="" r:id="rId15" imgW="1079500" imgH="469900" progId="">
                  <p:embed/>
                  <p:pic>
                    <p:nvPicPr>
                      <p:cNvPr id="0" name="图片 558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35250" y="3233738"/>
                        <a:ext cx="2157413" cy="939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5"/>
          <p:cNvGrpSpPr/>
          <p:nvPr/>
        </p:nvGrpSpPr>
        <p:grpSpPr>
          <a:xfrm>
            <a:off x="4892675" y="3060700"/>
            <a:ext cx="1600200" cy="633413"/>
            <a:chOff x="2688" y="1041"/>
            <a:chExt cx="1008" cy="399"/>
          </a:xfrm>
        </p:grpSpPr>
        <p:sp>
          <p:nvSpPr>
            <p:cNvPr id="1406998" name="Line 36"/>
            <p:cNvSpPr/>
            <p:nvPr/>
          </p:nvSpPr>
          <p:spPr>
            <a:xfrm>
              <a:off x="2688" y="1440"/>
              <a:ext cx="1008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round/>
              <a:headEnd type="triangle" w="med" len="med"/>
              <a:tailEnd type="triangle" w="med" len="med"/>
            </a:ln>
          </p:spPr>
        </p:sp>
        <p:sp>
          <p:nvSpPr>
            <p:cNvPr id="1406999" name="Rectangle 37"/>
            <p:cNvSpPr/>
            <p:nvPr/>
          </p:nvSpPr>
          <p:spPr>
            <a:xfrm>
              <a:off x="2928" y="1041"/>
              <a:ext cx="59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对应 </a:t>
              </a:r>
              <a:endPara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aphicFrame>
        <p:nvGraphicFramePr>
          <p:cNvPr id="73766" name="Object 26"/>
          <p:cNvGraphicFramePr/>
          <p:nvPr/>
        </p:nvGraphicFramePr>
        <p:xfrm>
          <a:off x="6503988" y="3222625"/>
          <a:ext cx="29940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4" name="" r:id="rId17" imgW="1497965" imgH="482600" progId="">
                  <p:embed/>
                </p:oleObj>
              </mc:Choice>
              <mc:Fallback>
                <p:oleObj name="" r:id="rId17" imgW="1497965" imgH="482600" progId="">
                  <p:embed/>
                  <p:pic>
                    <p:nvPicPr>
                      <p:cNvPr id="0" name="图片 558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503988" y="3222625"/>
                        <a:ext cx="2994025" cy="965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77" name="Text Box 49"/>
          <p:cNvSpPr txBox="1"/>
          <p:nvPr/>
        </p:nvSpPr>
        <p:spPr>
          <a:xfrm>
            <a:off x="2635250" y="4941888"/>
            <a:ext cx="304546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以原点为中心逆时针</a:t>
            </a:r>
            <a:endParaRPr lang="zh-CN" altLang="en-US" sz="2400" b="1" dirty="0">
              <a:solidFill>
                <a:srgbClr val="000000"/>
              </a:solidFill>
              <a:latin typeface="Symbol" panose="05050102010706020507" pitchFamily="18" charset="2"/>
              <a:ea typeface="楷体_GB2312" pitchFamily="49" charset="-122"/>
            </a:endParaRPr>
          </a:p>
          <a:p>
            <a:r>
              <a:rPr lang="zh-CN" altLang="en-US" sz="2400" b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旋转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j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角</a:t>
            </a:r>
            <a:r>
              <a:rPr lang="zh-CN" altLang="en-US" sz="2400" b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Symbol" panose="05050102010706020507" pitchFamily="18" charset="2"/>
                <a:ea typeface="楷体_GB2312" pitchFamily="49" charset="-122"/>
              </a:rPr>
              <a:t>旋转变换 </a:t>
            </a:r>
            <a:endParaRPr lang="zh-CN" altLang="en-US" sz="2400" b="1" dirty="0">
              <a:solidFill>
                <a:srgbClr val="FF0000"/>
              </a:solidFill>
              <a:latin typeface="Symbol" panose="05050102010706020507" pitchFamily="18" charset="2"/>
              <a:ea typeface="楷体_GB2312" pitchFamily="49" charset="-122"/>
            </a:endParaRPr>
          </a:p>
        </p:txBody>
      </p:sp>
      <p:sp>
        <p:nvSpPr>
          <p:cNvPr id="73786" name="Rectangle 58"/>
          <p:cNvSpPr/>
          <p:nvPr/>
        </p:nvSpPr>
        <p:spPr>
          <a:xfrm>
            <a:off x="1979613" y="2636838"/>
            <a:ext cx="23272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</a:t>
            </a: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阶方阵   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3793" name="Line 65"/>
          <p:cNvSpPr/>
          <p:nvPr/>
        </p:nvSpPr>
        <p:spPr>
          <a:xfrm flipV="1">
            <a:off x="7288213" y="5638800"/>
            <a:ext cx="1524000" cy="533400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</p:spPr>
      </p:sp>
      <p:graphicFrame>
        <p:nvGraphicFramePr>
          <p:cNvPr id="73796" name="Object 27"/>
          <p:cNvGraphicFramePr/>
          <p:nvPr/>
        </p:nvGraphicFramePr>
        <p:xfrm>
          <a:off x="8153400" y="4373563"/>
          <a:ext cx="10144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5" name="" r:id="rId19" imgW="508000" imgH="203200" progId="">
                  <p:embed/>
                </p:oleObj>
              </mc:Choice>
              <mc:Fallback>
                <p:oleObj name="" r:id="rId19" imgW="508000" imgH="203200" progId="">
                  <p:embed/>
                  <p:pic>
                    <p:nvPicPr>
                      <p:cNvPr id="0" name="图片 559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153400" y="4373563"/>
                        <a:ext cx="1014413" cy="406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94" name="Object 28"/>
          <p:cNvGraphicFramePr/>
          <p:nvPr/>
        </p:nvGraphicFramePr>
        <p:xfrm>
          <a:off x="8769350" y="5387975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3" name="" r:id="rId21" imgW="635000" imgH="228600" progId="">
                  <p:embed/>
                </p:oleObj>
              </mc:Choice>
              <mc:Fallback>
                <p:oleObj name="" r:id="rId21" imgW="635000" imgH="228600" progId="">
                  <p:embed/>
                  <p:pic>
                    <p:nvPicPr>
                      <p:cNvPr id="0" name="图片 559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769350" y="5387975"/>
                        <a:ext cx="12700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95" name="Line 67"/>
          <p:cNvSpPr/>
          <p:nvPr/>
        </p:nvSpPr>
        <p:spPr>
          <a:xfrm rot="-2905668" flipV="1">
            <a:off x="6888163" y="5143500"/>
            <a:ext cx="1524000" cy="533400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</p:spPr>
      </p:sp>
      <p:grpSp>
        <p:nvGrpSpPr>
          <p:cNvPr id="5" name="Group 69"/>
          <p:cNvGrpSpPr/>
          <p:nvPr/>
        </p:nvGrpSpPr>
        <p:grpSpPr>
          <a:xfrm>
            <a:off x="7456488" y="5516563"/>
            <a:ext cx="611187" cy="569912"/>
            <a:chOff x="3719" y="2851"/>
            <a:chExt cx="385" cy="359"/>
          </a:xfrm>
        </p:grpSpPr>
        <p:graphicFrame>
          <p:nvGraphicFramePr>
            <p:cNvPr id="1407008" name="Object 29"/>
            <p:cNvGraphicFramePr/>
            <p:nvPr/>
          </p:nvGraphicFramePr>
          <p:xfrm>
            <a:off x="3880" y="2851"/>
            <a:ext cx="224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2" name="" r:id="rId23" imgW="139700" imgH="165100" progId="">
                    <p:embed/>
                  </p:oleObj>
                </mc:Choice>
                <mc:Fallback>
                  <p:oleObj name="" r:id="rId23" imgW="139700" imgH="165100" progId="">
                    <p:embed/>
                    <p:pic>
                      <p:nvPicPr>
                        <p:cNvPr id="0" name="图片 5591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3880" y="2851"/>
                          <a:ext cx="224" cy="26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07009" name="Group 71"/>
            <p:cNvGrpSpPr/>
            <p:nvPr/>
          </p:nvGrpSpPr>
          <p:grpSpPr>
            <a:xfrm>
              <a:off x="3719" y="3117"/>
              <a:ext cx="93" cy="93"/>
              <a:chOff x="3719" y="3117"/>
              <a:chExt cx="93" cy="93"/>
            </a:xfrm>
          </p:grpSpPr>
          <p:sp>
            <p:nvSpPr>
              <p:cNvPr id="1407010" name="Freeform 72"/>
              <p:cNvSpPr/>
              <p:nvPr/>
            </p:nvSpPr>
            <p:spPr>
              <a:xfrm>
                <a:off x="3719" y="3160"/>
                <a:ext cx="50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50"/>
                  </a:cxn>
                </a:cxnLst>
                <a:pathLst>
                  <a:path w="50" h="50">
                    <a:moveTo>
                      <a:pt x="0" y="0"/>
                    </a:moveTo>
                    <a:cubicBezTo>
                      <a:pt x="30" y="10"/>
                      <a:pt x="37" y="22"/>
                      <a:pt x="50" y="5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400"/>
              </a:p>
            </p:txBody>
          </p:sp>
          <p:sp>
            <p:nvSpPr>
              <p:cNvPr id="1407011" name="Freeform 73"/>
              <p:cNvSpPr/>
              <p:nvPr/>
            </p:nvSpPr>
            <p:spPr>
              <a:xfrm>
                <a:off x="3727" y="3117"/>
                <a:ext cx="85" cy="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51"/>
                  </a:cxn>
                  <a:cxn ang="0">
                    <a:pos x="85" y="85"/>
                  </a:cxn>
                </a:cxnLst>
                <a:pathLst>
                  <a:path w="85" h="85">
                    <a:moveTo>
                      <a:pt x="0" y="0"/>
                    </a:moveTo>
                    <a:cubicBezTo>
                      <a:pt x="31" y="11"/>
                      <a:pt x="40" y="33"/>
                      <a:pt x="68" y="51"/>
                    </a:cubicBezTo>
                    <a:cubicBezTo>
                      <a:pt x="77" y="80"/>
                      <a:pt x="70" y="70"/>
                      <a:pt x="85" y="85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400"/>
              </a:p>
            </p:txBody>
          </p:sp>
        </p:grpSp>
      </p:grpSp>
      <p:grpSp>
        <p:nvGrpSpPr>
          <p:cNvPr id="7" name="Group 74"/>
          <p:cNvGrpSpPr/>
          <p:nvPr/>
        </p:nvGrpSpPr>
        <p:grpSpPr>
          <a:xfrm>
            <a:off x="7834313" y="5794375"/>
            <a:ext cx="757237" cy="454025"/>
            <a:chOff x="3956" y="3026"/>
            <a:chExt cx="477" cy="286"/>
          </a:xfrm>
        </p:grpSpPr>
        <p:graphicFrame>
          <p:nvGraphicFramePr>
            <p:cNvPr id="1407013" name="Object 30"/>
            <p:cNvGraphicFramePr/>
            <p:nvPr/>
          </p:nvGraphicFramePr>
          <p:xfrm>
            <a:off x="4208" y="3026"/>
            <a:ext cx="225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6" name="" r:id="rId25" imgW="139700" imgH="177800" progId="">
                    <p:embed/>
                  </p:oleObj>
                </mc:Choice>
                <mc:Fallback>
                  <p:oleObj name="" r:id="rId25" imgW="139700" imgH="177800" progId="">
                    <p:embed/>
                    <p:pic>
                      <p:nvPicPr>
                        <p:cNvPr id="0" name="图片 5595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4208" y="3026"/>
                          <a:ext cx="225" cy="28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7014" name="Freeform 76"/>
            <p:cNvSpPr/>
            <p:nvPr/>
          </p:nvSpPr>
          <p:spPr>
            <a:xfrm>
              <a:off x="3956" y="3168"/>
              <a:ext cx="25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93"/>
                </a:cxn>
              </a:cxnLst>
              <a:pathLst>
                <a:path w="25" h="93">
                  <a:moveTo>
                    <a:pt x="0" y="0"/>
                  </a:moveTo>
                  <a:cubicBezTo>
                    <a:pt x="14" y="44"/>
                    <a:pt x="25" y="41"/>
                    <a:pt x="25" y="9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</p:grpSp>
      <p:grpSp>
        <p:nvGrpSpPr>
          <p:cNvPr id="8" name="Group 78"/>
          <p:cNvGrpSpPr/>
          <p:nvPr/>
        </p:nvGrpSpPr>
        <p:grpSpPr>
          <a:xfrm>
            <a:off x="6711950" y="4333875"/>
            <a:ext cx="3048000" cy="2190750"/>
            <a:chOff x="3264" y="436"/>
            <a:chExt cx="1920" cy="1380"/>
          </a:xfrm>
        </p:grpSpPr>
        <p:graphicFrame>
          <p:nvGraphicFramePr>
            <p:cNvPr id="1407016" name="Object 31"/>
            <p:cNvGraphicFramePr/>
            <p:nvPr/>
          </p:nvGraphicFramePr>
          <p:xfrm>
            <a:off x="3456" y="473"/>
            <a:ext cx="17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1" name="" r:id="rId27" imgW="139700" imgH="165100" progId="">
                    <p:embed/>
                  </p:oleObj>
                </mc:Choice>
                <mc:Fallback>
                  <p:oleObj name="" r:id="rId27" imgW="139700" imgH="165100" progId="">
                    <p:embed/>
                    <p:pic>
                      <p:nvPicPr>
                        <p:cNvPr id="0" name="图片 559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456" y="473"/>
                          <a:ext cx="172" cy="20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7017" name="Line 80"/>
            <p:cNvSpPr/>
            <p:nvPr/>
          </p:nvSpPr>
          <p:spPr>
            <a:xfrm>
              <a:off x="3264" y="1588"/>
              <a:ext cx="192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407018" name="Line 81"/>
            <p:cNvSpPr/>
            <p:nvPr/>
          </p:nvSpPr>
          <p:spPr>
            <a:xfrm flipV="1">
              <a:off x="3648" y="436"/>
              <a:ext cx="0" cy="136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graphicFrame>
          <p:nvGraphicFramePr>
            <p:cNvPr id="1407019" name="Object 32"/>
            <p:cNvGraphicFramePr/>
            <p:nvPr/>
          </p:nvGraphicFramePr>
          <p:xfrm>
            <a:off x="4968" y="1644"/>
            <a:ext cx="172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89" name="" r:id="rId28" imgW="139700" imgH="139700" progId="">
                    <p:embed/>
                  </p:oleObj>
                </mc:Choice>
                <mc:Fallback>
                  <p:oleObj name="" r:id="rId28" imgW="139700" imgH="139700" progId="">
                    <p:embed/>
                    <p:pic>
                      <p:nvPicPr>
                        <p:cNvPr id="0" name="图片 558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968" y="1644"/>
                          <a:ext cx="172" cy="1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07020" name="Object 33"/>
            <p:cNvGraphicFramePr/>
            <p:nvPr/>
          </p:nvGraphicFramePr>
          <p:xfrm>
            <a:off x="3427" y="1592"/>
            <a:ext cx="157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4" name="" r:id="rId29" imgW="127000" imgH="177165" progId="">
                    <p:embed/>
                  </p:oleObj>
                </mc:Choice>
                <mc:Fallback>
                  <p:oleObj name="" r:id="rId29" imgW="127000" imgH="177165" progId="">
                    <p:embed/>
                    <p:pic>
                      <p:nvPicPr>
                        <p:cNvPr id="0" name="图片 5593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427" y="1592"/>
                          <a:ext cx="157" cy="21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"/>
                                        <p:tgtEl>
                                          <p:spTgt spid="7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7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7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6" dur="500"/>
                                        <p:tgtEl>
                                          <p:spTgt spid="7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7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3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3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5" grpId="0"/>
      <p:bldP spid="73754" grpId="0"/>
      <p:bldP spid="73777" grpId="0"/>
      <p:bldP spid="73786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4" name="竖排文字占位符 3"/>
          <p:cNvSpPr>
            <a:spLocks noGrp="1"/>
          </p:cNvSpPr>
          <p:nvPr>
            <p:ph type="body" orient="vert" idx="1"/>
          </p:nvPr>
        </p:nvSpPr>
        <p:spPr>
          <a:xfrm>
            <a:off x="1981200" y="455613"/>
            <a:ext cx="8229600" cy="5781675"/>
          </a:xfrm>
        </p:spPr>
        <p:txBody>
          <a:bodyPr vert="horz" wrap="square" lIns="91440" tIns="45720" rIns="91440" bIns="45720" anchor="t"/>
          <a:p>
            <a:r>
              <a:rPr lang="zh-CN" altLang="en-US" dirty="0"/>
              <a:t>解析几何中，二次曲线的一般形式</a:t>
            </a:r>
            <a:endParaRPr lang="en-US" altLang="zh-CN" dirty="0"/>
          </a:p>
          <a:p>
            <a:pPr algn="ctr">
              <a:buNone/>
            </a:pPr>
            <a:r>
              <a:rPr lang="en-US" altLang="zh-CN" i="1" dirty="0"/>
              <a:t>ax</a:t>
            </a:r>
            <a:r>
              <a:rPr lang="en-US" altLang="zh-CN" baseline="30000" dirty="0"/>
              <a:t>2</a:t>
            </a:r>
            <a:r>
              <a:rPr lang="en-US" altLang="zh-CN" dirty="0"/>
              <a:t> + </a:t>
            </a:r>
            <a:r>
              <a:rPr lang="en-US" altLang="zh-CN" i="1" dirty="0"/>
              <a:t>bxy</a:t>
            </a:r>
            <a:r>
              <a:rPr lang="en-US" altLang="zh-CN" dirty="0"/>
              <a:t> + </a:t>
            </a:r>
            <a:r>
              <a:rPr lang="en-US" altLang="zh-CN" i="1" dirty="0"/>
              <a:t>cy</a:t>
            </a:r>
            <a:r>
              <a:rPr lang="en-US" altLang="zh-CN" baseline="30000" dirty="0"/>
              <a:t>2</a:t>
            </a:r>
            <a:r>
              <a:rPr lang="en-US" altLang="zh-CN" dirty="0"/>
              <a:t> = 0</a:t>
            </a:r>
            <a:endParaRPr lang="en-US" altLang="zh-CN" dirty="0"/>
          </a:p>
          <a:p>
            <a:pPr>
              <a:buNone/>
            </a:pPr>
            <a:r>
              <a:rPr lang="en-US" altLang="zh-CN" dirty="0"/>
              <a:t> 	</a:t>
            </a:r>
            <a:r>
              <a:rPr lang="zh-CN" altLang="en-US" dirty="0"/>
              <a:t>通过选择适当的的旋转变换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使得 </a:t>
            </a:r>
            <a:r>
              <a:rPr lang="en-US" altLang="zh-CN" i="1" dirty="0"/>
              <a:t>mx' </a:t>
            </a:r>
            <a:r>
              <a:rPr lang="en-US" altLang="zh-CN" baseline="30000" dirty="0"/>
              <a:t>2</a:t>
            </a:r>
            <a:r>
              <a:rPr lang="en-US" altLang="zh-CN" dirty="0"/>
              <a:t> + </a:t>
            </a:r>
            <a:r>
              <a:rPr lang="en-US" altLang="zh-CN" i="1" dirty="0"/>
              <a:t>ny' </a:t>
            </a:r>
            <a:r>
              <a:rPr lang="en-US" altLang="zh-CN" baseline="30000" dirty="0"/>
              <a:t>2</a:t>
            </a:r>
            <a:r>
              <a:rPr lang="en-US" altLang="zh-CN" dirty="0"/>
              <a:t> = 0 </a:t>
            </a:r>
            <a:r>
              <a:rPr lang="zh-CN" altLang="en-US" dirty="0"/>
              <a:t>．</a:t>
            </a:r>
            <a:endParaRPr lang="en-US" altLang="zh-CN" dirty="0"/>
          </a:p>
          <a:p>
            <a:pPr>
              <a:buNone/>
            </a:pPr>
            <a:endParaRPr lang="zh-CN" altLang="en-US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zh-CN" altLang="en-US" dirty="0">
                <a:solidFill>
                  <a:srgbClr val="0000FF"/>
                </a:solidFill>
              </a:rPr>
              <a:t>定义：</a:t>
            </a:r>
            <a:r>
              <a:rPr lang="zh-CN" altLang="en-US" dirty="0"/>
              <a:t>含有 </a:t>
            </a:r>
            <a:r>
              <a:rPr lang="en-US" altLang="zh-CN" i="1" dirty="0"/>
              <a:t>n</a:t>
            </a:r>
            <a:r>
              <a:rPr lang="en-US" altLang="zh-CN" dirty="0"/>
              <a:t> </a:t>
            </a:r>
            <a:r>
              <a:rPr lang="zh-CN" altLang="en-US" dirty="0"/>
              <a:t>个变量 </a:t>
            </a:r>
            <a:r>
              <a:rPr lang="en-US" altLang="zh-CN" i="1" dirty="0"/>
              <a:t>x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/>
              <a:t>x</a:t>
            </a:r>
            <a:r>
              <a:rPr lang="en-US" altLang="zh-CN" baseline="-25000" dirty="0"/>
              <a:t>2</a:t>
            </a:r>
            <a:r>
              <a:rPr lang="en-US" altLang="zh-CN" dirty="0"/>
              <a:t>, …, </a:t>
            </a:r>
            <a:r>
              <a:rPr lang="en-US" altLang="zh-CN" i="1" dirty="0"/>
              <a:t>x</a:t>
            </a:r>
            <a:r>
              <a:rPr lang="en-US" altLang="zh-CN" i="1" baseline="-25000" dirty="0"/>
              <a:t>n</a:t>
            </a:r>
            <a:r>
              <a:rPr lang="en-US" altLang="zh-CN" dirty="0"/>
              <a:t> </a:t>
            </a:r>
            <a:r>
              <a:rPr lang="zh-CN" altLang="en-US" dirty="0"/>
              <a:t>的二次齐次函数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称为</a:t>
            </a:r>
            <a:r>
              <a:rPr lang="zh-CN" altLang="en-US" dirty="0">
                <a:solidFill>
                  <a:srgbClr val="FF0000"/>
                </a:solidFill>
              </a:rPr>
              <a:t>二次型</a:t>
            </a:r>
            <a:r>
              <a:rPr lang="zh-CN" altLang="en-US" dirty="0"/>
              <a:t>．</a:t>
            </a:r>
            <a:endParaRPr lang="en-US" altLang="zh-CN" dirty="0"/>
          </a:p>
        </p:txBody>
      </p:sp>
      <p:graphicFrame>
        <p:nvGraphicFramePr>
          <p:cNvPr id="17411" name="Object 4"/>
          <p:cNvGraphicFramePr/>
          <p:nvPr/>
        </p:nvGraphicFramePr>
        <p:xfrm>
          <a:off x="4614863" y="1881188"/>
          <a:ext cx="29686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8" name="" r:id="rId1" imgW="1485900" imgH="469900" progId="">
                  <p:embed/>
                </p:oleObj>
              </mc:Choice>
              <mc:Fallback>
                <p:oleObj name="" r:id="rId1" imgW="1485900" imgH="469900" progId="">
                  <p:embed/>
                  <p:pic>
                    <p:nvPicPr>
                      <p:cNvPr id="0" name="图片 55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14863" y="1881188"/>
                        <a:ext cx="2968625" cy="939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5"/>
          <p:cNvGraphicFramePr/>
          <p:nvPr/>
        </p:nvGraphicFramePr>
        <p:xfrm>
          <a:off x="3359150" y="4581525"/>
          <a:ext cx="54800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7" name="" r:id="rId3" imgW="2743200" imgH="495300" progId="">
                  <p:embed/>
                </p:oleObj>
              </mc:Choice>
              <mc:Fallback>
                <p:oleObj name="" r:id="rId3" imgW="2743200" imgH="495300" progId="">
                  <p:embed/>
                  <p:pic>
                    <p:nvPicPr>
                      <p:cNvPr id="0" name="图片 55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9150" y="4581525"/>
                        <a:ext cx="5480050" cy="990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charRg st="36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>
                                            <p:txEl>
                                              <p:charRg st="36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>
                                            <p:txEl>
                                              <p:charRg st="36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charRg st="54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>
                                            <p:txEl>
                                              <p:charRg st="54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>
                                            <p:txEl>
                                              <p:charRg st="54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charRg st="78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054">
                                            <p:txEl>
                                              <p:charRg st="78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charRg st="115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054">
                                            <p:txEl>
                                              <p:charRg st="115" end="1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7106" name="Object 3"/>
          <p:cNvGraphicFramePr/>
          <p:nvPr/>
        </p:nvGraphicFramePr>
        <p:xfrm>
          <a:off x="2590800" y="1173163"/>
          <a:ext cx="7204075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0" name="" r:id="rId1" imgW="3606800" imgH="1955800" progId="">
                  <p:embed/>
                </p:oleObj>
              </mc:Choice>
              <mc:Fallback>
                <p:oleObj name="" r:id="rId1" imgW="3606800" imgH="1955800" progId="">
                  <p:embed/>
                  <p:pic>
                    <p:nvPicPr>
                      <p:cNvPr id="0" name="图片 55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90800" y="1173163"/>
                        <a:ext cx="7204075" cy="3911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4665663" y="2214563"/>
            <a:ext cx="215900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21186" name="Rectangle 2"/>
          <p:cNvSpPr/>
          <p:nvPr/>
        </p:nvSpPr>
        <p:spPr>
          <a:xfrm>
            <a:off x="1981200" y="455613"/>
            <a:ext cx="8231188" cy="4972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令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i</a:t>
            </a:r>
            <a:r>
              <a:rPr lang="en-US" altLang="zh-CN" sz="2400" b="1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j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j</a:t>
            </a:r>
            <a:r>
              <a:rPr lang="en-US" altLang="zh-CN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i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，则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ij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i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x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j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a</a:t>
            </a:r>
            <a:r>
              <a:rPr lang="en-US" altLang="zh-CN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i</a:t>
            </a:r>
            <a:r>
              <a:rPr lang="en-US" altLang="zh-CN" sz="2400" b="1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j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i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x</a:t>
            </a:r>
            <a:r>
              <a:rPr lang="en-US" altLang="zh-CN" sz="2400" b="1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j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+ a</a:t>
            </a:r>
            <a:r>
              <a:rPr lang="en-US" altLang="zh-CN" sz="2400" b="1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j</a:t>
            </a:r>
            <a:r>
              <a:rPr lang="en-US" altLang="zh-CN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i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i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x</a:t>
            </a:r>
            <a:r>
              <a:rPr lang="en-US" altLang="zh-CN" sz="2400" b="1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j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，于是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1688" y="2728913"/>
            <a:ext cx="928687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24425" y="2214563"/>
            <a:ext cx="642938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81913" y="3700463"/>
            <a:ext cx="1057275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38688" y="1685925"/>
            <a:ext cx="1257300" cy="428625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22925" y="2214563"/>
            <a:ext cx="1187450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67250" y="2728913"/>
            <a:ext cx="1187450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10375" y="2214563"/>
            <a:ext cx="1785938" cy="9286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81538" y="3214688"/>
            <a:ext cx="3000375" cy="9286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19663" y="1214438"/>
            <a:ext cx="3205162" cy="428625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95813" y="4286250"/>
            <a:ext cx="1714500" cy="7858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1186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4" grpId="0" bldLvl="0" animBg="1"/>
      <p:bldP spid="15" grpId="0" bldLvl="0" animBg="1"/>
      <p:bldP spid="16" grpId="0" bldLvl="0" animBg="1"/>
      <p:bldP spid="16" grpId="1" bldLvl="0" animBg="1"/>
      <p:bldP spid="17" grpId="0" bldLvl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9154" name="Object 9"/>
          <p:cNvGraphicFramePr/>
          <p:nvPr/>
        </p:nvGraphicFramePr>
        <p:xfrm>
          <a:off x="1979613" y="428625"/>
          <a:ext cx="6086475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6" name="" r:id="rId1" imgW="3048000" imgH="977900" progId="">
                  <p:embed/>
                </p:oleObj>
              </mc:Choice>
              <mc:Fallback>
                <p:oleObj name="" r:id="rId1" imgW="3048000" imgH="977900" progId="">
                  <p:embed/>
                  <p:pic>
                    <p:nvPicPr>
                      <p:cNvPr id="0" name="图片 560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79613" y="428625"/>
                        <a:ext cx="6086475" cy="195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10"/>
          <p:cNvGraphicFramePr/>
          <p:nvPr/>
        </p:nvGraphicFramePr>
        <p:xfrm>
          <a:off x="4270375" y="473075"/>
          <a:ext cx="36258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" name="" r:id="rId3" imgW="2425700" imgH="304800" progId="">
                  <p:embed/>
                </p:oleObj>
              </mc:Choice>
              <mc:Fallback>
                <p:oleObj name="" r:id="rId3" imgW="2425700" imgH="304800" progId="">
                  <p:embed/>
                  <p:pic>
                    <p:nvPicPr>
                      <p:cNvPr id="0" name="图片 560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375" y="473075"/>
                        <a:ext cx="36258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11"/>
          <p:cNvGraphicFramePr/>
          <p:nvPr/>
        </p:nvGraphicFramePr>
        <p:xfrm>
          <a:off x="4127500" y="973138"/>
          <a:ext cx="3854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9" name="" r:id="rId5" imgW="2578100" imgH="304800" progId="">
                  <p:embed/>
                </p:oleObj>
              </mc:Choice>
              <mc:Fallback>
                <p:oleObj name="" r:id="rId5" imgW="2578100" imgH="304800" progId="">
                  <p:embed/>
                  <p:pic>
                    <p:nvPicPr>
                      <p:cNvPr id="0" name="图片 559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7500" y="973138"/>
                        <a:ext cx="38544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12"/>
          <p:cNvGraphicFramePr/>
          <p:nvPr/>
        </p:nvGraphicFramePr>
        <p:xfrm>
          <a:off x="4124325" y="1943100"/>
          <a:ext cx="3905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5" name="" r:id="rId7" imgW="2603500" imgH="304800" progId="">
                  <p:embed/>
                </p:oleObj>
              </mc:Choice>
              <mc:Fallback>
                <p:oleObj name="" r:id="rId7" imgW="2603500" imgH="304800" progId="">
                  <p:embed/>
                  <p:pic>
                    <p:nvPicPr>
                      <p:cNvPr id="0" name="图片 560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24325" y="1943100"/>
                        <a:ext cx="39052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13"/>
          <p:cNvGraphicFramePr/>
          <p:nvPr/>
        </p:nvGraphicFramePr>
        <p:xfrm>
          <a:off x="4038600" y="2544763"/>
          <a:ext cx="5527675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4" name="" r:id="rId9" imgW="2768600" imgH="939800" progId="">
                  <p:embed/>
                </p:oleObj>
              </mc:Choice>
              <mc:Fallback>
                <p:oleObj name="" r:id="rId9" imgW="2768600" imgH="939800" progId="">
                  <p:embed/>
                  <p:pic>
                    <p:nvPicPr>
                      <p:cNvPr id="0" name="图片 560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38600" y="2544763"/>
                        <a:ext cx="5527675" cy="187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14"/>
          <p:cNvGraphicFramePr/>
          <p:nvPr/>
        </p:nvGraphicFramePr>
        <p:xfrm>
          <a:off x="4038600" y="4594225"/>
          <a:ext cx="5376863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0" name="" r:id="rId11" imgW="2692400" imgH="939800" progId="">
                  <p:embed/>
                </p:oleObj>
              </mc:Choice>
              <mc:Fallback>
                <p:oleObj name="" r:id="rId11" imgW="2692400" imgH="939800" progId="">
                  <p:embed/>
                  <p:pic>
                    <p:nvPicPr>
                      <p:cNvPr id="0" name="图片 559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38600" y="4594225"/>
                        <a:ext cx="5376863" cy="187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15"/>
          <p:cNvGraphicFramePr/>
          <p:nvPr/>
        </p:nvGraphicFramePr>
        <p:xfrm>
          <a:off x="4038600" y="6237288"/>
          <a:ext cx="1065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" name="" r:id="rId13" imgW="533400" imgH="203200" progId="">
                  <p:embed/>
                </p:oleObj>
              </mc:Choice>
              <mc:Fallback>
                <p:oleObj name="" r:id="rId13" imgW="533400" imgH="203200" progId="">
                  <p:embed/>
                  <p:pic>
                    <p:nvPicPr>
                      <p:cNvPr id="0" name="图片 560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38600" y="6237288"/>
                        <a:ext cx="1065213" cy="406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云形标注 16"/>
          <p:cNvSpPr/>
          <p:nvPr/>
        </p:nvSpPr>
        <p:spPr>
          <a:xfrm>
            <a:off x="4095750" y="3857625"/>
            <a:ext cx="1857375" cy="1000125"/>
          </a:xfrm>
          <a:prstGeom prst="cloudCallout">
            <a:avLst>
              <a:gd name="adj1" fmla="val 47736"/>
              <a:gd name="adj2" fmla="val 79431"/>
            </a:avLst>
          </a:prstGeom>
          <a:solidFill>
            <a:srgbClr val="FFFF99"/>
          </a:solidFill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对称阵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bldLvl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11073" name="Object 4"/>
          <p:cNvGraphicFramePr/>
          <p:nvPr/>
        </p:nvGraphicFramePr>
        <p:xfrm>
          <a:off x="1979613" y="455613"/>
          <a:ext cx="7445375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7" name="" r:id="rId1" imgW="3721100" imgH="939800" progId="">
                  <p:embed/>
                </p:oleObj>
              </mc:Choice>
              <mc:Fallback>
                <p:oleObj name="" r:id="rId1" imgW="3721100" imgH="939800" progId="">
                  <p:embed/>
                  <p:pic>
                    <p:nvPicPr>
                      <p:cNvPr id="0" name="图片 560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79613" y="455613"/>
                        <a:ext cx="7445375" cy="187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4" name="Object 5"/>
          <p:cNvGraphicFramePr/>
          <p:nvPr/>
        </p:nvGraphicFramePr>
        <p:xfrm>
          <a:off x="5519738" y="3298825"/>
          <a:ext cx="3203575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" name="" r:id="rId3" imgW="1600200" imgH="939800" progId="">
                  <p:embed/>
                </p:oleObj>
              </mc:Choice>
              <mc:Fallback>
                <p:oleObj name="" r:id="rId3" imgW="1600200" imgH="939800" progId="">
                  <p:embed/>
                  <p:pic>
                    <p:nvPicPr>
                      <p:cNvPr id="0" name="图片 560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9738" y="3298825"/>
                        <a:ext cx="3203575" cy="1643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0" name="Rectangle 12"/>
          <p:cNvSpPr/>
          <p:nvPr/>
        </p:nvSpPr>
        <p:spPr>
          <a:xfrm>
            <a:off x="3157538" y="5276850"/>
            <a:ext cx="584581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对称阵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的秩也叫做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二次型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f 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的秩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线性变换与矩阵之间存在着一一对应关系</a:t>
            </a:r>
            <a:r>
              <a:rPr lang="en-US" altLang="zh-CN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4525" name="AutoShape 13"/>
          <p:cNvSpPr/>
          <p:nvPr/>
        </p:nvSpPr>
        <p:spPr>
          <a:xfrm>
            <a:off x="7223125" y="2611438"/>
            <a:ext cx="4572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4526" name="AutoShape 14"/>
          <p:cNvSpPr/>
          <p:nvPr/>
        </p:nvSpPr>
        <p:spPr>
          <a:xfrm>
            <a:off x="3214688" y="1989138"/>
            <a:ext cx="2160587" cy="1152525"/>
          </a:xfrm>
          <a:prstGeom prst="cloudCallout">
            <a:avLst>
              <a:gd name="adj1" fmla="val -45810"/>
              <a:gd name="adj2" fmla="val -78514"/>
            </a:avLst>
          </a:prstGeom>
          <a:solidFill>
            <a:srgbClr val="FFFF99"/>
          </a:solidFill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对称阵的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二次型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4527" name="AutoShape 15"/>
          <p:cNvSpPr/>
          <p:nvPr/>
        </p:nvSpPr>
        <p:spPr>
          <a:xfrm>
            <a:off x="3214688" y="3573463"/>
            <a:ext cx="2160587" cy="1152525"/>
          </a:xfrm>
          <a:prstGeom prst="cloudCallout">
            <a:avLst>
              <a:gd name="adj1" fmla="val 64991"/>
              <a:gd name="adj2" fmla="val 48759"/>
            </a:avLst>
          </a:prstGeom>
          <a:solidFill>
            <a:srgbClr val="FFFF99"/>
          </a:solidFill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二次型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的矩阵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860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860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860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860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>
                                            <p:txEl>
                                              <p:charRg st="2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860">
                                            <p:txEl>
                                              <p:charRg st="2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860">
                                            <p:txEl>
                                              <p:charRg st="2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860">
                                            <p:txEl>
                                              <p:charRg st="2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860">
                                            <p:txEl>
                                              <p:charRg st="2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0" grpId="0" build="allAtOnce"/>
      <p:bldP spid="64525" grpId="0" bldLvl="0" animBg="1"/>
      <p:bldP spid="64526" grpId="0" bldLvl="0" animBg="1"/>
      <p:bldP spid="64527" grpId="0" bldLvl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1186" name="Rectangle 2"/>
          <p:cNvSpPr/>
          <p:nvPr/>
        </p:nvSpPr>
        <p:spPr>
          <a:xfrm>
            <a:off x="1973263" y="455613"/>
            <a:ext cx="8231187" cy="57727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对于二次型，寻找可逆的线性变换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使二次型只含平方项，即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y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y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…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y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定义：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只含平方项的二次型称为二次型的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标准形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（或法式）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如果标准形的系数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, … 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只在−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1,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0,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三个数中取值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即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	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y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…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y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+1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y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+1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…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y</a:t>
            </a:r>
            <a:r>
              <a:rPr lang="en-US" altLang="zh-CN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则上式称为二次型的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规范形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说明：这里只讨论实二次型，所求线性变换也限于实数范围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3074" name="Object 3"/>
          <p:cNvGraphicFramePr/>
          <p:nvPr/>
        </p:nvGraphicFramePr>
        <p:xfrm>
          <a:off x="2343150" y="928688"/>
          <a:ext cx="4040188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8" name="" r:id="rId1" imgW="2019300" imgH="939800" progId="">
                  <p:embed/>
                </p:oleObj>
              </mc:Choice>
              <mc:Fallback>
                <p:oleObj name="" r:id="rId1" imgW="2019300" imgH="939800" progId="">
                  <p:embed/>
                  <p:pic>
                    <p:nvPicPr>
                      <p:cNvPr id="0" name="图片 559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43150" y="928688"/>
                        <a:ext cx="4040188" cy="187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/>
          <p:nvPr/>
        </p:nvSpPr>
        <p:spPr>
          <a:xfrm>
            <a:off x="6456363" y="1125538"/>
            <a:ext cx="3748087" cy="1936115"/>
          </a:xfrm>
          <a:prstGeom prst="rect">
            <a:avLst/>
          </a:prstGeom>
          <a:noFill/>
          <a:ln w="28575" cap="flat" cmpd="sng">
            <a:solidFill>
              <a:srgbClr val="00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简记为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C y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于是</a:t>
            </a:r>
            <a:r>
              <a:rPr lang="zh-CN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    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f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=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x</a:t>
            </a:r>
            <a:r>
              <a:rPr lang="en-US" altLang="zh-CN" sz="2400" b="1" i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Ax </a:t>
            </a:r>
            <a:endParaRPr lang="en-US" altLang="zh-CN" sz="2400" b="1" i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=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C y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en-US" altLang="zh-CN" sz="2400" b="1" i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A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C y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=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y</a:t>
            </a:r>
            <a:r>
              <a:rPr lang="en-US" altLang="zh-CN" sz="2400" b="1" i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en-US" altLang="zh-CN" sz="2400" b="1" i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AC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y</a:t>
            </a:r>
            <a:endParaRPr lang="en-US" altLang="zh-CN" sz="2400" b="1" i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078" name="AutoShape 6"/>
          <p:cNvSpPr/>
          <p:nvPr/>
        </p:nvSpPr>
        <p:spPr>
          <a:xfrm>
            <a:off x="8328025" y="2636838"/>
            <a:ext cx="1008063" cy="431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118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2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1186">
                                            <p:txEl>
                                              <p:charRg st="2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32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1186">
                                            <p:txEl>
                                              <p:charRg st="32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67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21186">
                                            <p:txEl>
                                              <p:charRg st="67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95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21186">
                                            <p:txEl>
                                              <p:charRg st="95" end="1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39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21186">
                                            <p:txEl>
                                              <p:charRg st="139" end="2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203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21186">
                                            <p:txEl>
                                              <p:charRg st="203" end="2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217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21186">
                                            <p:txEl>
                                              <p:charRg st="217" end="2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4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charRg st="14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2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charRg st="32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5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charRg st="65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  <p:bldP spid="3078" grpId="0" bldLvl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1186" name="Rectangle 2"/>
          <p:cNvSpPr/>
          <p:nvPr/>
        </p:nvSpPr>
        <p:spPr>
          <a:xfrm>
            <a:off x="1979613" y="455613"/>
            <a:ext cx="8231187" cy="57727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定义：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都是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阶矩阵，若有可逆矩阵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满足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en-US" sz="24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AP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B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则称矩阵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和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B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相似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P.121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定义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7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定义：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都是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阶矩阵，若有可逆矩阵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满足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B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则称矩阵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和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B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合同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P.129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定义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9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显然，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endParaRPr lang="en-US" altLang="zh-CN" sz="2400" b="1" i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	即若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为对称阵，则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也为对称阵．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经过可逆变换后，二次型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的矩阵由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变为与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合同的矩阵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AC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，且二次型的秩不变．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68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6">
                                            <p:txEl>
                                              <p:charRg st="68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99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186">
                                            <p:txEl>
                                              <p:charRg st="99" end="1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10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186">
                                            <p:txEl>
                                              <p:charRg st="110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34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1186">
                                            <p:txEl>
                                              <p:charRg st="134" end="1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39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21186">
                                            <p:txEl>
                                              <p:charRg st="139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76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21186">
                                            <p:txEl>
                                              <p:charRg st="176" end="1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98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21186">
                                            <p:txEl>
                                              <p:charRg st="198" end="2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212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21186">
                                            <p:txEl>
                                              <p:charRg st="212" end="2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245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21186">
                                            <p:txEl>
                                              <p:charRg st="245" end="2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82277" name="Object 5"/>
          <p:cNvGraphicFramePr/>
          <p:nvPr/>
        </p:nvGraphicFramePr>
        <p:xfrm>
          <a:off x="2478088" y="5227638"/>
          <a:ext cx="52038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7" name="" r:id="rId1" imgW="2603500" imgH="228600" progId="">
                  <p:embed/>
                </p:oleObj>
              </mc:Choice>
              <mc:Fallback>
                <p:oleObj name="" r:id="rId1" imgW="2603500" imgH="228600" progId="">
                  <p:embed/>
                  <p:pic>
                    <p:nvPicPr>
                      <p:cNvPr id="0" name="图片 56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78088" y="5227638"/>
                        <a:ext cx="5203825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307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solidFill>
                  <a:srgbClr val="0000FF"/>
                </a:solidFill>
              </a:rPr>
              <a:t>向量的长度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82275" name="Rectangle 3"/>
          <p:cNvSpPr>
            <a:spLocks noGrp="1"/>
          </p:cNvSpPr>
          <p:nvPr>
            <p:ph idx="1"/>
          </p:nvPr>
        </p:nvSpPr>
        <p:spPr>
          <a:xfrm>
            <a:off x="1981200" y="1590675"/>
            <a:ext cx="8229600" cy="3485515"/>
          </a:xfrm>
        </p:spPr>
        <p:txBody>
          <a:bodyPr vert="horz" wrap="square" lIns="91440" tIns="45720" rIns="91440" bIns="45720" anchor="t">
            <a:spAutoFit/>
          </a:bodyPr>
          <a:p>
            <a:pPr marL="381000" indent="-381000"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0000FF"/>
                </a:solidFill>
              </a:rPr>
              <a:t>定义：</a:t>
            </a:r>
            <a:r>
              <a:rPr lang="zh-CN" altLang="en-US" dirty="0"/>
              <a:t>令</a:t>
            </a:r>
            <a:endParaRPr lang="zh-CN" altLang="en-US" dirty="0"/>
          </a:p>
          <a:p>
            <a:pPr marL="381000" indent="-381000" eaLnBrk="1" hangingPunct="1">
              <a:lnSpc>
                <a:spcPct val="140000"/>
              </a:lnSpc>
              <a:buNone/>
            </a:pPr>
            <a:r>
              <a:rPr lang="zh-CN" altLang="en-US" dirty="0"/>
              <a:t>称 </a:t>
            </a:r>
            <a:r>
              <a:rPr lang="en-US" altLang="zh-CN" dirty="0"/>
              <a:t>|| </a:t>
            </a:r>
            <a:r>
              <a:rPr lang="en-US" altLang="zh-CN" i="1" dirty="0"/>
              <a:t>x </a:t>
            </a:r>
            <a:r>
              <a:rPr lang="en-US" altLang="zh-CN" dirty="0"/>
              <a:t>|| </a:t>
            </a:r>
            <a:r>
              <a:rPr lang="zh-CN" altLang="en-US" dirty="0"/>
              <a:t>为 </a:t>
            </a:r>
            <a:r>
              <a:rPr lang="en-US" altLang="zh-CN" i="1" dirty="0"/>
              <a:t>n </a:t>
            </a:r>
            <a:r>
              <a:rPr lang="zh-CN" altLang="en-US" dirty="0"/>
              <a:t>维向量 </a:t>
            </a:r>
            <a:r>
              <a:rPr lang="en-US" altLang="zh-CN" i="1" dirty="0"/>
              <a:t>x 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0000"/>
                </a:solidFill>
              </a:rPr>
              <a:t>长度</a:t>
            </a:r>
            <a:r>
              <a:rPr lang="zh-CN" altLang="en-US" dirty="0"/>
              <a:t>（或</a:t>
            </a:r>
            <a:r>
              <a:rPr lang="zh-CN" altLang="en-US" dirty="0">
                <a:solidFill>
                  <a:srgbClr val="FF0000"/>
                </a:solidFill>
              </a:rPr>
              <a:t>范数</a:t>
            </a:r>
            <a:r>
              <a:rPr lang="zh-CN" altLang="en-US" dirty="0"/>
              <a:t>）</a:t>
            </a:r>
            <a:r>
              <a:rPr lang="en-US" altLang="zh-CN" dirty="0"/>
              <a:t>(</a:t>
            </a:r>
            <a:r>
              <a:rPr lang="en-US" altLang="zh-CN" i="1" dirty="0">
                <a:solidFill>
                  <a:srgbClr val="D60093"/>
                </a:solidFill>
              </a:rPr>
              <a:t>length</a:t>
            </a:r>
            <a:r>
              <a:rPr lang="en-US" altLang="zh-CN" dirty="0"/>
              <a:t>)</a:t>
            </a:r>
            <a:r>
              <a:rPr lang="zh-CN" altLang="en-US" dirty="0"/>
              <a:t>．</a:t>
            </a:r>
            <a:endParaRPr lang="zh-CN" altLang="en-US" dirty="0"/>
          </a:p>
          <a:p>
            <a:pPr marL="381000" indent="-381000" eaLnBrk="1" hangingPunct="1">
              <a:lnSpc>
                <a:spcPct val="110000"/>
              </a:lnSpc>
              <a:buNone/>
            </a:pPr>
            <a:r>
              <a:rPr lang="zh-CN" altLang="en-US" dirty="0"/>
              <a:t>当 </a:t>
            </a:r>
            <a:r>
              <a:rPr lang="en-US" altLang="zh-CN" dirty="0"/>
              <a:t>|| </a:t>
            </a:r>
            <a:r>
              <a:rPr lang="en-US" altLang="zh-CN" i="1" dirty="0"/>
              <a:t>x </a:t>
            </a:r>
            <a:r>
              <a:rPr lang="en-US" altLang="zh-CN" dirty="0"/>
              <a:t>|| = 1</a:t>
            </a:r>
            <a:r>
              <a:rPr lang="zh-CN" altLang="en-US" dirty="0"/>
              <a:t>时，称 </a:t>
            </a:r>
            <a:r>
              <a:rPr lang="en-US" altLang="zh-CN" i="1" dirty="0"/>
              <a:t>x </a:t>
            </a:r>
            <a:r>
              <a:rPr lang="zh-CN" altLang="en-US" dirty="0"/>
              <a:t>为</a:t>
            </a:r>
            <a:r>
              <a:rPr lang="zh-CN" altLang="en-US" dirty="0">
                <a:solidFill>
                  <a:srgbClr val="FF0000"/>
                </a:solidFill>
              </a:rPr>
              <a:t>单位向量</a:t>
            </a:r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en-US" altLang="zh-CN" i="1" dirty="0">
                <a:solidFill>
                  <a:srgbClr val="D60093"/>
                </a:solidFill>
              </a:rPr>
              <a:t>unit  vector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r>
              <a:rPr lang="zh-CN" altLang="en-US" dirty="0"/>
              <a:t>．</a:t>
            </a:r>
            <a:endParaRPr lang="zh-CN" altLang="en-US" dirty="0"/>
          </a:p>
          <a:p>
            <a:pPr marL="381000" indent="-381000" eaLnBrk="1" hangingPunct="1">
              <a:lnSpc>
                <a:spcPct val="110000"/>
              </a:lnSpc>
              <a:buNone/>
            </a:pPr>
            <a:r>
              <a:rPr lang="zh-CN" altLang="en-US" dirty="0"/>
              <a:t>向量的长度具有下列性质：</a:t>
            </a:r>
            <a:endParaRPr lang="zh-CN" altLang="en-US" dirty="0"/>
          </a:p>
          <a:p>
            <a:pPr marL="381000" indent="-381000" eaLnBrk="1" hangingPunct="1">
              <a:lnSpc>
                <a:spcPct val="110000"/>
              </a:lnSpc>
              <a:buClr>
                <a:srgbClr val="FF0000"/>
              </a:buClr>
            </a:pPr>
            <a:r>
              <a:rPr lang="zh-CN" altLang="en-US" dirty="0">
                <a:solidFill>
                  <a:srgbClr val="0000FF"/>
                </a:solidFill>
              </a:rPr>
              <a:t>非负性：</a:t>
            </a:r>
            <a:r>
              <a:rPr lang="zh-CN" altLang="en-US" dirty="0"/>
              <a:t>当 </a:t>
            </a:r>
            <a:r>
              <a:rPr lang="en-US" altLang="zh-CN" i="1" dirty="0"/>
              <a:t>x</a:t>
            </a:r>
            <a:r>
              <a:rPr lang="en-US" altLang="zh-CN" dirty="0"/>
              <a:t> = 0</a:t>
            </a:r>
            <a:r>
              <a:rPr lang="zh-CN" altLang="en-US" dirty="0"/>
              <a:t>（零向量） 时， </a:t>
            </a:r>
            <a:r>
              <a:rPr lang="en-US" altLang="zh-CN" dirty="0"/>
              <a:t>|| </a:t>
            </a:r>
            <a:r>
              <a:rPr lang="en-US" altLang="zh-CN" i="1" dirty="0"/>
              <a:t>x </a:t>
            </a:r>
            <a:r>
              <a:rPr lang="en-US" altLang="zh-CN" dirty="0"/>
              <a:t>|| = 0</a:t>
            </a:r>
            <a:r>
              <a:rPr lang="zh-CN" altLang="en-US" dirty="0"/>
              <a:t>；</a:t>
            </a:r>
            <a:endParaRPr lang="zh-CN" altLang="en-US" dirty="0"/>
          </a:p>
          <a:p>
            <a:pPr marL="381000" indent="-381000" eaLnBrk="1" hangingPunct="1">
              <a:lnSpc>
                <a:spcPct val="110000"/>
              </a:lnSpc>
              <a:buClr>
                <a:srgbClr val="FF0000"/>
              </a:buClr>
              <a:buNone/>
            </a:pPr>
            <a:r>
              <a:rPr lang="zh-CN" altLang="en-US" dirty="0"/>
              <a:t>                     当 </a:t>
            </a:r>
            <a:r>
              <a:rPr lang="en-US" altLang="zh-CN" i="1" dirty="0"/>
              <a:t>x</a:t>
            </a:r>
            <a:r>
              <a:rPr lang="en-US" altLang="en-US" dirty="0"/>
              <a:t>≠</a:t>
            </a:r>
            <a:r>
              <a:rPr lang="en-US" altLang="zh-CN" dirty="0"/>
              <a:t>0</a:t>
            </a:r>
            <a:r>
              <a:rPr lang="zh-CN" altLang="en-US" dirty="0"/>
              <a:t>（零向量） 时， </a:t>
            </a:r>
            <a:r>
              <a:rPr lang="en-US" altLang="zh-CN" dirty="0"/>
              <a:t>|| </a:t>
            </a:r>
            <a:r>
              <a:rPr lang="en-US" altLang="zh-CN" i="1" dirty="0"/>
              <a:t>x </a:t>
            </a:r>
            <a:r>
              <a:rPr lang="en-US" altLang="zh-CN" dirty="0"/>
              <a:t>|| </a:t>
            </a:r>
            <a:r>
              <a:rPr lang="en-US" altLang="zh-CN" dirty="0">
                <a:latin typeface="Symbol" panose="05050102010706020507" pitchFamily="18" charset="2"/>
              </a:rPr>
              <a:t>&gt;</a:t>
            </a:r>
            <a:r>
              <a:rPr lang="en-US" altLang="zh-CN" dirty="0"/>
              <a:t> 0</a:t>
            </a:r>
            <a:r>
              <a:rPr lang="zh-CN" altLang="en-US" dirty="0"/>
              <a:t>．</a:t>
            </a:r>
            <a:endParaRPr lang="zh-CN" altLang="en-US" dirty="0"/>
          </a:p>
          <a:p>
            <a:pPr marL="381000" indent="-381000" eaLnBrk="1" hangingPunct="1">
              <a:lnSpc>
                <a:spcPct val="110000"/>
              </a:lnSpc>
              <a:buClr>
                <a:srgbClr val="FF0000"/>
              </a:buClr>
            </a:pPr>
            <a:r>
              <a:rPr lang="zh-CN" altLang="en-US" dirty="0">
                <a:solidFill>
                  <a:srgbClr val="0000FF"/>
                </a:solidFill>
              </a:rPr>
              <a:t>齐次性： </a:t>
            </a:r>
            <a:r>
              <a:rPr lang="en-US" altLang="zh-CN" dirty="0"/>
              <a:t>||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dirty="0"/>
              <a:t> </a:t>
            </a:r>
            <a:r>
              <a:rPr lang="en-US" altLang="zh-CN" i="1" dirty="0"/>
              <a:t>x </a:t>
            </a:r>
            <a:r>
              <a:rPr lang="en-US" altLang="zh-CN" dirty="0"/>
              <a:t>|| = </a:t>
            </a:r>
            <a:r>
              <a:rPr lang="en-US" altLang="zh-CN" dirty="0">
                <a:solidFill>
                  <a:srgbClr val="FF0000"/>
                </a:solidFill>
              </a:rPr>
              <a:t>| 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l </a:t>
            </a:r>
            <a:r>
              <a:rPr lang="en-US" altLang="zh-CN" dirty="0">
                <a:solidFill>
                  <a:srgbClr val="FF0000"/>
                </a:solidFill>
              </a:rPr>
              <a:t>|</a:t>
            </a:r>
            <a:r>
              <a:rPr lang="en-US" altLang="zh-CN" dirty="0"/>
              <a:t> ·</a:t>
            </a:r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dirty="0"/>
              <a:t>|| </a:t>
            </a:r>
            <a:r>
              <a:rPr lang="en-US" altLang="zh-CN" i="1" dirty="0"/>
              <a:t>x </a:t>
            </a:r>
            <a:r>
              <a:rPr lang="en-US" altLang="zh-CN" dirty="0"/>
              <a:t>|| </a:t>
            </a:r>
            <a:r>
              <a:rPr lang="zh-CN" altLang="en-US" dirty="0"/>
              <a:t>．</a:t>
            </a:r>
            <a:endParaRPr lang="zh-CN" altLang="en-US" dirty="0"/>
          </a:p>
        </p:txBody>
      </p:sp>
      <p:graphicFrame>
        <p:nvGraphicFramePr>
          <p:cNvPr id="1283076" name="Object 6"/>
          <p:cNvGraphicFramePr/>
          <p:nvPr/>
        </p:nvGraphicFramePr>
        <p:xfrm>
          <a:off x="3881438" y="1500188"/>
          <a:ext cx="48482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8" name="" r:id="rId3" imgW="2425700" imgH="292100" progId="">
                  <p:embed/>
                </p:oleObj>
              </mc:Choice>
              <mc:Fallback>
                <p:oleObj name="" r:id="rId3" imgW="2425700" imgH="292100" progId="">
                  <p:embed/>
                  <p:pic>
                    <p:nvPicPr>
                      <p:cNvPr id="0" name="图片 565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1438" y="1500188"/>
                        <a:ext cx="4848225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8" name="Object 7"/>
          <p:cNvGraphicFramePr/>
          <p:nvPr/>
        </p:nvGraphicFramePr>
        <p:xfrm>
          <a:off x="2478088" y="5942013"/>
          <a:ext cx="69040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" name="" r:id="rId5" imgW="3454400" imgH="279400" progId="">
                  <p:embed/>
                </p:oleObj>
              </mc:Choice>
              <mc:Fallback>
                <p:oleObj name="" r:id="rId5" imgW="3454400" imgH="279400" progId="">
                  <p:embed/>
                  <p:pic>
                    <p:nvPicPr>
                      <p:cNvPr id="0" name="图片 566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78088" y="5942013"/>
                        <a:ext cx="6904037" cy="558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624263" y="5243513"/>
            <a:ext cx="1371600" cy="485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95863" y="5243513"/>
            <a:ext cx="1357312" cy="485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53175" y="5243513"/>
            <a:ext cx="1385888" cy="485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52788" y="5988050"/>
            <a:ext cx="1571625" cy="4841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38700" y="5988050"/>
            <a:ext cx="1485900" cy="4841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38888" y="5988050"/>
            <a:ext cx="1628775" cy="4841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967663" y="5988050"/>
            <a:ext cx="1385887" cy="4841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024063" y="5191125"/>
            <a:ext cx="8501062" cy="138112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681413" y="1628775"/>
            <a:ext cx="1000125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283087" name="矩形 15"/>
          <p:cNvSpPr/>
          <p:nvPr/>
        </p:nvSpPr>
        <p:spPr>
          <a:xfrm>
            <a:off x="8256588" y="1700213"/>
            <a:ext cx="431800" cy="2889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charRg st="5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2275">
                                            <p:txEl>
                                              <p:charRg st="5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charRg st="43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2275">
                                            <p:txEl>
                                              <p:charRg st="43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charRg st="83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82275">
                                            <p:txEl>
                                              <p:charRg st="83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charRg st="96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82275">
                                            <p:txEl>
                                              <p:charRg st="96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charRg st="129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82275">
                                            <p:txEl>
                                              <p:charRg st="129" end="1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charRg st="177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82275">
                                            <p:txEl>
                                              <p:charRg st="177" end="2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1186" name="Rectangle 2"/>
          <p:cNvSpPr/>
          <p:nvPr/>
        </p:nvSpPr>
        <p:spPr>
          <a:xfrm>
            <a:off x="1979613" y="455613"/>
            <a:ext cx="8231187" cy="4972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若二次型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f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经过可逆变换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C y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变为标准形，即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49154" name="Object 3"/>
          <p:cNvGraphicFramePr/>
          <p:nvPr/>
        </p:nvGraphicFramePr>
        <p:xfrm>
          <a:off x="2346325" y="1052513"/>
          <a:ext cx="5351463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7" name="" r:id="rId1" imgW="2679700" imgH="1930400" progId="">
                  <p:embed/>
                </p:oleObj>
              </mc:Choice>
              <mc:Fallback>
                <p:oleObj name="" r:id="rId1" imgW="2679700" imgH="1930400" progId="">
                  <p:embed/>
                  <p:pic>
                    <p:nvPicPr>
                      <p:cNvPr id="0" name="图片 55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46325" y="1052513"/>
                        <a:ext cx="5351463" cy="3860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/>
          <p:nvPr/>
        </p:nvSpPr>
        <p:spPr>
          <a:xfrm>
            <a:off x="1979613" y="5013325"/>
            <a:ext cx="8231187" cy="9766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问题：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对于对称阵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，寻找可逆矩阵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，使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AC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为对角阵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（把对称阵合同对角化）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6565" name="Rectangle 5"/>
          <p:cNvSpPr/>
          <p:nvPr/>
        </p:nvSpPr>
        <p:spPr>
          <a:xfrm>
            <a:off x="2640013" y="1557338"/>
            <a:ext cx="1871662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6566" name="Rectangle 6"/>
          <p:cNvSpPr/>
          <p:nvPr/>
        </p:nvSpPr>
        <p:spPr>
          <a:xfrm>
            <a:off x="2640013" y="2060575"/>
            <a:ext cx="1871662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6567" name="Rectangle 7"/>
          <p:cNvSpPr/>
          <p:nvPr/>
        </p:nvSpPr>
        <p:spPr>
          <a:xfrm>
            <a:off x="2640013" y="2563813"/>
            <a:ext cx="3240087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6568" name="Rectangle 8"/>
          <p:cNvSpPr/>
          <p:nvPr/>
        </p:nvSpPr>
        <p:spPr>
          <a:xfrm>
            <a:off x="2640013" y="3068638"/>
            <a:ext cx="5184775" cy="1800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6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bldLvl="0" animBg="1"/>
      <p:bldP spid="66566" grpId="0" bldLvl="0" animBg="1"/>
      <p:bldP spid="66567" grpId="0" bldLvl="0" animBg="1"/>
      <p:bldP spid="66568" grpId="0" bldLvl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1186" name="Rectangle 2"/>
          <p:cNvSpPr/>
          <p:nvPr/>
        </p:nvSpPr>
        <p:spPr>
          <a:xfrm>
            <a:off x="1930400" y="455613"/>
            <a:ext cx="8231188" cy="63303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定义：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如果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阶矩阵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满足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即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en-US" sz="2400" b="1" i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则称矩阵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为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正交矩阵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，简称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正交阵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定理：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为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阶对称阵，则必有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正交阵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，使得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en-US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AP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=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AP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其中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是以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个特征值为对角元的对角阵（不唯一）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P.124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定理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7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定理：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任给二次型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f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x</a:t>
            </a:r>
            <a:r>
              <a:rPr lang="en-US" altLang="zh-CN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Ax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（其中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） ，总存在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正交变换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 y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，使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化为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标准形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 algn="ctr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 y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=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y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y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… +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y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其中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,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, … ,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是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的矩阵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的特征值．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推论：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任给二次型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f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x</a:t>
            </a:r>
            <a:r>
              <a:rPr lang="en-US" altLang="zh-CN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Ax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（其中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） ，总存在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可逆变换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C z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，使 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Cz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为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规范形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4590" name="Rectangle 14"/>
          <p:cNvSpPr/>
          <p:nvPr/>
        </p:nvSpPr>
        <p:spPr>
          <a:xfrm>
            <a:off x="7104063" y="476250"/>
            <a:ext cx="1655762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4591" name="Rectangle 15"/>
          <p:cNvSpPr/>
          <p:nvPr/>
        </p:nvSpPr>
        <p:spPr>
          <a:xfrm>
            <a:off x="5591175" y="1844675"/>
            <a:ext cx="1009650" cy="3603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1186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36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1186">
                                            <p:txEl>
                                              <p:charRg st="36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55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1186">
                                            <p:txEl>
                                              <p:charRg st="55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83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1186">
                                            <p:txEl>
                                              <p:charRg st="83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02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1186">
                                            <p:txEl>
                                              <p:charRg st="102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35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1186">
                                            <p:txEl>
                                              <p:charRg st="135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47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21186">
                                            <p:txEl>
                                              <p:charRg st="147" end="1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85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21186">
                                            <p:txEl>
                                              <p:charRg st="185" end="2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209" end="2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21186">
                                            <p:txEl>
                                              <p:charRg st="209" end="2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251" end="2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21186">
                                            <p:txEl>
                                              <p:charRg st="251" end="2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288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21186">
                                            <p:txEl>
                                              <p:charRg st="288" end="3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326" end="3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21186">
                                            <p:txEl>
                                              <p:charRg st="326" end="3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bldLvl="0" animBg="1"/>
      <p:bldP spid="24591" grpId="0" bldLvl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1186" name="Rectangle 2"/>
          <p:cNvSpPr/>
          <p:nvPr/>
        </p:nvSpPr>
        <p:spPr>
          <a:xfrm>
            <a:off x="1930400" y="455613"/>
            <a:ext cx="8231188" cy="57772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推论：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任给二次型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f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x</a:t>
            </a:r>
            <a:r>
              <a:rPr lang="en-US" altLang="zh-CN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Ax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（其中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） ，总存在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可逆变换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C z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，使 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C z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为规范形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证明：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	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 y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=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y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y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… +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y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en-US" altLang="zh-CN" sz="2400" b="1" baseline="30000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若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，不妨设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…,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不等于零，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+1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… =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=0,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令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则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可逆，变换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y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Kz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把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 y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化为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 algn="ctr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PKz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= 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PKz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PKz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z</a:t>
            </a:r>
            <a:r>
              <a:rPr lang="en-US" altLang="zh-CN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APKz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z</a:t>
            </a:r>
            <a:r>
              <a:rPr lang="en-US" altLang="zh-CN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l-GR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Λ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Kz</a:t>
            </a:r>
            <a:endParaRPr lang="en-US" altLang="zh-CN" sz="2400" b="1" i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其中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49154" name="Object 4"/>
          <p:cNvGraphicFramePr/>
          <p:nvPr/>
        </p:nvGraphicFramePr>
        <p:xfrm>
          <a:off x="2413000" y="2844800"/>
          <a:ext cx="6237288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5" name="" r:id="rId1" imgW="3124200" imgH="939800" progId="">
                  <p:embed/>
                </p:oleObj>
              </mc:Choice>
              <mc:Fallback>
                <p:oleObj name="" r:id="rId1" imgW="3124200" imgH="939800" progId="">
                  <p:embed/>
                  <p:pic>
                    <p:nvPicPr>
                      <p:cNvPr id="0" name="图片 56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13000" y="2844800"/>
                        <a:ext cx="6237288" cy="187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/>
          <p:nvPr/>
        </p:nvGraphicFramePr>
        <p:xfrm>
          <a:off x="2732088" y="5776913"/>
          <a:ext cx="54514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0" name="" r:id="rId3" imgW="2730500" imgH="482600" progId="">
                  <p:embed/>
                </p:oleObj>
              </mc:Choice>
              <mc:Fallback>
                <p:oleObj name="" r:id="rId3" imgW="2730500" imgH="482600" progId="">
                  <p:embed/>
                  <p:pic>
                    <p:nvPicPr>
                      <p:cNvPr id="0" name="图片 560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2088" y="5776913"/>
                        <a:ext cx="5451475" cy="965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7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6">
                                            <p:txEl>
                                              <p:charRg st="70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13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186">
                                            <p:txEl>
                                              <p:charRg st="113" end="1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67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186">
                                            <p:txEl>
                                              <p:charRg st="167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71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1186">
                                            <p:txEl>
                                              <p:charRg st="171" end="2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201" end="2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1186">
                                            <p:txEl>
                                              <p:charRg st="201" end="2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249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1186">
                                            <p:txEl>
                                              <p:charRg st="249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1186" name="Rectangle 2"/>
          <p:cNvSpPr/>
          <p:nvPr/>
        </p:nvSpPr>
        <p:spPr>
          <a:xfrm>
            <a:off x="1930400" y="455613"/>
            <a:ext cx="8231188" cy="62204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求一个正交变换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 y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，把二次型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 algn="ctr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－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+ 2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+ 2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endParaRPr lang="en-US" altLang="zh-CN" sz="2400" b="1" baseline="-25000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化为标准形．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解：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二次型的矩阵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根据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P.125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例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的结果，有正交阵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使得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于是正交变换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 y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把二次型化为标准形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 algn="ctr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－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y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y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y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en-US" altLang="zh-CN" sz="2400" b="1" baseline="30000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69637" name="Object 5"/>
          <p:cNvGraphicFramePr/>
          <p:nvPr/>
        </p:nvGraphicFramePr>
        <p:xfrm>
          <a:off x="4533900" y="1773238"/>
          <a:ext cx="228282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" name="" r:id="rId1" imgW="1143000" imgH="698500" progId="">
                  <p:embed/>
                </p:oleObj>
              </mc:Choice>
              <mc:Fallback>
                <p:oleObj name="" r:id="rId1" imgW="1143000" imgH="698500" progId="">
                  <p:embed/>
                  <p:pic>
                    <p:nvPicPr>
                      <p:cNvPr id="0" name="图片 56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33900" y="1773238"/>
                        <a:ext cx="2282825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9" name="Object 6"/>
          <p:cNvGraphicFramePr/>
          <p:nvPr/>
        </p:nvGraphicFramePr>
        <p:xfrm>
          <a:off x="6600825" y="2563813"/>
          <a:ext cx="2922588" cy="239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8" name="" r:id="rId3" imgW="1625600" imgH="1333500" progId="">
                  <p:embed/>
                </p:oleObj>
              </mc:Choice>
              <mc:Fallback>
                <p:oleObj name="" r:id="rId3" imgW="1625600" imgH="1333500" progId="">
                  <p:embed/>
                  <p:pic>
                    <p:nvPicPr>
                      <p:cNvPr id="0" name="图片 560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00825" y="2563813"/>
                        <a:ext cx="2922588" cy="2392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0" name="Object 7"/>
          <p:cNvGraphicFramePr/>
          <p:nvPr/>
        </p:nvGraphicFramePr>
        <p:xfrm>
          <a:off x="2711450" y="4411663"/>
          <a:ext cx="332422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9" name="" r:id="rId5" imgW="1663700" imgH="698500" progId="">
                  <p:embed/>
                </p:oleObj>
              </mc:Choice>
              <mc:Fallback>
                <p:oleObj name="" r:id="rId5" imgW="1663700" imgH="698500" progId="">
                  <p:embed/>
                  <p:pic>
                    <p:nvPicPr>
                      <p:cNvPr id="0" name="图片 560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11450" y="4411663"/>
                        <a:ext cx="3324225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59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6">
                                            <p:txEl>
                                              <p:charRg st="59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7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1186">
                                            <p:txEl>
                                              <p:charRg st="70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91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1186">
                                            <p:txEl>
                                              <p:charRg st="91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9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1186">
                                            <p:txEl>
                                              <p:charRg st="95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20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1186">
                                            <p:txEl>
                                              <p:charRg st="120" end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1186" name="Rectangle 2"/>
          <p:cNvSpPr/>
          <p:nvPr/>
        </p:nvSpPr>
        <p:spPr>
          <a:xfrm>
            <a:off x="1930400" y="1933575"/>
            <a:ext cx="8231188" cy="31191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如果要把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化为规范形，令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                  ，即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可得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的规范形：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－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z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z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z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en-US" altLang="zh-CN" sz="2400" b="1" baseline="30000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233480" name="Object 5"/>
          <p:cNvGraphicFramePr/>
          <p:nvPr/>
        </p:nvGraphicFramePr>
        <p:xfrm>
          <a:off x="5556250" y="2701925"/>
          <a:ext cx="2538413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2" name="" r:id="rId1" imgW="1269365" imgH="761365" progId="">
                  <p:embed/>
                </p:oleObj>
              </mc:Choice>
              <mc:Fallback>
                <p:oleObj name="" r:id="rId1" imgW="1269365" imgH="761365" progId="">
                  <p:embed/>
                  <p:pic>
                    <p:nvPicPr>
                      <p:cNvPr id="0" name="图片 56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56250" y="2701925"/>
                        <a:ext cx="2538413" cy="1519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8243" name="Object 6"/>
          <p:cNvGraphicFramePr/>
          <p:nvPr/>
        </p:nvGraphicFramePr>
        <p:xfrm>
          <a:off x="4433888" y="455613"/>
          <a:ext cx="332422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3" name="" r:id="rId3" imgW="1663700" imgH="698500" progId="">
                  <p:embed/>
                </p:oleObj>
              </mc:Choice>
              <mc:Fallback>
                <p:oleObj name="" r:id="rId3" imgW="1663700" imgH="698500" progId="">
                  <p:embed/>
                  <p:pic>
                    <p:nvPicPr>
                      <p:cNvPr id="0" name="图片 56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3888" y="455613"/>
                        <a:ext cx="3324225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/>
          <p:nvPr/>
        </p:nvGraphicFramePr>
        <p:xfrm>
          <a:off x="2749550" y="2630488"/>
          <a:ext cx="1776413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4" name="" r:id="rId5" imgW="888365" imgH="761365" progId="">
                  <p:embed/>
                </p:oleObj>
              </mc:Choice>
              <mc:Fallback>
                <p:oleObj name="" r:id="rId5" imgW="888365" imgH="761365" progId="">
                  <p:embed/>
                  <p:pic>
                    <p:nvPicPr>
                      <p:cNvPr id="0" name="图片 56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9550" y="2630488"/>
                        <a:ext cx="1776413" cy="1519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8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186">
                                            <p:txEl>
                                              <p:charRg st="18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59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1186">
                                            <p:txEl>
                                              <p:charRg st="59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8409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solidFill>
                  <a:srgbClr val="0000FF"/>
                </a:solidFill>
              </a:rPr>
              <a:t>向量的长度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82275" name="Rectangle 3"/>
          <p:cNvSpPr>
            <a:spLocks noGrp="1"/>
          </p:cNvSpPr>
          <p:nvPr>
            <p:ph idx="1"/>
          </p:nvPr>
        </p:nvSpPr>
        <p:spPr>
          <a:xfrm>
            <a:off x="1981200" y="1590675"/>
            <a:ext cx="8229600" cy="3965575"/>
          </a:xfrm>
        </p:spPr>
        <p:txBody>
          <a:bodyPr vert="horz" wrap="square" lIns="91440" tIns="45720" rIns="91440" bIns="45720" anchor="t">
            <a:spAutoFit/>
          </a:bodyPr>
          <a:p>
            <a:pPr marL="381000" indent="-381000"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0000FF"/>
                </a:solidFill>
              </a:rPr>
              <a:t>定义：</a:t>
            </a:r>
            <a:r>
              <a:rPr lang="zh-CN" altLang="en-US" dirty="0"/>
              <a:t>令</a:t>
            </a:r>
            <a:endParaRPr lang="zh-CN" altLang="en-US" dirty="0"/>
          </a:p>
          <a:p>
            <a:pPr marL="381000" indent="-381000" eaLnBrk="1" hangingPunct="1">
              <a:lnSpc>
                <a:spcPct val="140000"/>
              </a:lnSpc>
              <a:buNone/>
            </a:pPr>
            <a:r>
              <a:rPr lang="zh-CN" altLang="en-US" dirty="0"/>
              <a:t>称 </a:t>
            </a:r>
            <a:r>
              <a:rPr lang="en-US" altLang="zh-CN" dirty="0"/>
              <a:t>|| </a:t>
            </a:r>
            <a:r>
              <a:rPr lang="en-US" altLang="zh-CN" i="1" dirty="0"/>
              <a:t>x </a:t>
            </a:r>
            <a:r>
              <a:rPr lang="en-US" altLang="zh-CN" dirty="0"/>
              <a:t>|| </a:t>
            </a:r>
            <a:r>
              <a:rPr lang="zh-CN" altLang="en-US" dirty="0"/>
              <a:t>为 </a:t>
            </a:r>
            <a:r>
              <a:rPr lang="en-US" altLang="zh-CN" i="1" dirty="0"/>
              <a:t>n </a:t>
            </a:r>
            <a:r>
              <a:rPr lang="zh-CN" altLang="en-US" dirty="0"/>
              <a:t>维向量 </a:t>
            </a:r>
            <a:r>
              <a:rPr lang="en-US" altLang="zh-CN" i="1" dirty="0"/>
              <a:t>x 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0000"/>
                </a:solidFill>
              </a:rPr>
              <a:t>长度</a:t>
            </a:r>
            <a:r>
              <a:rPr lang="zh-CN" altLang="en-US" dirty="0"/>
              <a:t>（或</a:t>
            </a:r>
            <a:r>
              <a:rPr lang="zh-CN" altLang="en-US" dirty="0">
                <a:solidFill>
                  <a:srgbClr val="FF0000"/>
                </a:solidFill>
              </a:rPr>
              <a:t>范数</a:t>
            </a:r>
            <a:r>
              <a:rPr lang="zh-CN" altLang="en-US" dirty="0"/>
              <a:t>）．</a:t>
            </a:r>
            <a:endParaRPr lang="zh-CN" altLang="en-US" dirty="0"/>
          </a:p>
          <a:p>
            <a:pPr marL="381000" indent="-381000" eaLnBrk="1" hangingPunct="1">
              <a:lnSpc>
                <a:spcPct val="110000"/>
              </a:lnSpc>
              <a:buNone/>
            </a:pPr>
            <a:r>
              <a:rPr lang="zh-CN" altLang="en-US" dirty="0"/>
              <a:t>当 </a:t>
            </a:r>
            <a:r>
              <a:rPr lang="en-US" altLang="zh-CN" dirty="0"/>
              <a:t>|| </a:t>
            </a:r>
            <a:r>
              <a:rPr lang="en-US" altLang="zh-CN" i="1" dirty="0"/>
              <a:t>x </a:t>
            </a:r>
            <a:r>
              <a:rPr lang="en-US" altLang="zh-CN" dirty="0"/>
              <a:t>|| = 1</a:t>
            </a:r>
            <a:r>
              <a:rPr lang="zh-CN" altLang="en-US" dirty="0"/>
              <a:t>时，称 </a:t>
            </a:r>
            <a:r>
              <a:rPr lang="en-US" altLang="zh-CN" i="1" dirty="0"/>
              <a:t>x </a:t>
            </a:r>
            <a:r>
              <a:rPr lang="zh-CN" altLang="en-US" dirty="0"/>
              <a:t>为</a:t>
            </a:r>
            <a:r>
              <a:rPr lang="zh-CN" altLang="en-US" dirty="0">
                <a:solidFill>
                  <a:srgbClr val="FF0000"/>
                </a:solidFill>
              </a:rPr>
              <a:t>单位向量</a:t>
            </a:r>
            <a:r>
              <a:rPr lang="zh-CN" altLang="en-US" dirty="0"/>
              <a:t>．</a:t>
            </a:r>
            <a:endParaRPr lang="zh-CN" altLang="en-US" dirty="0"/>
          </a:p>
          <a:p>
            <a:pPr marL="381000" indent="-381000" eaLnBrk="1" hangingPunct="1">
              <a:lnSpc>
                <a:spcPct val="110000"/>
              </a:lnSpc>
              <a:buNone/>
            </a:pPr>
            <a:r>
              <a:rPr lang="zh-CN" altLang="en-US" dirty="0"/>
              <a:t>向量的长度具有下列性质：</a:t>
            </a:r>
            <a:endParaRPr lang="zh-CN" altLang="en-US" dirty="0"/>
          </a:p>
          <a:p>
            <a:pPr marL="381000" indent="-381000" eaLnBrk="1" hangingPunct="1">
              <a:lnSpc>
                <a:spcPct val="110000"/>
              </a:lnSpc>
              <a:buClr>
                <a:srgbClr val="FF0000"/>
              </a:buClr>
            </a:pPr>
            <a:r>
              <a:rPr lang="zh-CN" altLang="en-US" dirty="0">
                <a:solidFill>
                  <a:srgbClr val="0000FF"/>
                </a:solidFill>
              </a:rPr>
              <a:t>非负性：</a:t>
            </a:r>
            <a:r>
              <a:rPr lang="zh-CN" altLang="en-US" dirty="0"/>
              <a:t>当 </a:t>
            </a:r>
            <a:r>
              <a:rPr lang="en-US" altLang="zh-CN" i="1" dirty="0"/>
              <a:t>x</a:t>
            </a:r>
            <a:r>
              <a:rPr lang="en-US" altLang="zh-CN" dirty="0"/>
              <a:t> = 0</a:t>
            </a:r>
            <a:r>
              <a:rPr lang="zh-CN" altLang="en-US" dirty="0"/>
              <a:t>（零向量） 时， </a:t>
            </a:r>
            <a:r>
              <a:rPr lang="en-US" altLang="zh-CN" dirty="0"/>
              <a:t>|| </a:t>
            </a:r>
            <a:r>
              <a:rPr lang="en-US" altLang="zh-CN" i="1" dirty="0"/>
              <a:t>x </a:t>
            </a:r>
            <a:r>
              <a:rPr lang="en-US" altLang="zh-CN" dirty="0"/>
              <a:t>|| = 0</a:t>
            </a:r>
            <a:r>
              <a:rPr lang="zh-CN" altLang="en-US" dirty="0"/>
              <a:t>；</a:t>
            </a:r>
            <a:endParaRPr lang="zh-CN" altLang="en-US" dirty="0"/>
          </a:p>
          <a:p>
            <a:pPr marL="381000" indent="-381000" eaLnBrk="1" hangingPunct="1">
              <a:lnSpc>
                <a:spcPct val="110000"/>
              </a:lnSpc>
              <a:buClr>
                <a:srgbClr val="FF0000"/>
              </a:buClr>
              <a:buNone/>
            </a:pPr>
            <a:r>
              <a:rPr lang="zh-CN" altLang="en-US" dirty="0"/>
              <a:t>                     当 </a:t>
            </a:r>
            <a:r>
              <a:rPr lang="en-US" altLang="zh-CN" i="1" dirty="0"/>
              <a:t>x </a:t>
            </a:r>
            <a:r>
              <a:rPr lang="en-US" altLang="en-US" dirty="0"/>
              <a:t>≠ </a:t>
            </a:r>
            <a:r>
              <a:rPr lang="en-US" altLang="zh-CN" dirty="0"/>
              <a:t>0</a:t>
            </a:r>
            <a:r>
              <a:rPr lang="zh-CN" altLang="en-US" dirty="0"/>
              <a:t>（零向量） 时， </a:t>
            </a:r>
            <a:r>
              <a:rPr lang="en-US" altLang="zh-CN" dirty="0"/>
              <a:t>|| </a:t>
            </a:r>
            <a:r>
              <a:rPr lang="en-US" altLang="zh-CN" i="1" dirty="0"/>
              <a:t>x </a:t>
            </a:r>
            <a:r>
              <a:rPr lang="en-US" altLang="zh-CN" dirty="0"/>
              <a:t>|| </a:t>
            </a:r>
            <a:r>
              <a:rPr lang="en-US" altLang="zh-CN" dirty="0">
                <a:latin typeface="Symbol" panose="05050102010706020507" pitchFamily="18" charset="2"/>
              </a:rPr>
              <a:t>&gt;</a:t>
            </a:r>
            <a:r>
              <a:rPr lang="en-US" altLang="zh-CN" dirty="0"/>
              <a:t> 0</a:t>
            </a:r>
            <a:r>
              <a:rPr lang="zh-CN" altLang="en-US" dirty="0"/>
              <a:t>．</a:t>
            </a:r>
            <a:endParaRPr lang="zh-CN" altLang="en-US" dirty="0"/>
          </a:p>
          <a:p>
            <a:pPr marL="381000" indent="-381000" eaLnBrk="1" hangingPunct="1">
              <a:lnSpc>
                <a:spcPct val="110000"/>
              </a:lnSpc>
              <a:buClr>
                <a:srgbClr val="FF0000"/>
              </a:buClr>
            </a:pPr>
            <a:r>
              <a:rPr lang="zh-CN" altLang="en-US" dirty="0">
                <a:solidFill>
                  <a:srgbClr val="0000FF"/>
                </a:solidFill>
              </a:rPr>
              <a:t>齐次性： </a:t>
            </a:r>
            <a:r>
              <a:rPr lang="en-US" altLang="zh-CN" dirty="0"/>
              <a:t>||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dirty="0"/>
              <a:t> </a:t>
            </a:r>
            <a:r>
              <a:rPr lang="en-US" altLang="zh-CN" i="1" dirty="0"/>
              <a:t>x </a:t>
            </a:r>
            <a:r>
              <a:rPr lang="en-US" altLang="zh-CN" dirty="0"/>
              <a:t>|| = </a:t>
            </a:r>
            <a:r>
              <a:rPr lang="en-US" altLang="zh-CN" dirty="0">
                <a:solidFill>
                  <a:srgbClr val="FF0000"/>
                </a:solidFill>
              </a:rPr>
              <a:t>| 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l </a:t>
            </a:r>
            <a:r>
              <a:rPr lang="en-US" altLang="zh-CN" dirty="0">
                <a:solidFill>
                  <a:srgbClr val="FF0000"/>
                </a:solidFill>
              </a:rPr>
              <a:t>|</a:t>
            </a:r>
            <a:r>
              <a:rPr lang="en-US" altLang="zh-CN" dirty="0"/>
              <a:t> ·</a:t>
            </a:r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dirty="0"/>
              <a:t>|| </a:t>
            </a:r>
            <a:r>
              <a:rPr lang="en-US" altLang="zh-CN" i="1" dirty="0"/>
              <a:t>x </a:t>
            </a:r>
            <a:r>
              <a:rPr lang="en-US" altLang="zh-CN" dirty="0"/>
              <a:t>||</a:t>
            </a:r>
            <a:r>
              <a:rPr lang="zh-CN" altLang="en-US" dirty="0"/>
              <a:t>．</a:t>
            </a:r>
            <a:endParaRPr lang="zh-CN" altLang="en-US" dirty="0"/>
          </a:p>
          <a:p>
            <a:pPr marL="381000" indent="-381000" eaLnBrk="1" hangingPunct="1">
              <a:lnSpc>
                <a:spcPct val="110000"/>
              </a:lnSpc>
              <a:buClr>
                <a:srgbClr val="FF0000"/>
              </a:buClr>
            </a:pPr>
            <a:r>
              <a:rPr lang="zh-CN" altLang="en-US" dirty="0">
                <a:solidFill>
                  <a:srgbClr val="0000FF"/>
                </a:solidFill>
              </a:rPr>
              <a:t>三角不等式：</a:t>
            </a:r>
            <a:r>
              <a:rPr lang="zh-CN" altLang="en-US" dirty="0"/>
              <a:t> </a:t>
            </a:r>
            <a:r>
              <a:rPr lang="en-US" altLang="zh-CN" dirty="0"/>
              <a:t>|| </a:t>
            </a:r>
            <a:r>
              <a:rPr lang="en-US" altLang="zh-CN" i="1" dirty="0"/>
              <a:t>x + y </a:t>
            </a:r>
            <a:r>
              <a:rPr lang="en-US" altLang="zh-CN" dirty="0"/>
              <a:t>|| ≤</a:t>
            </a:r>
            <a:r>
              <a:rPr lang="en-US" altLang="zh-CN" sz="2000" dirty="0"/>
              <a:t> </a:t>
            </a:r>
            <a:r>
              <a:rPr lang="en-US" altLang="zh-CN" dirty="0"/>
              <a:t>|| </a:t>
            </a:r>
            <a:r>
              <a:rPr lang="en-US" altLang="zh-CN" i="1" dirty="0"/>
              <a:t>x </a:t>
            </a:r>
            <a:r>
              <a:rPr lang="en-US" altLang="zh-CN" dirty="0"/>
              <a:t>|| + || </a:t>
            </a:r>
            <a:r>
              <a:rPr lang="en-US" altLang="zh-CN" i="1" dirty="0"/>
              <a:t>y </a:t>
            </a:r>
            <a:r>
              <a:rPr lang="en-US" altLang="zh-CN" dirty="0"/>
              <a:t>||</a:t>
            </a:r>
            <a:r>
              <a:rPr lang="zh-CN" altLang="en-US" dirty="0"/>
              <a:t>．</a:t>
            </a:r>
            <a:endParaRPr lang="zh-CN" altLang="en-US" dirty="0"/>
          </a:p>
        </p:txBody>
      </p:sp>
      <p:graphicFrame>
        <p:nvGraphicFramePr>
          <p:cNvPr id="1284099" name="Object 3"/>
          <p:cNvGraphicFramePr/>
          <p:nvPr/>
        </p:nvGraphicFramePr>
        <p:xfrm>
          <a:off x="3902075" y="1500188"/>
          <a:ext cx="43910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0" name="" r:id="rId1" imgW="2197100" imgH="292100" progId="">
                  <p:embed/>
                </p:oleObj>
              </mc:Choice>
              <mc:Fallback>
                <p:oleObj name="" r:id="rId1" imgW="2197100" imgH="292100" progId="">
                  <p:embed/>
                  <p:pic>
                    <p:nvPicPr>
                      <p:cNvPr id="0" name="图片 565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02075" y="1500188"/>
                        <a:ext cx="4391025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69"/>
          <p:cNvGrpSpPr/>
          <p:nvPr/>
        </p:nvGrpSpPr>
        <p:grpSpPr>
          <a:xfrm>
            <a:off x="7791450" y="5972175"/>
            <a:ext cx="1643063" cy="714375"/>
            <a:chOff x="6000762" y="5572140"/>
            <a:chExt cx="1643074" cy="714380"/>
          </a:xfrm>
        </p:grpSpPr>
        <p:sp>
          <p:nvSpPr>
            <p:cNvPr id="1284101" name="Text Box 9"/>
            <p:cNvSpPr txBox="1"/>
            <p:nvPr/>
          </p:nvSpPr>
          <p:spPr>
            <a:xfrm>
              <a:off x="6858018" y="5824854"/>
              <a:ext cx="335282" cy="4603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marL="342900" indent="-342900">
                <a:spcBef>
                  <a:spcPct val="50000"/>
                </a:spcBef>
                <a:buClr>
                  <a:srgbClr val="99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x</a:t>
              </a:r>
              <a:endParaRPr lang="en-US" altLang="zh-CN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cxnSp>
          <p:nvCxnSpPr>
            <p:cNvPr id="1284102" name="直接连接符 71"/>
            <p:cNvCxnSpPr/>
            <p:nvPr/>
          </p:nvCxnSpPr>
          <p:spPr>
            <a:xfrm flipV="1">
              <a:off x="6000762" y="5572140"/>
              <a:ext cx="1643074" cy="714380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" name="组合 72"/>
          <p:cNvGrpSpPr/>
          <p:nvPr/>
        </p:nvGrpSpPr>
        <p:grpSpPr>
          <a:xfrm>
            <a:off x="7812088" y="5257800"/>
            <a:ext cx="746620" cy="1428750"/>
            <a:chOff x="1428728" y="2000240"/>
            <a:chExt cx="746869" cy="1428760"/>
          </a:xfrm>
        </p:grpSpPr>
        <p:cxnSp>
          <p:nvCxnSpPr>
            <p:cNvPr id="1284104" name="直接连接符 73"/>
            <p:cNvCxnSpPr/>
            <p:nvPr/>
          </p:nvCxnSpPr>
          <p:spPr>
            <a:xfrm rot="5400000" flipH="1" flipV="1">
              <a:off x="1035819" y="2393149"/>
              <a:ext cx="1428760" cy="642942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84105" name="Text Box 9"/>
            <p:cNvSpPr txBox="1"/>
            <p:nvPr/>
          </p:nvSpPr>
          <p:spPr>
            <a:xfrm>
              <a:off x="1857356" y="2483788"/>
              <a:ext cx="318241" cy="4603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marL="342900" indent="-342900">
                <a:spcBef>
                  <a:spcPct val="50000"/>
                </a:spcBef>
                <a:buClr>
                  <a:srgbClr val="99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y</a:t>
              </a:r>
              <a:endParaRPr lang="en-US" altLang="zh-CN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4" name="组合 75"/>
          <p:cNvGrpSpPr/>
          <p:nvPr/>
        </p:nvGrpSpPr>
        <p:grpSpPr>
          <a:xfrm>
            <a:off x="7791450" y="4557713"/>
            <a:ext cx="2286000" cy="2143125"/>
            <a:chOff x="6000760" y="4157894"/>
            <a:chExt cx="2286016" cy="2143140"/>
          </a:xfrm>
        </p:grpSpPr>
        <p:sp>
          <p:nvSpPr>
            <p:cNvPr id="1284107" name="Text Box 9"/>
            <p:cNvSpPr txBox="1"/>
            <p:nvPr/>
          </p:nvSpPr>
          <p:spPr>
            <a:xfrm>
              <a:off x="6762764" y="4286255"/>
              <a:ext cx="796931" cy="4603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marL="342900" indent="-342900">
                <a:spcBef>
                  <a:spcPct val="50000"/>
                </a:spcBef>
                <a:buClr>
                  <a:srgbClr val="99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2400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x + y</a:t>
              </a:r>
              <a:endParaRPr lang="en-US" altLang="zh-CN" sz="2400" b="1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cxnSp>
          <p:nvCxnSpPr>
            <p:cNvPr id="1284108" name="直接连接符 77"/>
            <p:cNvCxnSpPr/>
            <p:nvPr/>
          </p:nvCxnSpPr>
          <p:spPr>
            <a:xfrm flipV="1">
              <a:off x="6000760" y="4157894"/>
              <a:ext cx="2286016" cy="214314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" name="组合 78"/>
          <p:cNvGrpSpPr/>
          <p:nvPr/>
        </p:nvGrpSpPr>
        <p:grpSpPr>
          <a:xfrm>
            <a:off x="7791450" y="4471988"/>
            <a:ext cx="2519363" cy="2214562"/>
            <a:chOff x="6000760" y="4071942"/>
            <a:chExt cx="2520002" cy="2215651"/>
          </a:xfrm>
        </p:grpSpPr>
        <p:cxnSp>
          <p:nvCxnSpPr>
            <p:cNvPr id="1284110" name="直接连接符 79"/>
            <p:cNvCxnSpPr/>
            <p:nvPr/>
          </p:nvCxnSpPr>
          <p:spPr>
            <a:xfrm rot="-5400000" flipH="1">
              <a:off x="7260225" y="5027056"/>
              <a:ext cx="1074" cy="25200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111" name="直接连接符 80"/>
            <p:cNvCxnSpPr/>
            <p:nvPr/>
          </p:nvCxnSpPr>
          <p:spPr>
            <a:xfrm rot="5400000" flipH="1" flipV="1">
              <a:off x="4894029" y="5178670"/>
              <a:ext cx="2214578" cy="111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" name="组合 83"/>
          <p:cNvGrpSpPr/>
          <p:nvPr/>
        </p:nvGrpSpPr>
        <p:grpSpPr>
          <a:xfrm>
            <a:off x="9432925" y="4543425"/>
            <a:ext cx="746620" cy="1428750"/>
            <a:chOff x="1428728" y="2000240"/>
            <a:chExt cx="746869" cy="1428760"/>
          </a:xfrm>
        </p:grpSpPr>
        <p:cxnSp>
          <p:nvCxnSpPr>
            <p:cNvPr id="1284113" name="直接连接符 84"/>
            <p:cNvCxnSpPr/>
            <p:nvPr/>
          </p:nvCxnSpPr>
          <p:spPr>
            <a:xfrm rot="5400000" flipH="1" flipV="1">
              <a:off x="1035819" y="2393149"/>
              <a:ext cx="1428760" cy="642942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84114" name="Text Box 9"/>
            <p:cNvSpPr txBox="1"/>
            <p:nvPr/>
          </p:nvSpPr>
          <p:spPr>
            <a:xfrm>
              <a:off x="1857356" y="2483788"/>
              <a:ext cx="318241" cy="4603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marL="342900" indent="-342900">
                <a:spcBef>
                  <a:spcPct val="50000"/>
                </a:spcBef>
                <a:buClr>
                  <a:srgbClr val="99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y</a:t>
              </a:r>
              <a:endParaRPr lang="en-US" altLang="zh-CN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charRg st="191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2275">
                                            <p:txEl>
                                              <p:charRg st="191" end="2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8512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solidFill>
                  <a:srgbClr val="0000FF"/>
                </a:solidFill>
              </a:rPr>
              <a:t>向量的正交</a:t>
            </a:r>
            <a:r>
              <a:rPr lang="en-US" altLang="zh-CN" dirty="0">
                <a:solidFill>
                  <a:srgbClr val="0000FF"/>
                </a:solidFill>
              </a:rPr>
              <a:t>(</a:t>
            </a:r>
            <a:r>
              <a:rPr lang="en-US" altLang="zh-CN" i="1" dirty="0">
                <a:solidFill>
                  <a:srgbClr val="D60093"/>
                </a:solidFill>
              </a:rPr>
              <a:t>orthogonal</a:t>
            </a:r>
            <a:r>
              <a:rPr lang="en-US" altLang="zh-CN" dirty="0">
                <a:solidFill>
                  <a:srgbClr val="0000FF"/>
                </a:solidFill>
              </a:rPr>
              <a:t>)</a:t>
            </a:r>
            <a:r>
              <a:rPr lang="zh-CN" altLang="en-US" dirty="0">
                <a:solidFill>
                  <a:srgbClr val="0000FF"/>
                </a:solidFill>
              </a:rPr>
              <a:t>性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83299" name="Rectangle 3"/>
          <p:cNvSpPr>
            <a:spLocks noGrp="1"/>
          </p:cNvSpPr>
          <p:nvPr>
            <p:ph idx="1"/>
          </p:nvPr>
        </p:nvSpPr>
        <p:spPr>
          <a:xfrm>
            <a:off x="1981200" y="1612900"/>
            <a:ext cx="8229600" cy="5035550"/>
          </a:xfrm>
        </p:spPr>
        <p:txBody>
          <a:bodyPr vert="horz" wrap="square" lIns="91440" tIns="45720" rIns="91440" bIns="45720" anchor="t">
            <a:spAutoFit/>
          </a:bodyPr>
          <a:p>
            <a:pPr marL="381000" indent="-381000" eaLnBrk="1" hangingPunct="1">
              <a:lnSpc>
                <a:spcPct val="110000"/>
              </a:lnSpc>
              <a:buClr>
                <a:srgbClr val="0000FF"/>
              </a:buClr>
              <a:buNone/>
            </a:pPr>
            <a:r>
              <a:rPr lang="zh-CN" altLang="en-US" dirty="0">
                <a:solidFill>
                  <a:srgbClr val="0000FF"/>
                </a:solidFill>
              </a:rPr>
              <a:t>施瓦兹（</a:t>
            </a:r>
            <a:r>
              <a:rPr lang="en-US" altLang="zh-CN" dirty="0">
                <a:solidFill>
                  <a:srgbClr val="0000FF"/>
                </a:solidFill>
              </a:rPr>
              <a:t>Schwarz</a:t>
            </a:r>
            <a:r>
              <a:rPr lang="zh-CN" altLang="en-US" dirty="0">
                <a:solidFill>
                  <a:srgbClr val="0000FF"/>
                </a:solidFill>
              </a:rPr>
              <a:t>）不等式</a:t>
            </a:r>
            <a:endParaRPr lang="zh-CN" altLang="en-US" dirty="0">
              <a:solidFill>
                <a:srgbClr val="0000FF"/>
              </a:solidFill>
            </a:endParaRPr>
          </a:p>
          <a:p>
            <a:pPr marL="381000" indent="-381000" algn="ctr" eaLnBrk="1" hangingPunct="1">
              <a:lnSpc>
                <a:spcPct val="110000"/>
              </a:lnSpc>
              <a:buClr>
                <a:srgbClr val="0000FF"/>
              </a:buClr>
              <a:buNone/>
            </a:pPr>
            <a:r>
              <a:rPr lang="en-US" altLang="zh-CN" dirty="0"/>
              <a:t>[</a:t>
            </a:r>
            <a:r>
              <a:rPr lang="en-US" altLang="zh-CN" i="1" dirty="0"/>
              <a:t>x</a:t>
            </a:r>
            <a:r>
              <a:rPr lang="en-US" altLang="zh-CN" dirty="0"/>
              <a:t>, </a:t>
            </a:r>
            <a:r>
              <a:rPr lang="en-US" altLang="zh-CN" i="1" dirty="0"/>
              <a:t>y</a:t>
            </a:r>
            <a:r>
              <a:rPr lang="en-US" altLang="zh-CN" dirty="0"/>
              <a:t>]</a:t>
            </a:r>
            <a:r>
              <a:rPr lang="en-US" altLang="zh-CN" baseline="30000" dirty="0"/>
              <a:t>2 </a:t>
            </a:r>
            <a:r>
              <a:rPr lang="en-US" altLang="en-US" dirty="0"/>
              <a:t>≤</a:t>
            </a:r>
            <a:r>
              <a:rPr lang="en-US" altLang="zh-CN" dirty="0"/>
              <a:t> [</a:t>
            </a:r>
            <a:r>
              <a:rPr lang="en-US" altLang="zh-CN" i="1" dirty="0"/>
              <a:t>x</a:t>
            </a:r>
            <a:r>
              <a:rPr lang="en-US" altLang="zh-CN" dirty="0"/>
              <a:t>, </a:t>
            </a:r>
            <a:r>
              <a:rPr lang="en-US" altLang="zh-CN" i="1" dirty="0"/>
              <a:t>x</a:t>
            </a:r>
            <a:r>
              <a:rPr lang="en-US" altLang="zh-CN" dirty="0"/>
              <a:t>] [</a:t>
            </a:r>
            <a:r>
              <a:rPr lang="en-US" altLang="zh-CN" i="1" dirty="0"/>
              <a:t>y</a:t>
            </a:r>
            <a:r>
              <a:rPr lang="en-US" altLang="zh-CN" dirty="0"/>
              <a:t>, </a:t>
            </a:r>
            <a:r>
              <a:rPr lang="en-US" altLang="zh-CN" i="1" dirty="0"/>
              <a:t>y</a:t>
            </a:r>
            <a:r>
              <a:rPr lang="en-US" altLang="zh-CN" dirty="0"/>
              <a:t>] = || </a:t>
            </a:r>
            <a:r>
              <a:rPr lang="en-US" altLang="zh-CN" i="1" dirty="0"/>
              <a:t>x </a:t>
            </a:r>
            <a:r>
              <a:rPr lang="en-US" altLang="zh-CN" dirty="0"/>
              <a:t>|| · || </a:t>
            </a:r>
            <a:r>
              <a:rPr lang="en-US" altLang="zh-CN" i="1" dirty="0"/>
              <a:t>y </a:t>
            </a:r>
            <a:r>
              <a:rPr lang="en-US" altLang="zh-CN" dirty="0"/>
              <a:t>||</a:t>
            </a:r>
            <a:endParaRPr lang="zh-CN" altLang="en-US" dirty="0">
              <a:solidFill>
                <a:srgbClr val="0000FF"/>
              </a:solidFill>
            </a:endParaRPr>
          </a:p>
          <a:p>
            <a:pPr marL="381000" indent="-381000" eaLnBrk="1" hangingPunct="1">
              <a:lnSpc>
                <a:spcPct val="110000"/>
              </a:lnSpc>
              <a:buNone/>
            </a:pPr>
            <a:endParaRPr lang="zh-CN" altLang="en-US" dirty="0"/>
          </a:p>
          <a:p>
            <a:pPr marL="381000" indent="-381000" eaLnBrk="1" hangingPunct="1">
              <a:lnSpc>
                <a:spcPct val="110000"/>
              </a:lnSpc>
              <a:buNone/>
            </a:pPr>
            <a:r>
              <a:rPr lang="zh-CN" altLang="en-US" dirty="0"/>
              <a:t>当 </a:t>
            </a:r>
            <a:r>
              <a:rPr lang="en-US" altLang="zh-CN" i="1" dirty="0"/>
              <a:t>x </a:t>
            </a:r>
            <a:r>
              <a:rPr lang="en-US" altLang="en-US" dirty="0"/>
              <a:t>≠ </a:t>
            </a:r>
            <a:r>
              <a:rPr lang="en-US" altLang="zh-CN" dirty="0"/>
              <a:t>0 </a:t>
            </a:r>
            <a:r>
              <a:rPr lang="zh-CN" altLang="en-US" dirty="0"/>
              <a:t>且 </a:t>
            </a:r>
            <a:r>
              <a:rPr lang="en-US" altLang="zh-CN" i="1" dirty="0"/>
              <a:t>y </a:t>
            </a:r>
            <a:r>
              <a:rPr lang="en-US" altLang="en-US" dirty="0"/>
              <a:t>≠ </a:t>
            </a:r>
            <a:r>
              <a:rPr lang="en-US" altLang="zh-CN" dirty="0"/>
              <a:t>0 </a:t>
            </a:r>
            <a:r>
              <a:rPr lang="zh-CN" altLang="en-US" dirty="0"/>
              <a:t>时，</a:t>
            </a:r>
            <a:endParaRPr lang="zh-CN" altLang="en-US" dirty="0"/>
          </a:p>
          <a:p>
            <a:pPr marL="381000" indent="-381000" eaLnBrk="1" hangingPunct="1">
              <a:lnSpc>
                <a:spcPct val="210000"/>
              </a:lnSpc>
              <a:buNone/>
            </a:pPr>
            <a:r>
              <a:rPr lang="zh-CN" altLang="en-US" dirty="0">
                <a:solidFill>
                  <a:srgbClr val="0000FF"/>
                </a:solidFill>
              </a:rPr>
              <a:t>定义：</a:t>
            </a:r>
            <a:r>
              <a:rPr lang="zh-CN" altLang="en-US" dirty="0"/>
              <a:t>当 </a:t>
            </a:r>
            <a:r>
              <a:rPr lang="en-US" altLang="zh-CN" i="1" dirty="0"/>
              <a:t>x </a:t>
            </a:r>
            <a:r>
              <a:rPr lang="en-US" altLang="en-US" dirty="0"/>
              <a:t>≠ </a:t>
            </a:r>
            <a:r>
              <a:rPr lang="en-US" altLang="zh-CN" dirty="0"/>
              <a:t>0 </a:t>
            </a:r>
            <a:r>
              <a:rPr lang="zh-CN" altLang="en-US" dirty="0"/>
              <a:t>且 </a:t>
            </a:r>
            <a:r>
              <a:rPr lang="en-US" altLang="zh-CN" i="1" dirty="0"/>
              <a:t>y </a:t>
            </a:r>
            <a:r>
              <a:rPr lang="en-US" altLang="en-US" dirty="0"/>
              <a:t>≠ </a:t>
            </a:r>
            <a:r>
              <a:rPr lang="en-US" altLang="zh-CN" dirty="0"/>
              <a:t>0 </a:t>
            </a:r>
            <a:r>
              <a:rPr lang="zh-CN" altLang="en-US" dirty="0"/>
              <a:t>时，把</a:t>
            </a:r>
            <a:endParaRPr lang="zh-CN" altLang="en-US" dirty="0"/>
          </a:p>
          <a:p>
            <a:pPr marL="381000" indent="-381000" eaLnBrk="1" hangingPunct="1">
              <a:lnSpc>
                <a:spcPct val="110000"/>
              </a:lnSpc>
              <a:buNone/>
            </a:pPr>
            <a:endParaRPr lang="zh-CN" altLang="en-US" dirty="0"/>
          </a:p>
          <a:p>
            <a:pPr marL="381000" indent="-381000" eaLnBrk="1" hangingPunct="1">
              <a:lnSpc>
                <a:spcPct val="110000"/>
              </a:lnSpc>
              <a:buNone/>
            </a:pPr>
            <a:endParaRPr lang="zh-CN" altLang="en-US" dirty="0"/>
          </a:p>
          <a:p>
            <a:pPr marL="381000" indent="-381000" eaLnBrk="1" hangingPunct="1">
              <a:lnSpc>
                <a:spcPct val="70000"/>
              </a:lnSpc>
              <a:buNone/>
            </a:pPr>
            <a:r>
              <a:rPr lang="zh-CN" altLang="en-US" dirty="0"/>
              <a:t>称为 </a:t>
            </a:r>
            <a:r>
              <a:rPr lang="en-US" altLang="zh-CN" i="1" dirty="0"/>
              <a:t>n </a:t>
            </a:r>
            <a:r>
              <a:rPr lang="zh-CN" altLang="en-US" dirty="0"/>
              <a:t>维向量 </a:t>
            </a:r>
            <a:r>
              <a:rPr lang="en-US" altLang="zh-CN" i="1" dirty="0"/>
              <a:t>x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i="1" dirty="0"/>
              <a:t>y</a:t>
            </a:r>
            <a:r>
              <a:rPr lang="en-US" altLang="zh-CN" dirty="0"/>
              <a:t> 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0000"/>
                </a:solidFill>
              </a:rPr>
              <a:t>夹角</a:t>
            </a:r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en-US" altLang="zh-CN" i="1" dirty="0">
                <a:solidFill>
                  <a:srgbClr val="D60093"/>
                </a:solidFill>
              </a:rPr>
              <a:t>angle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r>
              <a:rPr lang="zh-CN" altLang="en-US" dirty="0"/>
              <a:t>．</a:t>
            </a:r>
            <a:endParaRPr lang="zh-CN" altLang="en-US" dirty="0"/>
          </a:p>
          <a:p>
            <a:pPr marL="381000" indent="-381000" eaLnBrk="1" hangingPunct="1">
              <a:lnSpc>
                <a:spcPct val="110000"/>
              </a:lnSpc>
              <a:buNone/>
            </a:pPr>
            <a:r>
              <a:rPr lang="zh-CN" altLang="en-US" dirty="0"/>
              <a:t>当 </a:t>
            </a:r>
            <a:r>
              <a:rPr lang="en-US" altLang="zh-CN" dirty="0"/>
              <a:t>[</a:t>
            </a:r>
            <a:r>
              <a:rPr lang="en-US" altLang="zh-CN" i="1" dirty="0"/>
              <a:t>x</a:t>
            </a:r>
            <a:r>
              <a:rPr lang="en-US" altLang="zh-CN" dirty="0"/>
              <a:t>, </a:t>
            </a:r>
            <a:r>
              <a:rPr lang="en-US" altLang="zh-CN" i="1" dirty="0"/>
              <a:t>y</a:t>
            </a:r>
            <a:r>
              <a:rPr lang="en-US" altLang="zh-CN" dirty="0"/>
              <a:t>] = 0</a:t>
            </a:r>
            <a:r>
              <a:rPr lang="zh-CN" altLang="en-US" dirty="0"/>
              <a:t>，称向量 </a:t>
            </a:r>
            <a:r>
              <a:rPr lang="en-US" altLang="zh-CN" i="1" dirty="0"/>
              <a:t>x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i="1" dirty="0"/>
              <a:t>y</a:t>
            </a:r>
            <a:r>
              <a:rPr lang="en-US" altLang="zh-CN" dirty="0"/>
              <a:t> </a:t>
            </a:r>
            <a:r>
              <a:rPr lang="zh-CN" altLang="en-US" dirty="0">
                <a:solidFill>
                  <a:srgbClr val="FF0000"/>
                </a:solidFill>
              </a:rPr>
              <a:t>正交</a:t>
            </a:r>
            <a:r>
              <a:rPr lang="zh-CN" altLang="en-US" dirty="0"/>
              <a:t>．</a:t>
            </a:r>
            <a:endParaRPr lang="zh-CN" altLang="en-US" dirty="0"/>
          </a:p>
          <a:p>
            <a:pPr marL="381000" indent="-381000"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0000FF"/>
                </a:solidFill>
              </a:rPr>
              <a:t>结论：</a:t>
            </a:r>
            <a:r>
              <a:rPr lang="zh-CN" altLang="en-US" dirty="0">
                <a:solidFill>
                  <a:srgbClr val="FF0000"/>
                </a:solidFill>
              </a:rPr>
              <a:t>若 </a:t>
            </a:r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en-US" altLang="zh-CN" dirty="0">
                <a:solidFill>
                  <a:srgbClr val="FF0000"/>
                </a:solidFill>
              </a:rPr>
              <a:t> = 0</a:t>
            </a:r>
            <a:r>
              <a:rPr lang="zh-CN" altLang="en-US" dirty="0">
                <a:solidFill>
                  <a:srgbClr val="FF0000"/>
                </a:solidFill>
              </a:rPr>
              <a:t>，则 </a:t>
            </a:r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zh-CN" altLang="en-US" dirty="0">
                <a:solidFill>
                  <a:srgbClr val="FF0000"/>
                </a:solidFill>
              </a:rPr>
              <a:t>与任何向量都正交</a:t>
            </a:r>
            <a:r>
              <a:rPr lang="zh-CN" altLang="en-US" dirty="0"/>
              <a:t>．</a:t>
            </a:r>
            <a:endParaRPr lang="zh-CN" altLang="en-US" dirty="0"/>
          </a:p>
        </p:txBody>
      </p:sp>
      <p:graphicFrame>
        <p:nvGraphicFramePr>
          <p:cNvPr id="183302" name="Object 5"/>
          <p:cNvGraphicFramePr/>
          <p:nvPr/>
        </p:nvGraphicFramePr>
        <p:xfrm>
          <a:off x="4703763" y="4321175"/>
          <a:ext cx="2768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9" name="" r:id="rId1" imgW="1384300" imgH="431800" progId="">
                  <p:embed/>
                </p:oleObj>
              </mc:Choice>
              <mc:Fallback>
                <p:oleObj name="" r:id="rId1" imgW="1384300" imgH="431800" progId="">
                  <p:embed/>
                  <p:pic>
                    <p:nvPicPr>
                      <p:cNvPr id="0" name="图片 56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03763" y="4321175"/>
                        <a:ext cx="2768600" cy="86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5" name="Object 6"/>
          <p:cNvGraphicFramePr/>
          <p:nvPr/>
        </p:nvGraphicFramePr>
        <p:xfrm>
          <a:off x="5116513" y="2781300"/>
          <a:ext cx="1930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9" name="" r:id="rId3" imgW="965200" imgH="469900" progId="">
                  <p:embed/>
                </p:oleObj>
              </mc:Choice>
              <mc:Fallback>
                <p:oleObj name="" r:id="rId3" imgW="965200" imgH="469900" progId="">
                  <p:embed/>
                  <p:pic>
                    <p:nvPicPr>
                      <p:cNvPr id="0" name="图片 566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16513" y="2781300"/>
                        <a:ext cx="1930400" cy="939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6527800" y="2143125"/>
            <a:ext cx="2000250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7791450" y="5972175"/>
            <a:ext cx="1643063" cy="714375"/>
            <a:chOff x="6000762" y="5572140"/>
            <a:chExt cx="1643074" cy="714380"/>
          </a:xfrm>
        </p:grpSpPr>
        <p:sp>
          <p:nvSpPr>
            <p:cNvPr id="1285127" name="Text Box 9"/>
            <p:cNvSpPr txBox="1"/>
            <p:nvPr/>
          </p:nvSpPr>
          <p:spPr>
            <a:xfrm>
              <a:off x="6858018" y="5824854"/>
              <a:ext cx="335282" cy="4603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marL="342900" indent="-342900">
                <a:spcBef>
                  <a:spcPct val="50000"/>
                </a:spcBef>
                <a:buClr>
                  <a:srgbClr val="99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x</a:t>
              </a:r>
              <a:endParaRPr lang="en-US" altLang="zh-CN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cxnSp>
          <p:nvCxnSpPr>
            <p:cNvPr id="1285128" name="直接连接符 10"/>
            <p:cNvCxnSpPr/>
            <p:nvPr/>
          </p:nvCxnSpPr>
          <p:spPr>
            <a:xfrm flipV="1">
              <a:off x="6000762" y="5572140"/>
              <a:ext cx="1643074" cy="714380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" name="组合 11"/>
          <p:cNvGrpSpPr/>
          <p:nvPr/>
        </p:nvGrpSpPr>
        <p:grpSpPr>
          <a:xfrm>
            <a:off x="7812088" y="5257800"/>
            <a:ext cx="746620" cy="1428750"/>
            <a:chOff x="1428728" y="2000240"/>
            <a:chExt cx="746869" cy="1428760"/>
          </a:xfrm>
        </p:grpSpPr>
        <p:cxnSp>
          <p:nvCxnSpPr>
            <p:cNvPr id="1285130" name="直接连接符 12"/>
            <p:cNvCxnSpPr/>
            <p:nvPr/>
          </p:nvCxnSpPr>
          <p:spPr>
            <a:xfrm rot="5400000" flipH="1" flipV="1">
              <a:off x="1035819" y="2393149"/>
              <a:ext cx="1428760" cy="642942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85131" name="Text Box 9"/>
            <p:cNvSpPr txBox="1"/>
            <p:nvPr/>
          </p:nvSpPr>
          <p:spPr>
            <a:xfrm>
              <a:off x="1857356" y="2483788"/>
              <a:ext cx="318241" cy="4603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marL="342900" indent="-342900">
                <a:spcBef>
                  <a:spcPct val="50000"/>
                </a:spcBef>
                <a:buClr>
                  <a:srgbClr val="99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y</a:t>
              </a:r>
              <a:endParaRPr lang="en-US" altLang="zh-CN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4" name="组合 14"/>
          <p:cNvGrpSpPr/>
          <p:nvPr/>
        </p:nvGrpSpPr>
        <p:grpSpPr>
          <a:xfrm>
            <a:off x="7791450" y="4471988"/>
            <a:ext cx="2519363" cy="2214562"/>
            <a:chOff x="6000760" y="4071942"/>
            <a:chExt cx="2520002" cy="2215651"/>
          </a:xfrm>
        </p:grpSpPr>
        <p:cxnSp>
          <p:nvCxnSpPr>
            <p:cNvPr id="1285133" name="直接连接符 15"/>
            <p:cNvCxnSpPr/>
            <p:nvPr/>
          </p:nvCxnSpPr>
          <p:spPr>
            <a:xfrm rot="-5400000" flipH="1">
              <a:off x="7260225" y="5027056"/>
              <a:ext cx="1074" cy="25200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134" name="直接连接符 16"/>
            <p:cNvCxnSpPr/>
            <p:nvPr/>
          </p:nvCxnSpPr>
          <p:spPr>
            <a:xfrm rot="5400000" flipH="1" flipV="1">
              <a:off x="4894029" y="5178670"/>
              <a:ext cx="2214578" cy="111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" name="组合 22"/>
          <p:cNvGrpSpPr/>
          <p:nvPr/>
        </p:nvGrpSpPr>
        <p:grpSpPr>
          <a:xfrm>
            <a:off x="7926388" y="6143625"/>
            <a:ext cx="379412" cy="428625"/>
            <a:chOff x="6403087" y="6143647"/>
            <a:chExt cx="378727" cy="428625"/>
          </a:xfrm>
        </p:grpSpPr>
        <p:graphicFrame>
          <p:nvGraphicFramePr>
            <p:cNvPr id="1285136" name="Object 7"/>
            <p:cNvGraphicFramePr/>
            <p:nvPr/>
          </p:nvGraphicFramePr>
          <p:xfrm>
            <a:off x="6500826" y="6143647"/>
            <a:ext cx="280988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3" name="" r:id="rId5" imgW="139700" imgH="177800" progId="">
                    <p:embed/>
                  </p:oleObj>
                </mc:Choice>
                <mc:Fallback>
                  <p:oleObj name="" r:id="rId5" imgW="139700" imgH="177800" progId="">
                    <p:embed/>
                    <p:pic>
                      <p:nvPicPr>
                        <p:cNvPr id="0" name="图片 566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500826" y="6143647"/>
                          <a:ext cx="280988" cy="3571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85137" name="Group 71"/>
            <p:cNvGrpSpPr/>
            <p:nvPr/>
          </p:nvGrpSpPr>
          <p:grpSpPr>
            <a:xfrm>
              <a:off x="6403087" y="6424635"/>
              <a:ext cx="147637" cy="147637"/>
              <a:chOff x="3719" y="3117"/>
              <a:chExt cx="93" cy="93"/>
            </a:xfrm>
          </p:grpSpPr>
          <p:sp>
            <p:nvSpPr>
              <p:cNvPr id="1285138" name="Freeform 72"/>
              <p:cNvSpPr/>
              <p:nvPr/>
            </p:nvSpPr>
            <p:spPr>
              <a:xfrm>
                <a:off x="3719" y="3160"/>
                <a:ext cx="50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50"/>
                  </a:cxn>
                </a:cxnLst>
                <a:pathLst>
                  <a:path w="50" h="50">
                    <a:moveTo>
                      <a:pt x="0" y="0"/>
                    </a:moveTo>
                    <a:cubicBezTo>
                      <a:pt x="30" y="10"/>
                      <a:pt x="37" y="22"/>
                      <a:pt x="50" y="5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400"/>
              </a:p>
            </p:txBody>
          </p:sp>
          <p:sp>
            <p:nvSpPr>
              <p:cNvPr id="1285139" name="Freeform 73"/>
              <p:cNvSpPr/>
              <p:nvPr/>
            </p:nvSpPr>
            <p:spPr>
              <a:xfrm>
                <a:off x="3727" y="3117"/>
                <a:ext cx="85" cy="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51"/>
                  </a:cxn>
                  <a:cxn ang="0">
                    <a:pos x="85" y="85"/>
                  </a:cxn>
                </a:cxnLst>
                <a:pathLst>
                  <a:path w="85" h="85">
                    <a:moveTo>
                      <a:pt x="0" y="0"/>
                    </a:moveTo>
                    <a:cubicBezTo>
                      <a:pt x="31" y="11"/>
                      <a:pt x="40" y="33"/>
                      <a:pt x="68" y="51"/>
                    </a:cubicBezTo>
                    <a:cubicBezTo>
                      <a:pt x="77" y="80"/>
                      <a:pt x="70" y="70"/>
                      <a:pt x="85" y="85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charRg st="61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83299">
                                            <p:txEl>
                                              <p:charRg st="61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charRg st="80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83299">
                                            <p:txEl>
                                              <p:charRg st="80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charRg st="105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3299">
                                            <p:txEl>
                                              <p:charRg st="105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charRg st="132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83299">
                                            <p:txEl>
                                              <p:charRg st="132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charRg st="159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83299">
                                            <p:txEl>
                                              <p:charRg st="159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0292" name="Rectangle 4"/>
          <p:cNvSpPr/>
          <p:nvPr/>
        </p:nvSpPr>
        <p:spPr>
          <a:xfrm>
            <a:off x="1981200" y="455613"/>
            <a:ext cx="8231188" cy="57727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定义：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两两正交的非零向量组成的向量组成为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正交向量组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定理：</a:t>
            </a:r>
            <a:r>
              <a:rPr lang="zh-CN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若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维向量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是一组两两正交的非零向量，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则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线性无关．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证明：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+ …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0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（零向量）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，那么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0 =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[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0]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[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+ …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]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[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]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[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] + …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[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]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[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]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+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+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… + 0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||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||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en-US" altLang="zh-CN" sz="2400" b="1" baseline="30000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从而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同理可证，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 … = 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综上所述，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线性无关．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charRg st="28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0292">
                                            <p:txEl>
                                              <p:charRg st="28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charRg st="66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0292">
                                            <p:txEl>
                                              <p:charRg st="66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charRg st="88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0292">
                                            <p:txEl>
                                              <p:charRg st="88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charRg st="129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0292">
                                            <p:txEl>
                                              <p:charRg st="129" end="1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charRg st="174" end="2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0292">
                                            <p:txEl>
                                              <p:charRg st="174" end="2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charRg st="224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0292">
                                            <p:txEl>
                                              <p:charRg st="224" end="2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charRg st="255" end="2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0292">
                                            <p:txEl>
                                              <p:charRg st="255" end="2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charRg st="272" end="2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40292">
                                            <p:txEl>
                                              <p:charRg st="272" end="2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charRg st="283" end="3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40292">
                                            <p:txEl>
                                              <p:charRg st="283" end="3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charRg st="311" end="3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40292">
                                            <p:txEl>
                                              <p:charRg st="311" end="3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8660" name="Rectangle 4"/>
          <p:cNvSpPr/>
          <p:nvPr/>
        </p:nvSpPr>
        <p:spPr>
          <a:xfrm>
            <a:off x="1981200" y="854075"/>
            <a:ext cx="8231188" cy="39293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已知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维向量空间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中两个向量                                   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正交，试求一个非零向量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，使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两两正交．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分析：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显然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⊥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解：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，若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⊥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⊥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，则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         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[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]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0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          [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]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－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0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287170" name="Object 4"/>
          <p:cNvGraphicFramePr/>
          <p:nvPr/>
        </p:nvGraphicFramePr>
        <p:xfrm>
          <a:off x="6938963" y="442913"/>
          <a:ext cx="2562225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7" name="" r:id="rId1" imgW="1282700" imgH="698500" progId="">
                  <p:embed/>
                </p:oleObj>
              </mc:Choice>
              <mc:Fallback>
                <p:oleObj name="" r:id="rId1" imgW="1282700" imgH="698500" progId="">
                  <p:embed/>
                  <p:pic>
                    <p:nvPicPr>
                      <p:cNvPr id="0" name="图片 566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38963" y="442913"/>
                        <a:ext cx="2562225" cy="1395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2" name="Object 5"/>
          <p:cNvGraphicFramePr/>
          <p:nvPr/>
        </p:nvGraphicFramePr>
        <p:xfrm>
          <a:off x="4044950" y="4887913"/>
          <a:ext cx="4084638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" name="" r:id="rId3" imgW="2044700" imgH="711200" progId="">
                  <p:embed/>
                </p:oleObj>
              </mc:Choice>
              <mc:Fallback>
                <p:oleObj name="" r:id="rId3" imgW="2044700" imgH="711200" progId="">
                  <p:embed/>
                  <p:pic>
                    <p:nvPicPr>
                      <p:cNvPr id="0" name="图片 566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4950" y="4887913"/>
                        <a:ext cx="4084638" cy="1420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charRg st="88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8660">
                                            <p:txEl>
                                              <p:charRg st="88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charRg st="101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8660">
                                            <p:txEl>
                                              <p:charRg st="101" end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charRg st="142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8660">
                                            <p:txEl>
                                              <p:charRg st="142" end="2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charRg st="207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8660">
                                            <p:txEl>
                                              <p:charRg st="207" end="2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88193" name="Object 7"/>
          <p:cNvGraphicFramePr/>
          <p:nvPr/>
        </p:nvGraphicFramePr>
        <p:xfrm>
          <a:off x="4044950" y="447675"/>
          <a:ext cx="4084638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0" name="" r:id="rId1" imgW="2044700" imgH="711200" progId="">
                  <p:embed/>
                </p:oleObj>
              </mc:Choice>
              <mc:Fallback>
                <p:oleObj name="" r:id="rId1" imgW="2044700" imgH="711200" progId="">
                  <p:embed/>
                  <p:pic>
                    <p:nvPicPr>
                      <p:cNvPr id="0" name="图片 566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44950" y="447675"/>
                        <a:ext cx="4084638" cy="1420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5" name="Object 8"/>
          <p:cNvGraphicFramePr/>
          <p:nvPr/>
        </p:nvGraphicFramePr>
        <p:xfrm>
          <a:off x="2473325" y="1890713"/>
          <a:ext cx="7231063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" name="" r:id="rId3" imgW="3619500" imgH="469900" progId="">
                  <p:embed/>
                </p:oleObj>
              </mc:Choice>
              <mc:Fallback>
                <p:oleObj name="" r:id="rId3" imgW="3619500" imgH="469900" progId="">
                  <p:embed/>
                  <p:pic>
                    <p:nvPicPr>
                      <p:cNvPr id="0" name="图片 566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3325" y="1890713"/>
                        <a:ext cx="7231063" cy="938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86" name="Rectangle 6"/>
          <p:cNvSpPr/>
          <p:nvPr/>
        </p:nvSpPr>
        <p:spPr>
          <a:xfrm>
            <a:off x="1981200" y="3419475"/>
            <a:ext cx="8231188" cy="193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得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从而有基础解系          ，令                    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99687" name="Object 9"/>
          <p:cNvGraphicFramePr/>
          <p:nvPr/>
        </p:nvGraphicFramePr>
        <p:xfrm>
          <a:off x="2422525" y="3184525"/>
          <a:ext cx="1370013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5" name="" r:id="rId5" imgW="685800" imgH="482600" progId="">
                  <p:embed/>
                </p:oleObj>
              </mc:Choice>
              <mc:Fallback>
                <p:oleObj name="" r:id="rId5" imgW="685800" imgH="482600" progId="">
                  <p:embed/>
                  <p:pic>
                    <p:nvPicPr>
                      <p:cNvPr id="0" name="图片 566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2525" y="3184525"/>
                        <a:ext cx="1370013" cy="963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8" name="Object 10"/>
          <p:cNvGraphicFramePr/>
          <p:nvPr/>
        </p:nvGraphicFramePr>
        <p:xfrm>
          <a:off x="4224338" y="4410075"/>
          <a:ext cx="711200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6" name="" r:id="rId7" imgW="355600" imgH="698500" progId="">
                  <p:embed/>
                </p:oleObj>
              </mc:Choice>
              <mc:Fallback>
                <p:oleObj name="" r:id="rId7" imgW="355600" imgH="698500" progId="">
                  <p:embed/>
                  <p:pic>
                    <p:nvPicPr>
                      <p:cNvPr id="0" name="图片 566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24338" y="4410075"/>
                        <a:ext cx="711200" cy="1395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9" name="Object 11"/>
          <p:cNvGraphicFramePr/>
          <p:nvPr/>
        </p:nvGraphicFramePr>
        <p:xfrm>
          <a:off x="5664200" y="4410075"/>
          <a:ext cx="1320800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1" name="" r:id="rId9" imgW="660400" imgH="698500" progId="">
                  <p:embed/>
                </p:oleObj>
              </mc:Choice>
              <mc:Fallback>
                <p:oleObj name="" r:id="rId9" imgW="660400" imgH="698500" progId="">
                  <p:embed/>
                  <p:pic>
                    <p:nvPicPr>
                      <p:cNvPr id="0" name="图片 567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64200" y="4410075"/>
                        <a:ext cx="1320800" cy="1395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968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charRg st="4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9686">
                                            <p:txEl>
                                              <p:charRg st="4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2640013" y="981075"/>
            <a:ext cx="6985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楷体_GB2312" pitchFamily="49" charset="-122"/>
                <a:ea typeface="楷体_GB2312" pitchFamily="49" charset="-122"/>
              </a:rPr>
              <a:t>5.1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向量的内积、长度及正交性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0013" y="1743075"/>
            <a:ext cx="6985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楷体_GB2312" pitchFamily="49" charset="-122"/>
                <a:ea typeface="楷体_GB2312" pitchFamily="49" charset="-122"/>
              </a:rPr>
              <a:t>5.2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方阵的特征值与特征向量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0013" y="2535238"/>
            <a:ext cx="6985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楷体_GB2312" pitchFamily="49" charset="-122"/>
                <a:ea typeface="楷体_GB2312" pitchFamily="49" charset="-122"/>
              </a:rPr>
              <a:t>5.3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相似矩阵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0013" y="3327400"/>
            <a:ext cx="6985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楷体_GB2312" pitchFamily="49" charset="-122"/>
                <a:ea typeface="楷体_GB2312" pitchFamily="49" charset="-122"/>
              </a:rPr>
              <a:t>5.4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对称矩阵的对角化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0013" y="4076700"/>
            <a:ext cx="6985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楷体_GB2312" pitchFamily="49" charset="-122"/>
                <a:ea typeface="楷体_GB2312" pitchFamily="49" charset="-122"/>
              </a:rPr>
              <a:t>5.5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二次型及其标准形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0013" y="4840288"/>
            <a:ext cx="6985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楷体_GB2312" pitchFamily="49" charset="-122"/>
                <a:ea typeface="楷体_GB2312" pitchFamily="49" charset="-122"/>
              </a:rPr>
              <a:t>5.6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用配方法化二次型成标准形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5346" name="Rectangle 2"/>
          <p:cNvSpPr/>
          <p:nvPr/>
        </p:nvSpPr>
        <p:spPr>
          <a:xfrm>
            <a:off x="1981200" y="455613"/>
            <a:ext cx="8231188" cy="57772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定义：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维向量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是向量空间             中的向量，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满足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是向量空间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中的一个基（最大无关组）；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两两正交；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都是单位向量，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则称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的一个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规范正交基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D60093"/>
                </a:solidFill>
                <a:latin typeface="Times New Roman" panose="02020603050405020304" pitchFamily="18" charset="0"/>
                <a:ea typeface="楷体_GB2312" pitchFamily="49" charset="-122"/>
              </a:rPr>
              <a:t>normal orthogonal </a:t>
            </a:r>
            <a:endParaRPr lang="en-US" altLang="zh-CN" sz="2400" b="1" i="1" dirty="0">
              <a:solidFill>
                <a:srgbClr val="D60093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D60093"/>
                </a:solidFill>
                <a:latin typeface="Times New Roman" panose="02020603050405020304" pitchFamily="18" charset="0"/>
                <a:ea typeface="楷体_GB2312" pitchFamily="49" charset="-122"/>
              </a:rPr>
              <a:t>basis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例：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4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的一个规范正交基．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289218" name="Object 4"/>
          <p:cNvGraphicFramePr/>
          <p:nvPr/>
        </p:nvGraphicFramePr>
        <p:xfrm>
          <a:off x="7291388" y="461963"/>
          <a:ext cx="101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8" name="" r:id="rId1" imgW="508000" imgH="203200" progId="">
                  <p:embed/>
                </p:oleObj>
              </mc:Choice>
              <mc:Fallback>
                <p:oleObj name="" r:id="rId1" imgW="508000" imgH="203200" progId="">
                  <p:embed/>
                  <p:pic>
                    <p:nvPicPr>
                      <p:cNvPr id="0" name="图片 566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291388" y="461963"/>
                        <a:ext cx="1016000" cy="406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48" name="Object 5"/>
          <p:cNvGraphicFramePr/>
          <p:nvPr/>
        </p:nvGraphicFramePr>
        <p:xfrm>
          <a:off x="2686050" y="3735388"/>
          <a:ext cx="46482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2" name="" r:id="rId3" imgW="2324100" imgH="927100" progId="">
                  <p:embed/>
                </p:oleObj>
              </mc:Choice>
              <mc:Fallback>
                <p:oleObj name="" r:id="rId3" imgW="2324100" imgH="927100" progId="">
                  <p:embed/>
                  <p:pic>
                    <p:nvPicPr>
                      <p:cNvPr id="0" name="图片 567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6050" y="3735388"/>
                        <a:ext cx="4648200" cy="185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charRg st="5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5346">
                                            <p:txEl>
                                              <p:charRg st="50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charRg st="86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5346">
                                            <p:txEl>
                                              <p:charRg st="86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charRg st="106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5346">
                                            <p:txEl>
                                              <p:charRg st="106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charRg st="128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5346">
                                            <p:txEl>
                                              <p:charRg st="128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5346">
                                            <p:txEl>
                                              <p:charRg st="128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charRg st="176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5346">
                                            <p:txEl>
                                              <p:charRg st="176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5346">
                                            <p:txEl>
                                              <p:charRg st="176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charRg st="186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charRg st="186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charRg st="186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charRg st="186" end="18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charRg st="186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charRg st="191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5346">
                                            <p:txEl>
                                              <p:charRg st="191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5346">
                                            <p:txEl>
                                              <p:charRg st="191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5346" name="Rectangle 2"/>
          <p:cNvSpPr/>
          <p:nvPr/>
        </p:nvSpPr>
        <p:spPr>
          <a:xfrm>
            <a:off x="1981200" y="935038"/>
            <a:ext cx="8231188" cy="53346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      定义：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维向量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是向量空间             中的向量，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满足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(1)e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是向量空间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中的一个基（最大无关组）；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(2)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两两正交；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则称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的一个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D60093"/>
                </a:solidFill>
                <a:latin typeface="Times New Roman" panose="02020603050405020304" pitchFamily="18" charset="0"/>
                <a:ea typeface="楷体_GB2312" pitchFamily="49" charset="-122"/>
              </a:rPr>
              <a:t>orthogonal  basis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</a:pP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       定义：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维向量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是向量空间             中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正交基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且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都是单位向量，则称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的一个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规范正交基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D60093"/>
                </a:solidFill>
                <a:latin typeface="Times New Roman" panose="02020603050405020304" pitchFamily="18" charset="0"/>
                <a:ea typeface="楷体_GB2312" pitchFamily="49" charset="-122"/>
              </a:rPr>
              <a:t>normal orthogonal basis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290242" name="Object 4"/>
          <p:cNvGraphicFramePr/>
          <p:nvPr/>
        </p:nvGraphicFramePr>
        <p:xfrm>
          <a:off x="7794625" y="950913"/>
          <a:ext cx="101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7" name="" r:id="rId1" imgW="508000" imgH="203200" progId="">
                  <p:embed/>
                </p:oleObj>
              </mc:Choice>
              <mc:Fallback>
                <p:oleObj name="" r:id="rId1" imgW="508000" imgH="203200" progId="">
                  <p:embed/>
                  <p:pic>
                    <p:nvPicPr>
                      <p:cNvPr id="0" name="图片 56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794625" y="950913"/>
                        <a:ext cx="1016000" cy="406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43" name="Object 3"/>
          <p:cNvGraphicFramePr/>
          <p:nvPr/>
        </p:nvGraphicFramePr>
        <p:xfrm>
          <a:off x="7881938" y="3571875"/>
          <a:ext cx="101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" name="" r:id="rId3" imgW="508000" imgH="203200" progId="">
                  <p:embed/>
                </p:oleObj>
              </mc:Choice>
              <mc:Fallback>
                <p:oleObj name="" r:id="rId3" imgW="508000" imgH="203200" progId="">
                  <p:embed/>
                  <p:pic>
                    <p:nvPicPr>
                      <p:cNvPr id="0" name="图片 567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881938" y="3571875"/>
                        <a:ext cx="1016000" cy="406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charRg st="57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5346">
                                            <p:txEl>
                                              <p:charRg st="57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charRg st="99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5346">
                                            <p:txEl>
                                              <p:charRg st="99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charRg st="125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5346">
                                            <p:txEl>
                                              <p:charRg st="125" end="1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charRg st="173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5346">
                                            <p:txEl>
                                              <p:charRg st="173" end="2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charRg st="228" end="2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85346">
                                            <p:txEl>
                                              <p:charRg st="228" end="2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charRg st="275" end="3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5346">
                                            <p:txEl>
                                              <p:charRg st="275" end="3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85348" name="Object 5"/>
          <p:cNvGraphicFramePr/>
          <p:nvPr/>
        </p:nvGraphicFramePr>
        <p:xfrm>
          <a:off x="3662363" y="1000125"/>
          <a:ext cx="46482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6" name="" r:id="rId1" imgW="2324100" imgH="927100" progId="">
                  <p:embed/>
                </p:oleObj>
              </mc:Choice>
              <mc:Fallback>
                <p:oleObj name="" r:id="rId1" imgW="2324100" imgH="927100" progId="">
                  <p:embed/>
                  <p:pic>
                    <p:nvPicPr>
                      <p:cNvPr id="0" name="图片 56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62363" y="1000125"/>
                        <a:ext cx="4648200" cy="185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1266" name="矩形 2"/>
          <p:cNvSpPr/>
          <p:nvPr/>
        </p:nvSpPr>
        <p:spPr>
          <a:xfrm>
            <a:off x="2286000" y="1655763"/>
            <a:ext cx="4572000" cy="17894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例：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(1)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4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的一个规范正交基．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1952625" y="3786188"/>
            <a:ext cx="8231188" cy="26758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(2)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也是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4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的一个规范正交基．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291268" name="Object 4"/>
          <p:cNvGraphicFramePr/>
          <p:nvPr/>
        </p:nvGraphicFramePr>
        <p:xfrm>
          <a:off x="2652713" y="3643313"/>
          <a:ext cx="7086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8" name="" r:id="rId3" imgW="3543300" imgH="990600" progId="">
                  <p:embed/>
                </p:oleObj>
              </mc:Choice>
              <mc:Fallback>
                <p:oleObj name="" r:id="rId3" imgW="3543300" imgH="990600" progId="">
                  <p:embed/>
                  <p:pic>
                    <p:nvPicPr>
                      <p:cNvPr id="0" name="图片 56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2713" y="3643313"/>
                        <a:ext cx="7086600" cy="1981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1320" name="Object 5"/>
          <p:cNvGraphicFramePr/>
          <p:nvPr/>
        </p:nvGraphicFramePr>
        <p:xfrm>
          <a:off x="3309938" y="1431925"/>
          <a:ext cx="46228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0" name="" r:id="rId1" imgW="2311400" imgH="927100" progId="">
                  <p:embed/>
                </p:oleObj>
              </mc:Choice>
              <mc:Fallback>
                <p:oleObj name="" r:id="rId1" imgW="2311400" imgH="927100" progId="">
                  <p:embed/>
                  <p:pic>
                    <p:nvPicPr>
                      <p:cNvPr id="0" name="图片 56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09938" y="1431925"/>
                        <a:ext cx="4622800" cy="185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1" name="Rectangle 9"/>
          <p:cNvSpPr/>
          <p:nvPr/>
        </p:nvSpPr>
        <p:spPr>
          <a:xfrm>
            <a:off x="2365375" y="1214438"/>
            <a:ext cx="8231188" cy="31191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(3)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4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的一个基，但不是规范正交基．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6370" name="Rectangle 2"/>
          <p:cNvSpPr/>
          <p:nvPr/>
        </p:nvSpPr>
        <p:spPr>
          <a:xfrm>
            <a:off x="1981200" y="455613"/>
            <a:ext cx="8231188" cy="53098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是向量空间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中的一个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正交基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，则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V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中任意一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个向量可唯一表示为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…+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endParaRPr lang="en-US" altLang="zh-CN" sz="2400" b="1" i="1" baseline="-25000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于是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特别地，若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的一个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规范正交基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，则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问题：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向量空间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中的一个基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en-US" altLang="zh-CN" sz="2400" b="1" i="1" baseline="-25000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最</a:t>
            </a:r>
            <a:endParaRPr lang="en-US" altLang="zh-CN" sz="2400" b="1" i="1" baseline="-25000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i="1" baseline="-25000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i="1" baseline="-25000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向量空间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中的一个规范正交基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endParaRPr lang="en-US" altLang="zh-CN" sz="2400" b="1" i="1" baseline="-25000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86373" name="Object 4"/>
          <p:cNvGraphicFramePr/>
          <p:nvPr/>
        </p:nvGraphicFramePr>
        <p:xfrm>
          <a:off x="3921125" y="1628775"/>
          <a:ext cx="4318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" name="" r:id="rId1" imgW="2159000" imgH="444500" progId="">
                  <p:embed/>
                </p:oleObj>
              </mc:Choice>
              <mc:Fallback>
                <p:oleObj name="" r:id="rId1" imgW="2159000" imgH="444500" progId="">
                  <p:embed/>
                  <p:pic>
                    <p:nvPicPr>
                      <p:cNvPr id="0" name="图片 56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21125" y="1628775"/>
                        <a:ext cx="4318000" cy="889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4" name="Object 5"/>
          <p:cNvGraphicFramePr/>
          <p:nvPr/>
        </p:nvGraphicFramePr>
        <p:xfrm>
          <a:off x="4505325" y="3332163"/>
          <a:ext cx="314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" name="" r:id="rId3" imgW="1574800" imgH="228600" progId="">
                  <p:embed/>
                </p:oleObj>
              </mc:Choice>
              <mc:Fallback>
                <p:oleObj name="" r:id="rId3" imgW="1574800" imgH="228600" progId="">
                  <p:embed/>
                  <p:pic>
                    <p:nvPicPr>
                      <p:cNvPr id="0" name="图片 56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5325" y="3332163"/>
                        <a:ext cx="31496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5" name="AutoShape 7"/>
          <p:cNvSpPr/>
          <p:nvPr/>
        </p:nvSpPr>
        <p:spPr>
          <a:xfrm>
            <a:off x="4872038" y="4611688"/>
            <a:ext cx="503237" cy="574675"/>
          </a:xfrm>
          <a:prstGeom prst="downArrow">
            <a:avLst>
              <a:gd name="adj1" fmla="val 50000"/>
              <a:gd name="adj2" fmla="val 2854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09958" name="WordArt 9"/>
          <p:cNvSpPr>
            <a:spLocks noTextEdit="1"/>
          </p:cNvSpPr>
          <p:nvPr/>
        </p:nvSpPr>
        <p:spPr>
          <a:xfrm>
            <a:off x="5430838" y="4465638"/>
            <a:ext cx="665162" cy="763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ea"/>
                <a:ea typeface="+mn-ea"/>
              </a:rPr>
              <a:t>？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charRg st="77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0">
                                            <p:txEl>
                                              <p:charRg st="77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0">
                                            <p:txEl>
                                              <p:charRg st="77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charRg st="81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6370">
                                            <p:txEl>
                                              <p:charRg st="81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6370">
                                            <p:txEl>
                                              <p:charRg st="81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charRg st="117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6370">
                                            <p:txEl>
                                              <p:charRg st="117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6370">
                                            <p:txEl>
                                              <p:charRg st="117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charRg st="149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6370">
                                            <p:txEl>
                                              <p:charRg st="149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6370">
                                            <p:txEl>
                                              <p:charRg st="149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charRg st="153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6370">
                                            <p:txEl>
                                              <p:charRg st="153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6370">
                                            <p:txEl>
                                              <p:charRg st="153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7459" name="AutoShape 67"/>
          <p:cNvSpPr/>
          <p:nvPr/>
        </p:nvSpPr>
        <p:spPr>
          <a:xfrm>
            <a:off x="5448300" y="4652963"/>
            <a:ext cx="5086350" cy="1944687"/>
          </a:xfrm>
          <a:prstGeom prst="parallelogram">
            <a:avLst>
              <a:gd name="adj" fmla="val 55676"/>
            </a:avLst>
          </a:pr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29433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solidFill>
                  <a:srgbClr val="0000FF"/>
                </a:solidFill>
              </a:rPr>
              <a:t>求规范正交基的方法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87395" name="Rectangle 3"/>
          <p:cNvSpPr>
            <a:spLocks noGrp="1"/>
          </p:cNvSpPr>
          <p:nvPr>
            <p:ph idx="1"/>
          </p:nvPr>
        </p:nvSpPr>
        <p:spPr>
          <a:xfrm>
            <a:off x="1981200" y="1628775"/>
            <a:ext cx="8229600" cy="903605"/>
          </a:xfrm>
        </p:spPr>
        <p:txBody>
          <a:bodyPr vert="horz" wrap="square" lIns="91440" tIns="45720" rIns="91440" bIns="45720" anchor="t">
            <a:spAutoFit/>
          </a:bodyPr>
          <a:p>
            <a:pPr eaLnBrk="1" hangingPunct="1">
              <a:buNone/>
            </a:pPr>
            <a:r>
              <a:rPr lang="zh-CN" altLang="en-US" dirty="0">
                <a:solidFill>
                  <a:srgbClr val="FF0000"/>
                </a:solidFill>
              </a:rPr>
              <a:t>第一步：正交化</a:t>
            </a:r>
            <a:r>
              <a:rPr lang="en-US" altLang="zh-CN" dirty="0">
                <a:solidFill>
                  <a:srgbClr val="FF0000"/>
                </a:solidFill>
              </a:rPr>
              <a:t>——</a:t>
            </a:r>
            <a:r>
              <a:rPr lang="zh-CN" altLang="en-US" dirty="0">
                <a:solidFill>
                  <a:srgbClr val="FF0000"/>
                </a:solidFill>
              </a:rPr>
              <a:t>施密特（</a:t>
            </a:r>
            <a:r>
              <a:rPr lang="en-US" altLang="zh-CN" dirty="0">
                <a:solidFill>
                  <a:srgbClr val="FF0000"/>
                </a:solidFill>
              </a:rPr>
              <a:t>Schimidt</a:t>
            </a:r>
            <a:r>
              <a:rPr lang="zh-CN" altLang="en-US" dirty="0">
                <a:solidFill>
                  <a:srgbClr val="FF0000"/>
                </a:solidFill>
              </a:rPr>
              <a:t>）正交化过程</a:t>
            </a:r>
            <a:endParaRPr lang="zh-CN" altLang="en-US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zh-CN" altLang="en-US" dirty="0"/>
              <a:t>设 </a:t>
            </a:r>
            <a:r>
              <a:rPr lang="en-US" altLang="zh-CN" i="1" dirty="0"/>
              <a:t>a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/>
              <a:t>a</a:t>
            </a:r>
            <a:r>
              <a:rPr lang="en-US" altLang="zh-CN" baseline="-25000" dirty="0"/>
              <a:t>2</a:t>
            </a:r>
            <a:r>
              <a:rPr lang="en-US" altLang="zh-CN" dirty="0"/>
              <a:t>, …, </a:t>
            </a:r>
            <a:r>
              <a:rPr lang="en-US" altLang="zh-CN" i="1" dirty="0"/>
              <a:t>a</a:t>
            </a:r>
            <a:r>
              <a:rPr lang="en-US" altLang="zh-CN" i="1" baseline="-25000" dirty="0"/>
              <a:t>r</a:t>
            </a:r>
            <a:r>
              <a:rPr lang="en-US" altLang="zh-CN" dirty="0"/>
              <a:t> </a:t>
            </a:r>
            <a:r>
              <a:rPr lang="zh-CN" altLang="en-US" dirty="0"/>
              <a:t>是向量空间 </a:t>
            </a:r>
            <a:r>
              <a:rPr lang="en-US" altLang="zh-CN" i="1" dirty="0"/>
              <a:t>V</a:t>
            </a:r>
            <a:r>
              <a:rPr lang="en-US" altLang="zh-CN" dirty="0"/>
              <a:t> </a:t>
            </a:r>
            <a:r>
              <a:rPr lang="zh-CN" altLang="en-US" dirty="0"/>
              <a:t>中的一个基，那么令</a:t>
            </a:r>
            <a:endParaRPr lang="zh-CN" altLang="en-US" baseline="-25000" dirty="0"/>
          </a:p>
        </p:txBody>
      </p:sp>
      <p:graphicFrame>
        <p:nvGraphicFramePr>
          <p:cNvPr id="187396" name="Object 5"/>
          <p:cNvGraphicFramePr/>
          <p:nvPr/>
        </p:nvGraphicFramePr>
        <p:xfrm>
          <a:off x="2035175" y="2636838"/>
          <a:ext cx="88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9" name="" r:id="rId1" imgW="444500" imgH="228600" progId="">
                  <p:embed/>
                </p:oleObj>
              </mc:Choice>
              <mc:Fallback>
                <p:oleObj name="" r:id="rId1" imgW="444500" imgH="228600" progId="">
                  <p:embed/>
                  <p:pic>
                    <p:nvPicPr>
                      <p:cNvPr id="0" name="图片 56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35175" y="2636838"/>
                        <a:ext cx="8890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28" name="Line 36"/>
          <p:cNvSpPr/>
          <p:nvPr/>
        </p:nvSpPr>
        <p:spPr>
          <a:xfrm>
            <a:off x="7234238" y="5948363"/>
            <a:ext cx="2159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</p:spPr>
      </p:sp>
      <p:cxnSp>
        <p:nvCxnSpPr>
          <p:cNvPr id="187429" name="AutoShape 37"/>
          <p:cNvCxnSpPr>
            <a:endCxn id="187428" idx="1"/>
          </p:cNvCxnSpPr>
          <p:nvPr/>
        </p:nvCxnSpPr>
        <p:spPr>
          <a:xfrm>
            <a:off x="7737475" y="5038725"/>
            <a:ext cx="1655763" cy="923925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87430" name="Line 38"/>
          <p:cNvSpPr>
            <a:spLocks noChangeAspect="1"/>
          </p:cNvSpPr>
          <p:nvPr/>
        </p:nvSpPr>
        <p:spPr>
          <a:xfrm flipH="1">
            <a:off x="6905625" y="5053013"/>
            <a:ext cx="831850" cy="144303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sp>
      <p:cxnSp>
        <p:nvCxnSpPr>
          <p:cNvPr id="187431" name="AutoShape 39"/>
          <p:cNvCxnSpPr>
            <a:endCxn id="187428" idx="1"/>
          </p:cNvCxnSpPr>
          <p:nvPr/>
        </p:nvCxnSpPr>
        <p:spPr>
          <a:xfrm flipH="1">
            <a:off x="9393238" y="5067300"/>
            <a:ext cx="503237" cy="8953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7432" name="Line 40"/>
          <p:cNvSpPr/>
          <p:nvPr/>
        </p:nvSpPr>
        <p:spPr>
          <a:xfrm>
            <a:off x="6657975" y="5053013"/>
            <a:ext cx="107950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stealth" w="lg" len="lg"/>
            <a:tailEnd type="none" w="lg" len="lg"/>
          </a:ln>
        </p:spPr>
      </p:sp>
      <p:sp>
        <p:nvSpPr>
          <p:cNvPr id="187433" name="Line 41"/>
          <p:cNvSpPr/>
          <p:nvPr/>
        </p:nvSpPr>
        <p:spPr>
          <a:xfrm>
            <a:off x="6240463" y="5772150"/>
            <a:ext cx="10795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round/>
            <a:headEnd type="none" w="lg" len="lg"/>
            <a:tailEnd type="none" w="lg" len="lg"/>
          </a:ln>
        </p:spPr>
      </p:sp>
      <p:cxnSp>
        <p:nvCxnSpPr>
          <p:cNvPr id="187434" name="AutoShape 42"/>
          <p:cNvCxnSpPr>
            <a:stCxn id="187432" idx="1"/>
            <a:endCxn id="187433" idx="0"/>
          </p:cNvCxnSpPr>
          <p:nvPr/>
        </p:nvCxnSpPr>
        <p:spPr>
          <a:xfrm flipH="1">
            <a:off x="6240463" y="5067300"/>
            <a:ext cx="1497012" cy="690563"/>
          </a:xfrm>
          <a:prstGeom prst="straightConnector1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87435" name="AutoShape 43"/>
          <p:cNvCxnSpPr>
            <a:stCxn id="187432" idx="0"/>
            <a:endCxn id="187433" idx="0"/>
          </p:cNvCxnSpPr>
          <p:nvPr/>
        </p:nvCxnSpPr>
        <p:spPr>
          <a:xfrm flipH="1">
            <a:off x="6240463" y="5038725"/>
            <a:ext cx="417512" cy="719138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7436" name="Line 44"/>
          <p:cNvSpPr/>
          <p:nvPr/>
        </p:nvSpPr>
        <p:spPr>
          <a:xfrm flipV="1">
            <a:off x="6240463" y="3603625"/>
            <a:ext cx="0" cy="215900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</p:spPr>
      </p:sp>
      <p:cxnSp>
        <p:nvCxnSpPr>
          <p:cNvPr id="187437" name="AutoShape 45"/>
          <p:cNvCxnSpPr>
            <a:stCxn id="187446" idx="0"/>
            <a:endCxn id="187436" idx="1"/>
          </p:cNvCxnSpPr>
          <p:nvPr/>
        </p:nvCxnSpPr>
        <p:spPr>
          <a:xfrm flipH="1" flipV="1">
            <a:off x="6240463" y="3589338"/>
            <a:ext cx="1498600" cy="1449387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87438" name="Text Box 46"/>
          <p:cNvSpPr txBox="1"/>
          <p:nvPr/>
        </p:nvSpPr>
        <p:spPr>
          <a:xfrm>
            <a:off x="6507163" y="6164263"/>
            <a:ext cx="4343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endParaRPr lang="en-US" altLang="zh-CN" sz="2400" b="1" baseline="-25000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7439" name="Text Box 47"/>
          <p:cNvSpPr txBox="1"/>
          <p:nvPr/>
        </p:nvSpPr>
        <p:spPr>
          <a:xfrm>
            <a:off x="7089775" y="6164263"/>
            <a:ext cx="4343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endParaRPr lang="en-US" altLang="zh-CN" sz="2400" b="1" baseline="-25000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7440" name="Text Box 48"/>
          <p:cNvSpPr txBox="1"/>
          <p:nvPr/>
        </p:nvSpPr>
        <p:spPr>
          <a:xfrm>
            <a:off x="9177338" y="5876925"/>
            <a:ext cx="4343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en-US" altLang="zh-CN" sz="2400" b="1" baseline="-25000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7441" name="Text Box 49"/>
          <p:cNvSpPr txBox="1"/>
          <p:nvPr/>
        </p:nvSpPr>
        <p:spPr>
          <a:xfrm>
            <a:off x="5859463" y="3187700"/>
            <a:ext cx="4343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endParaRPr lang="en-US" altLang="zh-CN" sz="2400" b="1" baseline="-25000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cxnSp>
        <p:nvCxnSpPr>
          <p:cNvPr id="187442" name="AutoShape 50"/>
          <p:cNvCxnSpPr>
            <a:stCxn id="187428" idx="0"/>
            <a:endCxn id="187436" idx="1"/>
          </p:cNvCxnSpPr>
          <p:nvPr/>
        </p:nvCxnSpPr>
        <p:spPr>
          <a:xfrm flipV="1">
            <a:off x="7234238" y="5038725"/>
            <a:ext cx="503237" cy="895350"/>
          </a:xfrm>
          <a:prstGeom prst="straightConnector1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stealth" w="lg" len="lg"/>
            <a:tailEnd type="none" w="med" len="med"/>
          </a:ln>
        </p:spPr>
      </p:cxnSp>
      <p:sp>
        <p:nvSpPr>
          <p:cNvPr id="187443" name="Text Box 51"/>
          <p:cNvSpPr txBox="1"/>
          <p:nvPr/>
        </p:nvSpPr>
        <p:spPr>
          <a:xfrm>
            <a:off x="6729413" y="5707063"/>
            <a:ext cx="4171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en-US" altLang="zh-CN" sz="2400" b="1" baseline="-25000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7444" name="Text Box 52"/>
          <p:cNvSpPr txBox="1"/>
          <p:nvPr/>
        </p:nvSpPr>
        <p:spPr>
          <a:xfrm>
            <a:off x="9747250" y="4579938"/>
            <a:ext cx="4343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en-US" altLang="zh-CN" sz="2400" b="1" baseline="-25000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7445" name="Text Box 53"/>
          <p:cNvSpPr txBox="1"/>
          <p:nvPr/>
        </p:nvSpPr>
        <p:spPr>
          <a:xfrm>
            <a:off x="6021388" y="5707063"/>
            <a:ext cx="4171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endParaRPr lang="en-US" altLang="zh-CN" sz="2400" b="1" baseline="-25000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7446" name="Line 54"/>
          <p:cNvSpPr>
            <a:spLocks noChangeAspect="1"/>
          </p:cNvSpPr>
          <p:nvPr/>
        </p:nvSpPr>
        <p:spPr>
          <a:xfrm flipH="1">
            <a:off x="7323138" y="5053013"/>
            <a:ext cx="414337" cy="719137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87447" name="Text Box 55"/>
          <p:cNvSpPr txBox="1"/>
          <p:nvPr/>
        </p:nvSpPr>
        <p:spPr>
          <a:xfrm>
            <a:off x="7535863" y="5157788"/>
            <a:ext cx="51625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31</a:t>
            </a:r>
            <a:endParaRPr lang="en-US" altLang="zh-CN" sz="2400" b="1" baseline="-25000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7448" name="Text Box 56"/>
          <p:cNvSpPr txBox="1"/>
          <p:nvPr/>
        </p:nvSpPr>
        <p:spPr>
          <a:xfrm>
            <a:off x="6869113" y="4533900"/>
            <a:ext cx="51625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32</a:t>
            </a:r>
            <a:endParaRPr lang="en-US" altLang="zh-CN" sz="2400" b="1" baseline="-25000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7449" name="Line 57"/>
          <p:cNvSpPr/>
          <p:nvPr/>
        </p:nvSpPr>
        <p:spPr>
          <a:xfrm flipV="1">
            <a:off x="6240463" y="3603625"/>
            <a:ext cx="0" cy="21590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87450" name="Text Box 58"/>
          <p:cNvSpPr txBox="1"/>
          <p:nvPr/>
        </p:nvSpPr>
        <p:spPr>
          <a:xfrm>
            <a:off x="7875588" y="2636838"/>
            <a:ext cx="4343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endParaRPr lang="en-US" altLang="zh-CN" sz="2400" b="1" baseline="-25000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7451" name="Line 59"/>
          <p:cNvSpPr/>
          <p:nvPr/>
        </p:nvSpPr>
        <p:spPr>
          <a:xfrm>
            <a:off x="7234238" y="5948363"/>
            <a:ext cx="2159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87452" name="Line 60"/>
          <p:cNvSpPr/>
          <p:nvPr/>
        </p:nvSpPr>
        <p:spPr>
          <a:xfrm flipV="1">
            <a:off x="6267450" y="2925763"/>
            <a:ext cx="1470025" cy="66040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sp>
      <p:graphicFrame>
        <p:nvGraphicFramePr>
          <p:cNvPr id="187453" name="Object 6"/>
          <p:cNvGraphicFramePr/>
          <p:nvPr/>
        </p:nvGraphicFramePr>
        <p:xfrm>
          <a:off x="2035175" y="3187700"/>
          <a:ext cx="3454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2" name="" r:id="rId3" imgW="1726565" imgH="444500" progId="">
                  <p:embed/>
                </p:oleObj>
              </mc:Choice>
              <mc:Fallback>
                <p:oleObj name="" r:id="rId3" imgW="1726565" imgH="444500" progId="">
                  <p:embed/>
                  <p:pic>
                    <p:nvPicPr>
                      <p:cNvPr id="0" name="图片 56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5175" y="3187700"/>
                        <a:ext cx="3454400" cy="889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54" name="Object 7"/>
          <p:cNvGraphicFramePr/>
          <p:nvPr/>
        </p:nvGraphicFramePr>
        <p:xfrm>
          <a:off x="2035175" y="4167188"/>
          <a:ext cx="37592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1" name="" r:id="rId5" imgW="1879600" imgH="927100" progId="">
                  <p:embed/>
                </p:oleObj>
              </mc:Choice>
              <mc:Fallback>
                <p:oleObj name="" r:id="rId5" imgW="1879600" imgH="927100" progId="">
                  <p:embed/>
                  <p:pic>
                    <p:nvPicPr>
                      <p:cNvPr id="0" name="图片 56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5175" y="4167188"/>
                        <a:ext cx="3759200" cy="185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57" name="Rectangle 65"/>
          <p:cNvSpPr/>
          <p:nvPr/>
        </p:nvSpPr>
        <p:spPr>
          <a:xfrm>
            <a:off x="2351088" y="4652963"/>
            <a:ext cx="2376487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7458" name="Rectangle 66"/>
          <p:cNvSpPr/>
          <p:nvPr/>
        </p:nvSpPr>
        <p:spPr>
          <a:xfrm>
            <a:off x="2351088" y="5157788"/>
            <a:ext cx="3384550" cy="7921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7460" name="Rectangle 68"/>
          <p:cNvSpPr/>
          <p:nvPr/>
        </p:nvSpPr>
        <p:spPr>
          <a:xfrm>
            <a:off x="3186113" y="5157788"/>
            <a:ext cx="865187" cy="7921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7461" name="Rectangle 69"/>
          <p:cNvSpPr/>
          <p:nvPr/>
        </p:nvSpPr>
        <p:spPr>
          <a:xfrm>
            <a:off x="4611688" y="5157788"/>
            <a:ext cx="865187" cy="7921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cxnSp>
        <p:nvCxnSpPr>
          <p:cNvPr id="187462" name="AutoShape 70"/>
          <p:cNvCxnSpPr>
            <a:stCxn id="187449" idx="1"/>
            <a:endCxn id="187446" idx="1"/>
          </p:cNvCxnSpPr>
          <p:nvPr/>
        </p:nvCxnSpPr>
        <p:spPr>
          <a:xfrm>
            <a:off x="6240463" y="3589338"/>
            <a:ext cx="1084262" cy="219710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87463" name="AutoShape 71"/>
          <p:cNvCxnSpPr>
            <a:stCxn id="187449" idx="1"/>
            <a:endCxn id="187432" idx="0"/>
          </p:cNvCxnSpPr>
          <p:nvPr/>
        </p:nvCxnSpPr>
        <p:spPr>
          <a:xfrm>
            <a:off x="6240463" y="3589338"/>
            <a:ext cx="417512" cy="1449387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378" name="Rectangle 42"/>
          <p:cNvSpPr/>
          <p:nvPr/>
        </p:nvSpPr>
        <p:spPr>
          <a:xfrm>
            <a:off x="6007100" y="635000"/>
            <a:ext cx="4889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基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379" name="Rectangle 43"/>
          <p:cNvSpPr/>
          <p:nvPr/>
        </p:nvSpPr>
        <p:spPr>
          <a:xfrm>
            <a:off x="6975475" y="635000"/>
            <a:ext cx="11010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正交基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380" name="Rectangle 44"/>
          <p:cNvSpPr/>
          <p:nvPr/>
        </p:nvSpPr>
        <p:spPr>
          <a:xfrm>
            <a:off x="8556625" y="635000"/>
            <a:ext cx="17132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规范正交基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381" name="AutoShape 45"/>
          <p:cNvSpPr/>
          <p:nvPr/>
        </p:nvSpPr>
        <p:spPr>
          <a:xfrm>
            <a:off x="6500813" y="620713"/>
            <a:ext cx="471487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382" name="AutoShape 46"/>
          <p:cNvSpPr/>
          <p:nvPr/>
        </p:nvSpPr>
        <p:spPr>
          <a:xfrm>
            <a:off x="8081963" y="620713"/>
            <a:ext cx="471487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7395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7395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charRg st="28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87395">
                                            <p:txEl>
                                              <p:charRg st="28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8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8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8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8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8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8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8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7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7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8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8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-0.13043 L 4.16667E-6 -2.13691E-6 " pathEditMode="relative" rAng="0" ptsTypes="AA">
                                      <p:cBhvr>
                                        <p:cTn id="91" dur="1000" spd="-100000" fill="hold"/>
                                        <p:tgtEl>
                                          <p:spTgt spid="187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0" y="6522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4" dur="1000"/>
                                        <p:tgtEl>
                                          <p:spTgt spid="18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8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8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8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8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8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8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87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18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500"/>
                                        <p:tgtEl>
                                          <p:spTgt spid="18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7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7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18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879 L 0.16528 -0.10314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187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00" y="-47180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2" dur="1000"/>
                                        <p:tgtEl>
                                          <p:spTgt spid="18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18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8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8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500"/>
                                        <p:tgtEl>
                                          <p:spTgt spid="18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8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8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18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18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8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8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8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6" dur="500"/>
                                        <p:tgtEl>
                                          <p:spTgt spid="18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187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187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0" dur="500"/>
                                        <p:tgtEl>
                                          <p:spTgt spid="187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5" dur="500"/>
                                        <p:tgtEl>
                                          <p:spTgt spid="187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59" grpId="0" bldLvl="0" animBg="1"/>
      <p:bldP spid="187438" grpId="0"/>
      <p:bldP spid="187439" grpId="0"/>
      <p:bldP spid="187440" grpId="0"/>
      <p:bldP spid="187441" grpId="0"/>
      <p:bldP spid="187443" grpId="0"/>
      <p:bldP spid="187443" grpId="1"/>
      <p:bldP spid="187444" grpId="0"/>
      <p:bldP spid="187445" grpId="0"/>
      <p:bldP spid="187447" grpId="0"/>
      <p:bldP spid="187448" grpId="0"/>
      <p:bldP spid="187450" grpId="0"/>
      <p:bldP spid="187457" grpId="0" bldLvl="0" animBg="1"/>
      <p:bldP spid="187458" grpId="0" bldLvl="0" animBg="1"/>
      <p:bldP spid="187460" grpId="0" bldLvl="0" animBg="1"/>
      <p:bldP spid="187461" grpId="0" bldLvl="0" animBg="1"/>
      <p:bldP spid="14378" grpId="0"/>
      <p:bldP spid="14379" grpId="0"/>
      <p:bldP spid="14380" grpId="0"/>
      <p:bldP spid="14381" grpId="0" bldLvl="0" animBg="1"/>
      <p:bldP spid="1438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88452" name="Text Box 36"/>
          <p:cNvSpPr txBox="1"/>
          <p:nvPr/>
        </p:nvSpPr>
        <p:spPr>
          <a:xfrm>
            <a:off x="5375275" y="2305050"/>
            <a:ext cx="4343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endParaRPr lang="en-US" altLang="zh-CN" sz="2400" b="1" baseline="-25000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295362" name="Line 4"/>
          <p:cNvSpPr/>
          <p:nvPr/>
        </p:nvSpPr>
        <p:spPr>
          <a:xfrm flipV="1">
            <a:off x="4295775" y="1095375"/>
            <a:ext cx="2159000" cy="112395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295363" name="Line 5"/>
          <p:cNvSpPr/>
          <p:nvPr/>
        </p:nvSpPr>
        <p:spPr>
          <a:xfrm>
            <a:off x="4295775" y="2219325"/>
            <a:ext cx="334645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88422" name="Line 6"/>
          <p:cNvSpPr/>
          <p:nvPr/>
        </p:nvSpPr>
        <p:spPr>
          <a:xfrm>
            <a:off x="4294188" y="2219325"/>
            <a:ext cx="1439862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</p:spPr>
      </p:sp>
      <p:cxnSp>
        <p:nvCxnSpPr>
          <p:cNvPr id="188423" name="AutoShape 7"/>
          <p:cNvCxnSpPr>
            <a:stCxn id="188422" idx="1"/>
            <a:endCxn id="1295362" idx="1"/>
          </p:cNvCxnSpPr>
          <p:nvPr/>
        </p:nvCxnSpPr>
        <p:spPr>
          <a:xfrm flipV="1">
            <a:off x="5734050" y="1081088"/>
            <a:ext cx="720725" cy="1152525"/>
          </a:xfrm>
          <a:prstGeom prst="straightConnector1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grpSp>
        <p:nvGrpSpPr>
          <p:cNvPr id="2" name="Group 8"/>
          <p:cNvGrpSpPr/>
          <p:nvPr/>
        </p:nvGrpSpPr>
        <p:grpSpPr>
          <a:xfrm>
            <a:off x="4294188" y="1081088"/>
            <a:ext cx="2160587" cy="1152525"/>
            <a:chOff x="1745" y="2622"/>
            <a:chExt cx="1361" cy="726"/>
          </a:xfrm>
        </p:grpSpPr>
        <p:sp>
          <p:nvSpPr>
            <p:cNvPr id="1295367" name="Line 9"/>
            <p:cNvSpPr/>
            <p:nvPr/>
          </p:nvSpPr>
          <p:spPr>
            <a:xfrm>
              <a:off x="1745" y="3339"/>
              <a:ext cx="1020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</p:spPr>
        </p:sp>
        <p:cxnSp>
          <p:nvCxnSpPr>
            <p:cNvPr id="1295368" name="AutoShape 10"/>
            <p:cNvCxnSpPr>
              <a:stCxn id="1295367" idx="1"/>
              <a:endCxn id="1295362" idx="1"/>
            </p:cNvCxnSpPr>
            <p:nvPr/>
          </p:nvCxnSpPr>
          <p:spPr>
            <a:xfrm flipV="1">
              <a:off x="2765" y="2622"/>
              <a:ext cx="341" cy="726"/>
            </a:xfrm>
            <a:prstGeom prst="straightConnector1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  <p:grpSp>
        <p:nvGrpSpPr>
          <p:cNvPr id="3" name="Group 11"/>
          <p:cNvGrpSpPr/>
          <p:nvPr/>
        </p:nvGrpSpPr>
        <p:grpSpPr>
          <a:xfrm>
            <a:off x="4294188" y="1081088"/>
            <a:ext cx="2160587" cy="1152525"/>
            <a:chOff x="1745" y="2622"/>
            <a:chExt cx="1361" cy="726"/>
          </a:xfrm>
        </p:grpSpPr>
        <p:sp>
          <p:nvSpPr>
            <p:cNvPr id="1295370" name="Line 12"/>
            <p:cNvSpPr/>
            <p:nvPr/>
          </p:nvSpPr>
          <p:spPr>
            <a:xfrm>
              <a:off x="1745" y="3339"/>
              <a:ext cx="1134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</p:spPr>
        </p:sp>
        <p:cxnSp>
          <p:nvCxnSpPr>
            <p:cNvPr id="1295371" name="AutoShape 13"/>
            <p:cNvCxnSpPr>
              <a:stCxn id="1295370" idx="1"/>
              <a:endCxn id="1295362" idx="1"/>
            </p:cNvCxnSpPr>
            <p:nvPr/>
          </p:nvCxnSpPr>
          <p:spPr>
            <a:xfrm flipV="1">
              <a:off x="2879" y="2622"/>
              <a:ext cx="227" cy="726"/>
            </a:xfrm>
            <a:prstGeom prst="straightConnector1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  <p:grpSp>
        <p:nvGrpSpPr>
          <p:cNvPr id="4" name="Group 14"/>
          <p:cNvGrpSpPr/>
          <p:nvPr/>
        </p:nvGrpSpPr>
        <p:grpSpPr>
          <a:xfrm>
            <a:off x="4294188" y="1081088"/>
            <a:ext cx="2160587" cy="1152525"/>
            <a:chOff x="1745" y="2622"/>
            <a:chExt cx="1361" cy="726"/>
          </a:xfrm>
        </p:grpSpPr>
        <p:sp>
          <p:nvSpPr>
            <p:cNvPr id="1295373" name="Line 15"/>
            <p:cNvSpPr/>
            <p:nvPr/>
          </p:nvSpPr>
          <p:spPr>
            <a:xfrm>
              <a:off x="1745" y="3339"/>
              <a:ext cx="1247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</p:spPr>
        </p:sp>
        <p:cxnSp>
          <p:nvCxnSpPr>
            <p:cNvPr id="1295374" name="AutoShape 16"/>
            <p:cNvCxnSpPr>
              <a:stCxn id="1295373" idx="1"/>
              <a:endCxn id="1295362" idx="1"/>
            </p:cNvCxnSpPr>
            <p:nvPr/>
          </p:nvCxnSpPr>
          <p:spPr>
            <a:xfrm flipV="1">
              <a:off x="2992" y="2622"/>
              <a:ext cx="114" cy="726"/>
            </a:xfrm>
            <a:prstGeom prst="straightConnector1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  <p:grpSp>
        <p:nvGrpSpPr>
          <p:cNvPr id="5" name="Group 17"/>
          <p:cNvGrpSpPr/>
          <p:nvPr/>
        </p:nvGrpSpPr>
        <p:grpSpPr>
          <a:xfrm>
            <a:off x="4294188" y="1081088"/>
            <a:ext cx="2160587" cy="1152525"/>
            <a:chOff x="1745" y="2622"/>
            <a:chExt cx="1361" cy="726"/>
          </a:xfrm>
        </p:grpSpPr>
        <p:sp>
          <p:nvSpPr>
            <p:cNvPr id="1295376" name="Line 18"/>
            <p:cNvSpPr/>
            <p:nvPr/>
          </p:nvSpPr>
          <p:spPr>
            <a:xfrm>
              <a:off x="1745" y="3339"/>
              <a:ext cx="1360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</p:spPr>
        </p:sp>
        <p:cxnSp>
          <p:nvCxnSpPr>
            <p:cNvPr id="1295377" name="AutoShape 19"/>
            <p:cNvCxnSpPr>
              <a:stCxn id="1295376" idx="1"/>
              <a:endCxn id="1295362" idx="1"/>
            </p:cNvCxnSpPr>
            <p:nvPr/>
          </p:nvCxnSpPr>
          <p:spPr>
            <a:xfrm flipV="1">
              <a:off x="3105" y="2622"/>
              <a:ext cx="1" cy="726"/>
            </a:xfrm>
            <a:prstGeom prst="straightConnector1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  <p:grpSp>
        <p:nvGrpSpPr>
          <p:cNvPr id="6" name="Group 20"/>
          <p:cNvGrpSpPr/>
          <p:nvPr/>
        </p:nvGrpSpPr>
        <p:grpSpPr>
          <a:xfrm>
            <a:off x="4295775" y="1081088"/>
            <a:ext cx="2339975" cy="1152525"/>
            <a:chOff x="1746" y="2622"/>
            <a:chExt cx="1474" cy="726"/>
          </a:xfrm>
        </p:grpSpPr>
        <p:sp>
          <p:nvSpPr>
            <p:cNvPr id="1295379" name="Line 21"/>
            <p:cNvSpPr/>
            <p:nvPr/>
          </p:nvSpPr>
          <p:spPr>
            <a:xfrm>
              <a:off x="1746" y="3339"/>
              <a:ext cx="1474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</p:spPr>
        </p:sp>
        <p:cxnSp>
          <p:nvCxnSpPr>
            <p:cNvPr id="1295380" name="AutoShape 22"/>
            <p:cNvCxnSpPr>
              <a:stCxn id="1295379" idx="1"/>
              <a:endCxn id="1295362" idx="1"/>
            </p:cNvCxnSpPr>
            <p:nvPr/>
          </p:nvCxnSpPr>
          <p:spPr>
            <a:xfrm flipH="1" flipV="1">
              <a:off x="3106" y="2622"/>
              <a:ext cx="114" cy="726"/>
            </a:xfrm>
            <a:prstGeom prst="straightConnector1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  <p:grpSp>
        <p:nvGrpSpPr>
          <p:cNvPr id="7" name="Group 23"/>
          <p:cNvGrpSpPr/>
          <p:nvPr/>
        </p:nvGrpSpPr>
        <p:grpSpPr>
          <a:xfrm>
            <a:off x="4295775" y="1081088"/>
            <a:ext cx="2519363" cy="1152525"/>
            <a:chOff x="1746" y="2622"/>
            <a:chExt cx="1587" cy="726"/>
          </a:xfrm>
        </p:grpSpPr>
        <p:sp>
          <p:nvSpPr>
            <p:cNvPr id="1295382" name="Line 24"/>
            <p:cNvSpPr/>
            <p:nvPr/>
          </p:nvSpPr>
          <p:spPr>
            <a:xfrm>
              <a:off x="1746" y="3339"/>
              <a:ext cx="1587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</p:spPr>
        </p:sp>
        <p:cxnSp>
          <p:nvCxnSpPr>
            <p:cNvPr id="1295383" name="AutoShape 25"/>
            <p:cNvCxnSpPr>
              <a:stCxn id="1295382" idx="1"/>
              <a:endCxn id="1295362" idx="1"/>
            </p:cNvCxnSpPr>
            <p:nvPr/>
          </p:nvCxnSpPr>
          <p:spPr>
            <a:xfrm flipH="1" flipV="1">
              <a:off x="3106" y="2622"/>
              <a:ext cx="227" cy="726"/>
            </a:xfrm>
            <a:prstGeom prst="straightConnector1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  <p:grpSp>
        <p:nvGrpSpPr>
          <p:cNvPr id="8" name="Group 26"/>
          <p:cNvGrpSpPr/>
          <p:nvPr/>
        </p:nvGrpSpPr>
        <p:grpSpPr>
          <a:xfrm>
            <a:off x="4295775" y="1081088"/>
            <a:ext cx="2698750" cy="1152525"/>
            <a:chOff x="1746" y="2622"/>
            <a:chExt cx="1700" cy="726"/>
          </a:xfrm>
        </p:grpSpPr>
        <p:sp>
          <p:nvSpPr>
            <p:cNvPr id="1295385" name="Line 27"/>
            <p:cNvSpPr/>
            <p:nvPr/>
          </p:nvSpPr>
          <p:spPr>
            <a:xfrm>
              <a:off x="1746" y="3339"/>
              <a:ext cx="1700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</p:spPr>
        </p:sp>
        <p:cxnSp>
          <p:nvCxnSpPr>
            <p:cNvPr id="1295386" name="AutoShape 28"/>
            <p:cNvCxnSpPr>
              <a:stCxn id="1295385" idx="1"/>
              <a:endCxn id="1295362" idx="1"/>
            </p:cNvCxnSpPr>
            <p:nvPr/>
          </p:nvCxnSpPr>
          <p:spPr>
            <a:xfrm flipH="1" flipV="1">
              <a:off x="3106" y="2622"/>
              <a:ext cx="340" cy="726"/>
            </a:xfrm>
            <a:prstGeom prst="straightConnector1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  <p:grpSp>
        <p:nvGrpSpPr>
          <p:cNvPr id="9" name="Group 29"/>
          <p:cNvGrpSpPr/>
          <p:nvPr/>
        </p:nvGrpSpPr>
        <p:grpSpPr>
          <a:xfrm>
            <a:off x="4295775" y="1081088"/>
            <a:ext cx="2879725" cy="1152525"/>
            <a:chOff x="1746" y="2622"/>
            <a:chExt cx="1814" cy="726"/>
          </a:xfrm>
        </p:grpSpPr>
        <p:sp>
          <p:nvSpPr>
            <p:cNvPr id="1295388" name="Line 30"/>
            <p:cNvSpPr/>
            <p:nvPr/>
          </p:nvSpPr>
          <p:spPr>
            <a:xfrm>
              <a:off x="1746" y="3339"/>
              <a:ext cx="1814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</p:spPr>
        </p:sp>
        <p:cxnSp>
          <p:nvCxnSpPr>
            <p:cNvPr id="1295389" name="AutoShape 31"/>
            <p:cNvCxnSpPr>
              <a:stCxn id="1295388" idx="1"/>
              <a:endCxn id="1295362" idx="1"/>
            </p:cNvCxnSpPr>
            <p:nvPr/>
          </p:nvCxnSpPr>
          <p:spPr>
            <a:xfrm flipH="1" flipV="1">
              <a:off x="3106" y="2622"/>
              <a:ext cx="454" cy="726"/>
            </a:xfrm>
            <a:prstGeom prst="straightConnector1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  <p:sp>
        <p:nvSpPr>
          <p:cNvPr id="188448" name="Line 32"/>
          <p:cNvSpPr/>
          <p:nvPr/>
        </p:nvSpPr>
        <p:spPr>
          <a:xfrm>
            <a:off x="4297363" y="2219325"/>
            <a:ext cx="2159000" cy="0"/>
          </a:xfrm>
          <a:prstGeom prst="line">
            <a:avLst/>
          </a:prstGeom>
          <a:ln w="38100" cap="flat" cmpd="sng">
            <a:solidFill>
              <a:srgbClr val="00CC00"/>
            </a:solidFill>
            <a:prstDash val="solid"/>
            <a:round/>
            <a:headEnd type="none" w="med" len="med"/>
            <a:tailEnd type="stealth" w="lg" len="lg"/>
          </a:ln>
        </p:spPr>
      </p:sp>
      <p:cxnSp>
        <p:nvCxnSpPr>
          <p:cNvPr id="188449" name="AutoShape 33"/>
          <p:cNvCxnSpPr>
            <a:stCxn id="1295362" idx="1"/>
            <a:endCxn id="188448" idx="1"/>
          </p:cNvCxnSpPr>
          <p:nvPr/>
        </p:nvCxnSpPr>
        <p:spPr>
          <a:xfrm>
            <a:off x="6454775" y="1081088"/>
            <a:ext cx="1588" cy="1157287"/>
          </a:xfrm>
          <a:prstGeom prst="straightConnector1">
            <a:avLst/>
          </a:prstGeom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88450" name="AutoShape 34"/>
          <p:cNvCxnSpPr>
            <a:stCxn id="188448" idx="1"/>
            <a:endCxn id="1295362" idx="1"/>
          </p:cNvCxnSpPr>
          <p:nvPr/>
        </p:nvCxnSpPr>
        <p:spPr>
          <a:xfrm flipH="1" flipV="1">
            <a:off x="6454775" y="1081088"/>
            <a:ext cx="1588" cy="1157287"/>
          </a:xfrm>
          <a:prstGeom prst="straightConnector1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88451" name="Text Box 35"/>
          <p:cNvSpPr txBox="1"/>
          <p:nvPr/>
        </p:nvSpPr>
        <p:spPr>
          <a:xfrm>
            <a:off x="6035675" y="2305050"/>
            <a:ext cx="4171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00CC00"/>
                </a:solidFill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en-US" altLang="zh-CN" sz="2400" b="1" baseline="-25000" dirty="0">
                <a:solidFill>
                  <a:srgbClr val="00CC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en-US" altLang="zh-CN" sz="2400" b="1" baseline="-25000" dirty="0">
              <a:solidFill>
                <a:srgbClr val="00CC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295394" name="Text Box 37"/>
          <p:cNvSpPr txBox="1"/>
          <p:nvPr/>
        </p:nvSpPr>
        <p:spPr>
          <a:xfrm>
            <a:off x="6240463" y="504825"/>
            <a:ext cx="4343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en-US" altLang="zh-CN" sz="2400" b="1" baseline="-25000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8454" name="Text Box 38"/>
          <p:cNvSpPr txBox="1"/>
          <p:nvPr/>
        </p:nvSpPr>
        <p:spPr>
          <a:xfrm>
            <a:off x="6527800" y="1465263"/>
            <a:ext cx="4343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en-US" altLang="zh-CN" sz="2400" b="1" baseline="-25000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295396" name="AutoShape 39">
            <a:hlinkClick r:id="rId1" action="ppaction://hlinksldjump"/>
          </p:cNvPr>
          <p:cNvSpPr/>
          <p:nvPr/>
        </p:nvSpPr>
        <p:spPr>
          <a:xfrm>
            <a:off x="9767888" y="6262688"/>
            <a:ext cx="684212" cy="4064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algn="ctr"/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返回</a:t>
            </a:r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8457" name="Rectangle 41"/>
          <p:cNvSpPr/>
          <p:nvPr/>
        </p:nvSpPr>
        <p:spPr>
          <a:xfrm>
            <a:off x="1981200" y="3049588"/>
            <a:ext cx="8229600" cy="26758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令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为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在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上的投影，则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endParaRPr lang="zh-CN" altLang="en-US" sz="2400" b="1" baseline="-25000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若令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－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－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，则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⊥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下面确定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的值．因为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所以                   ，从而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88458" name="Object 7"/>
          <p:cNvGraphicFramePr/>
          <p:nvPr/>
        </p:nvGraphicFramePr>
        <p:xfrm>
          <a:off x="2719388" y="4508500"/>
          <a:ext cx="553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" name="" r:id="rId2" imgW="2768600" imgH="228600" progId="">
                  <p:embed/>
                </p:oleObj>
              </mc:Choice>
              <mc:Fallback>
                <p:oleObj name="" r:id="rId2" imgW="2768600" imgH="228600" progId="">
                  <p:embed/>
                  <p:pic>
                    <p:nvPicPr>
                      <p:cNvPr id="0" name="图片 569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19388" y="4508500"/>
                        <a:ext cx="55372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59" name="Object 8"/>
          <p:cNvGraphicFramePr/>
          <p:nvPr/>
        </p:nvGraphicFramePr>
        <p:xfrm>
          <a:off x="2719388" y="5084763"/>
          <a:ext cx="1447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8" name="" r:id="rId4" imgW="723900" imgH="444500" progId="">
                  <p:embed/>
                </p:oleObj>
              </mc:Choice>
              <mc:Fallback>
                <p:oleObj name="" r:id="rId4" imgW="723900" imgH="444500" progId="">
                  <p:embed/>
                  <p:pic>
                    <p:nvPicPr>
                      <p:cNvPr id="0" name="图片 568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9388" y="5084763"/>
                        <a:ext cx="1447800" cy="889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60" name="Rectangle 44"/>
          <p:cNvSpPr/>
          <p:nvPr/>
        </p:nvSpPr>
        <p:spPr>
          <a:xfrm>
            <a:off x="4037013" y="4508500"/>
            <a:ext cx="1843087" cy="4333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88461" name="Object 9"/>
          <p:cNvGraphicFramePr/>
          <p:nvPr/>
        </p:nvGraphicFramePr>
        <p:xfrm>
          <a:off x="5076825" y="5070475"/>
          <a:ext cx="4749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6" name="" r:id="rId6" imgW="2374900" imgH="444500" progId="">
                  <p:embed/>
                </p:oleObj>
              </mc:Choice>
              <mc:Fallback>
                <p:oleObj name="" r:id="rId6" imgW="2374900" imgH="444500" progId="">
                  <p:embed/>
                  <p:pic>
                    <p:nvPicPr>
                      <p:cNvPr id="0" name="图片 568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76825" y="5070475"/>
                        <a:ext cx="4749800" cy="889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62" name="Rectangle 46"/>
          <p:cNvSpPr/>
          <p:nvPr/>
        </p:nvSpPr>
        <p:spPr>
          <a:xfrm>
            <a:off x="4079875" y="5157788"/>
            <a:ext cx="1008063" cy="5032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5405" name="Text Box 37"/>
          <p:cNvSpPr txBox="1"/>
          <p:nvPr/>
        </p:nvSpPr>
        <p:spPr>
          <a:xfrm>
            <a:off x="5030788" y="1603375"/>
            <a:ext cx="9652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－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endParaRPr lang="en-US" altLang="zh-CN" sz="2400" b="1" baseline="-25000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10" name="Group 52"/>
          <p:cNvGrpSpPr/>
          <p:nvPr/>
        </p:nvGrpSpPr>
        <p:grpSpPr>
          <a:xfrm>
            <a:off x="7104063" y="1774825"/>
            <a:ext cx="446087" cy="430213"/>
            <a:chOff x="3515" y="1118"/>
            <a:chExt cx="281" cy="271"/>
          </a:xfrm>
        </p:grpSpPr>
        <p:sp>
          <p:nvSpPr>
            <p:cNvPr id="1295405" name="Freeform 46"/>
            <p:cNvSpPr/>
            <p:nvPr/>
          </p:nvSpPr>
          <p:spPr>
            <a:xfrm>
              <a:off x="3515" y="1283"/>
              <a:ext cx="136" cy="10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91" y="15"/>
                </a:cxn>
                <a:cxn ang="0">
                  <a:pos x="136" y="106"/>
                </a:cxn>
              </a:cxnLst>
              <a:pathLst>
                <a:path w="136" h="106">
                  <a:moveTo>
                    <a:pt x="0" y="15"/>
                  </a:moveTo>
                  <a:cubicBezTo>
                    <a:pt x="34" y="7"/>
                    <a:pt x="68" y="0"/>
                    <a:pt x="91" y="15"/>
                  </a:cubicBezTo>
                  <a:cubicBezTo>
                    <a:pt x="114" y="30"/>
                    <a:pt x="125" y="68"/>
                    <a:pt x="136" y="106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2400"/>
            </a:p>
          </p:txBody>
        </p:sp>
        <p:graphicFrame>
          <p:nvGraphicFramePr>
            <p:cNvPr id="1295406" name="Object 10"/>
            <p:cNvGraphicFramePr/>
            <p:nvPr/>
          </p:nvGraphicFramePr>
          <p:xfrm>
            <a:off x="3619" y="1118"/>
            <a:ext cx="177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4" name="" r:id="rId8" imgW="190500" imgH="241300" progId="">
                    <p:embed/>
                  </p:oleObj>
                </mc:Choice>
                <mc:Fallback>
                  <p:oleObj name="" r:id="rId8" imgW="190500" imgH="241300" progId="">
                    <p:embed/>
                    <p:pic>
                      <p:nvPicPr>
                        <p:cNvPr id="0" name="图片 5683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619" y="1118"/>
                          <a:ext cx="177" cy="2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56"/>
          <p:cNvGrpSpPr>
            <a:grpSpLocks noChangeAspect="1"/>
          </p:cNvGrpSpPr>
          <p:nvPr/>
        </p:nvGrpSpPr>
        <p:grpSpPr>
          <a:xfrm>
            <a:off x="6442075" y="2025650"/>
            <a:ext cx="179388" cy="179388"/>
            <a:chOff x="748" y="3884"/>
            <a:chExt cx="136" cy="136"/>
          </a:xfrm>
        </p:grpSpPr>
        <p:sp>
          <p:nvSpPr>
            <p:cNvPr id="1295408" name="Line 53"/>
            <p:cNvSpPr>
              <a:spLocks noChangeAspect="1"/>
            </p:cNvSpPr>
            <p:nvPr/>
          </p:nvSpPr>
          <p:spPr>
            <a:xfrm>
              <a:off x="748" y="3884"/>
              <a:ext cx="136" cy="0"/>
            </a:xfrm>
            <a:prstGeom prst="line">
              <a:avLst/>
            </a:prstGeom>
            <a:ln w="28575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95409" name="Line 55"/>
            <p:cNvSpPr>
              <a:spLocks noChangeAspect="1"/>
            </p:cNvSpPr>
            <p:nvPr/>
          </p:nvSpPr>
          <p:spPr>
            <a:xfrm>
              <a:off x="884" y="3884"/>
              <a:ext cx="0" cy="136"/>
            </a:xfrm>
            <a:prstGeom prst="line">
              <a:avLst/>
            </a:prstGeom>
            <a:ln w="28575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3" name="组合 22"/>
          <p:cNvGrpSpPr/>
          <p:nvPr/>
        </p:nvGrpSpPr>
        <p:grpSpPr>
          <a:xfrm>
            <a:off x="5861050" y="1776413"/>
            <a:ext cx="379413" cy="428625"/>
            <a:chOff x="6403087" y="6143647"/>
            <a:chExt cx="378727" cy="428625"/>
          </a:xfrm>
        </p:grpSpPr>
        <p:graphicFrame>
          <p:nvGraphicFramePr>
            <p:cNvPr id="1295411" name="Object 11"/>
            <p:cNvGraphicFramePr/>
            <p:nvPr/>
          </p:nvGraphicFramePr>
          <p:xfrm>
            <a:off x="6500826" y="6143647"/>
            <a:ext cx="280988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5" name="" r:id="rId10" imgW="190500" imgH="241300" progId="">
                    <p:embed/>
                  </p:oleObj>
                </mc:Choice>
                <mc:Fallback>
                  <p:oleObj name="" r:id="rId10" imgW="190500" imgH="241300" progId="">
                    <p:embed/>
                    <p:pic>
                      <p:nvPicPr>
                        <p:cNvPr id="0" name="图片 568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500826" y="6143647"/>
                          <a:ext cx="280988" cy="3571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95412" name="Group 71"/>
            <p:cNvGrpSpPr/>
            <p:nvPr/>
          </p:nvGrpSpPr>
          <p:grpSpPr>
            <a:xfrm>
              <a:off x="6403087" y="6424635"/>
              <a:ext cx="147637" cy="147637"/>
              <a:chOff x="3719" y="3117"/>
              <a:chExt cx="93" cy="93"/>
            </a:xfrm>
          </p:grpSpPr>
          <p:sp>
            <p:nvSpPr>
              <p:cNvPr id="1295413" name="Freeform 72"/>
              <p:cNvSpPr/>
              <p:nvPr/>
            </p:nvSpPr>
            <p:spPr>
              <a:xfrm>
                <a:off x="3719" y="3160"/>
                <a:ext cx="50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50"/>
                  </a:cxn>
                </a:cxnLst>
                <a:pathLst>
                  <a:path w="50" h="50">
                    <a:moveTo>
                      <a:pt x="0" y="0"/>
                    </a:moveTo>
                    <a:cubicBezTo>
                      <a:pt x="30" y="10"/>
                      <a:pt x="37" y="22"/>
                      <a:pt x="50" y="50"/>
                    </a:cubicBezTo>
                  </a:path>
                </a:pathLst>
              </a:custGeom>
              <a:noFill/>
              <a:ln w="28575" cap="flat" cmpd="sng">
                <a:solidFill>
                  <a:srgbClr val="00CC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400"/>
              </a:p>
            </p:txBody>
          </p:sp>
          <p:sp>
            <p:nvSpPr>
              <p:cNvPr id="1295414" name="Freeform 73"/>
              <p:cNvSpPr/>
              <p:nvPr/>
            </p:nvSpPr>
            <p:spPr>
              <a:xfrm>
                <a:off x="3727" y="3117"/>
                <a:ext cx="85" cy="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51"/>
                  </a:cxn>
                  <a:cxn ang="0">
                    <a:pos x="85" y="85"/>
                  </a:cxn>
                </a:cxnLst>
                <a:pathLst>
                  <a:path w="85" h="85">
                    <a:moveTo>
                      <a:pt x="0" y="0"/>
                    </a:moveTo>
                    <a:cubicBezTo>
                      <a:pt x="31" y="11"/>
                      <a:pt x="40" y="33"/>
                      <a:pt x="68" y="51"/>
                    </a:cubicBezTo>
                    <a:cubicBezTo>
                      <a:pt x="77" y="80"/>
                      <a:pt x="70" y="70"/>
                      <a:pt x="85" y="85"/>
                    </a:cubicBezTo>
                  </a:path>
                </a:pathLst>
              </a:custGeom>
              <a:noFill/>
              <a:ln w="28575" cap="flat" cmpd="sng">
                <a:solidFill>
                  <a:srgbClr val="00CC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400"/>
              </a:p>
            </p:txBody>
          </p:sp>
        </p:grpSp>
      </p:grpSp>
      <p:sp>
        <p:nvSpPr>
          <p:cNvPr id="11" name="Rectangle 44"/>
          <p:cNvSpPr/>
          <p:nvPr/>
        </p:nvSpPr>
        <p:spPr>
          <a:xfrm>
            <a:off x="5880100" y="4508500"/>
            <a:ext cx="2376488" cy="4333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7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88457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7">
                                            <p:txEl>
                                              <p:charRg st="34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188457">
                                            <p:txEl>
                                              <p:charRg st="34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7">
                                            <p:txEl>
                                              <p:charRg st="73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8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500"/>
                                        <p:tgtEl>
                                          <p:spTgt spid="18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7">
                                            <p:txEl>
                                              <p:charRg st="87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88457">
                                            <p:txEl>
                                              <p:charRg st="87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8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8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8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52" grpId="0"/>
      <p:bldP spid="188451" grpId="0"/>
      <p:bldP spid="188454" grpId="0"/>
      <p:bldP spid="188460" grpId="0" bldLvl="0" animBg="1"/>
      <p:bldP spid="188462" grpId="0" bldLvl="0" animBg="1"/>
      <p:bldP spid="15405" grpId="0"/>
      <p:bldP spid="15405" grpId="1"/>
      <p:bldP spid="11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9443" name="Rectangle 3"/>
          <p:cNvSpPr>
            <a:spLocks noGrp="1"/>
          </p:cNvSpPr>
          <p:nvPr>
            <p:ph idx="1"/>
          </p:nvPr>
        </p:nvSpPr>
        <p:spPr>
          <a:xfrm>
            <a:off x="1981200" y="504825"/>
            <a:ext cx="8229600" cy="5408295"/>
          </a:xfrm>
        </p:spPr>
        <p:txBody>
          <a:bodyPr vert="horz" wrap="square" lIns="91440" tIns="45720" rIns="91440" bIns="45720" anchor="t">
            <a:spAutoFit/>
          </a:bodyPr>
          <a:p>
            <a:pPr eaLnBrk="1" hangingPunct="1">
              <a:buNone/>
            </a:pPr>
            <a:r>
              <a:rPr lang="zh-CN" altLang="en-US" dirty="0">
                <a:solidFill>
                  <a:srgbClr val="FF0000"/>
                </a:solidFill>
              </a:rPr>
              <a:t>第一步：正交化</a:t>
            </a:r>
            <a:r>
              <a:rPr lang="en-US" altLang="zh-CN" dirty="0">
                <a:solidFill>
                  <a:srgbClr val="FF0000"/>
                </a:solidFill>
              </a:rPr>
              <a:t>——</a:t>
            </a:r>
            <a:r>
              <a:rPr lang="zh-CN" altLang="en-US" dirty="0">
                <a:solidFill>
                  <a:srgbClr val="FF0000"/>
                </a:solidFill>
              </a:rPr>
              <a:t>施密特（</a:t>
            </a:r>
            <a:r>
              <a:rPr lang="en-US" altLang="zh-CN" dirty="0">
                <a:solidFill>
                  <a:srgbClr val="FF0000"/>
                </a:solidFill>
              </a:rPr>
              <a:t>Schimidt</a:t>
            </a:r>
            <a:r>
              <a:rPr lang="zh-CN" altLang="en-US" dirty="0">
                <a:solidFill>
                  <a:srgbClr val="FF0000"/>
                </a:solidFill>
              </a:rPr>
              <a:t>）正交化过程</a:t>
            </a:r>
            <a:endParaRPr lang="zh-CN" altLang="en-US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zh-CN" altLang="en-US" dirty="0"/>
              <a:t>设 </a:t>
            </a:r>
            <a:r>
              <a:rPr lang="en-US" altLang="zh-CN" i="1" dirty="0"/>
              <a:t>a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/>
              <a:t>a</a:t>
            </a:r>
            <a:r>
              <a:rPr lang="en-US" altLang="zh-CN" baseline="-25000" dirty="0"/>
              <a:t>2</a:t>
            </a:r>
            <a:r>
              <a:rPr lang="en-US" altLang="zh-CN" dirty="0"/>
              <a:t>, …, </a:t>
            </a:r>
            <a:r>
              <a:rPr lang="en-US" altLang="zh-CN" i="1" dirty="0"/>
              <a:t>a</a:t>
            </a:r>
            <a:r>
              <a:rPr lang="en-US" altLang="zh-CN" i="1" baseline="-25000" dirty="0"/>
              <a:t>r</a:t>
            </a:r>
            <a:r>
              <a:rPr lang="en-US" altLang="zh-CN" dirty="0"/>
              <a:t> </a:t>
            </a:r>
            <a:r>
              <a:rPr lang="zh-CN" altLang="en-US" dirty="0"/>
              <a:t>是向量空间 </a:t>
            </a:r>
            <a:r>
              <a:rPr lang="en-US" altLang="zh-CN" i="1" dirty="0"/>
              <a:t>V</a:t>
            </a:r>
            <a:r>
              <a:rPr lang="en-US" altLang="zh-CN" dirty="0"/>
              <a:t> </a:t>
            </a:r>
            <a:r>
              <a:rPr lang="zh-CN" altLang="en-US" dirty="0"/>
              <a:t>中的一个基，那么令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于是</a:t>
            </a:r>
            <a:r>
              <a:rPr lang="zh-CN" altLang="en-US" i="1" dirty="0"/>
              <a:t> </a:t>
            </a:r>
            <a:r>
              <a:rPr lang="en-US" altLang="zh-CN" i="1" dirty="0"/>
              <a:t>b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/>
              <a:t>b</a:t>
            </a:r>
            <a:r>
              <a:rPr lang="en-US" altLang="zh-CN" baseline="-25000" dirty="0"/>
              <a:t>2</a:t>
            </a:r>
            <a:r>
              <a:rPr lang="en-US" altLang="zh-CN" dirty="0"/>
              <a:t>, …, </a:t>
            </a:r>
            <a:r>
              <a:rPr lang="en-US" altLang="zh-CN" i="1" dirty="0"/>
              <a:t>b</a:t>
            </a:r>
            <a:r>
              <a:rPr lang="en-US" altLang="zh-CN" i="1" baseline="-25000" dirty="0"/>
              <a:t>r </a:t>
            </a:r>
            <a:r>
              <a:rPr lang="zh-CN" altLang="en-US" dirty="0"/>
              <a:t>两两正交，并且与</a:t>
            </a:r>
            <a:r>
              <a:rPr lang="en-US" altLang="zh-CN" i="1" dirty="0"/>
              <a:t>a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/>
              <a:t>a</a:t>
            </a:r>
            <a:r>
              <a:rPr lang="en-US" altLang="zh-CN" baseline="-25000" dirty="0"/>
              <a:t>2</a:t>
            </a:r>
            <a:r>
              <a:rPr lang="en-US" altLang="zh-CN" dirty="0"/>
              <a:t>, …, </a:t>
            </a:r>
            <a:r>
              <a:rPr lang="en-US" altLang="zh-CN" i="1" dirty="0"/>
              <a:t>a</a:t>
            </a:r>
            <a:r>
              <a:rPr lang="en-US" altLang="zh-CN" i="1" baseline="-25000" dirty="0"/>
              <a:t>r</a:t>
            </a:r>
            <a:r>
              <a:rPr lang="en-US" altLang="zh-CN" dirty="0"/>
              <a:t> </a:t>
            </a:r>
            <a:r>
              <a:rPr lang="zh-CN" altLang="en-US" dirty="0"/>
              <a:t>等价，即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 </a:t>
            </a:r>
            <a:r>
              <a:rPr lang="en-US" altLang="zh-CN" i="1" dirty="0"/>
              <a:t>b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/>
              <a:t>b</a:t>
            </a:r>
            <a:r>
              <a:rPr lang="en-US" altLang="zh-CN" baseline="-25000" dirty="0"/>
              <a:t>2</a:t>
            </a:r>
            <a:r>
              <a:rPr lang="en-US" altLang="zh-CN" dirty="0"/>
              <a:t>, …, </a:t>
            </a:r>
            <a:r>
              <a:rPr lang="en-US" altLang="zh-CN" i="1" dirty="0"/>
              <a:t>b</a:t>
            </a:r>
            <a:r>
              <a:rPr lang="en-US" altLang="zh-CN" i="1" baseline="-25000" dirty="0"/>
              <a:t>r</a:t>
            </a:r>
            <a:r>
              <a:rPr lang="en-US" altLang="zh-CN" dirty="0"/>
              <a:t> </a:t>
            </a:r>
            <a:r>
              <a:rPr lang="zh-CN" altLang="en-US" dirty="0"/>
              <a:t>是向量空间 </a:t>
            </a:r>
            <a:r>
              <a:rPr lang="en-US" altLang="zh-CN" i="1" dirty="0"/>
              <a:t>V</a:t>
            </a:r>
            <a:r>
              <a:rPr lang="en-US" altLang="zh-CN" dirty="0"/>
              <a:t> </a:t>
            </a:r>
            <a:r>
              <a:rPr lang="zh-CN" altLang="en-US" dirty="0"/>
              <a:t>中的一个</a:t>
            </a:r>
            <a:r>
              <a:rPr lang="zh-CN" altLang="en-US" dirty="0">
                <a:solidFill>
                  <a:srgbClr val="0000FF"/>
                </a:solidFill>
              </a:rPr>
              <a:t>正交基</a:t>
            </a:r>
            <a:r>
              <a:rPr lang="zh-CN" altLang="en-US" dirty="0"/>
              <a:t>．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>
                <a:solidFill>
                  <a:srgbClr val="FF0000"/>
                </a:solidFill>
              </a:rPr>
              <a:t>特别地，</a:t>
            </a:r>
            <a:r>
              <a:rPr lang="en-US" altLang="zh-CN" i="1" dirty="0">
                <a:solidFill>
                  <a:srgbClr val="FF0000"/>
                </a:solidFill>
              </a:rPr>
              <a:t>b</a:t>
            </a:r>
            <a:r>
              <a:rPr lang="en-US" altLang="zh-CN" baseline="-25000" dirty="0">
                <a:solidFill>
                  <a:srgbClr val="FF0000"/>
                </a:solidFill>
              </a:rPr>
              <a:t>1</a:t>
            </a:r>
            <a:r>
              <a:rPr lang="en-US" altLang="zh-CN" dirty="0">
                <a:solidFill>
                  <a:srgbClr val="FF0000"/>
                </a:solidFill>
              </a:rPr>
              <a:t>, …, </a:t>
            </a:r>
            <a:r>
              <a:rPr lang="en-US" altLang="zh-CN" i="1" dirty="0">
                <a:solidFill>
                  <a:srgbClr val="FF0000"/>
                </a:solidFill>
              </a:rPr>
              <a:t>b</a:t>
            </a:r>
            <a:r>
              <a:rPr lang="en-US" altLang="zh-CN" i="1" baseline="-25000" dirty="0">
                <a:solidFill>
                  <a:srgbClr val="FF0000"/>
                </a:solidFill>
              </a:rPr>
              <a:t>k </a:t>
            </a:r>
            <a:r>
              <a:rPr lang="zh-CN" altLang="en-US" dirty="0">
                <a:solidFill>
                  <a:srgbClr val="FF0000"/>
                </a:solidFill>
              </a:rPr>
              <a:t>与</a:t>
            </a:r>
            <a:r>
              <a:rPr lang="en-US" altLang="zh-CN" i="1" dirty="0">
                <a:solidFill>
                  <a:srgbClr val="FF0000"/>
                </a:solidFill>
              </a:rPr>
              <a:t>a</a:t>
            </a:r>
            <a:r>
              <a:rPr lang="en-US" altLang="zh-CN" baseline="-25000" dirty="0">
                <a:solidFill>
                  <a:srgbClr val="FF0000"/>
                </a:solidFill>
              </a:rPr>
              <a:t>1</a:t>
            </a:r>
            <a:r>
              <a:rPr lang="en-US" altLang="zh-CN" dirty="0">
                <a:solidFill>
                  <a:srgbClr val="FF0000"/>
                </a:solidFill>
              </a:rPr>
              <a:t>, …, </a:t>
            </a:r>
            <a:r>
              <a:rPr lang="en-US" altLang="zh-CN" i="1" dirty="0">
                <a:solidFill>
                  <a:srgbClr val="FF0000"/>
                </a:solidFill>
              </a:rPr>
              <a:t>a</a:t>
            </a:r>
            <a:r>
              <a:rPr lang="en-US" altLang="zh-CN" i="1" baseline="-25000" dirty="0">
                <a:solidFill>
                  <a:srgbClr val="FF0000"/>
                </a:solidFill>
              </a:rPr>
              <a:t>k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zh-CN" altLang="en-US" dirty="0">
                <a:solidFill>
                  <a:srgbClr val="FF0000"/>
                </a:solidFill>
              </a:rPr>
              <a:t>等价（</a:t>
            </a:r>
            <a:r>
              <a:rPr lang="en-US" altLang="zh-CN" dirty="0">
                <a:solidFill>
                  <a:srgbClr val="FF0000"/>
                </a:solidFill>
              </a:rPr>
              <a:t>1 </a:t>
            </a:r>
            <a:r>
              <a:rPr lang="en-US" altLang="en-US" dirty="0">
                <a:solidFill>
                  <a:srgbClr val="FF0000"/>
                </a:solidFill>
              </a:rPr>
              <a:t>≤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k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≤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r</a:t>
            </a:r>
            <a:r>
              <a:rPr lang="zh-CN" altLang="en-US" dirty="0">
                <a:solidFill>
                  <a:srgbClr val="FF0000"/>
                </a:solidFill>
              </a:rPr>
              <a:t>）．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89444" name="Object 5"/>
          <p:cNvGraphicFramePr/>
          <p:nvPr/>
        </p:nvGraphicFramePr>
        <p:xfrm>
          <a:off x="2035175" y="3054350"/>
          <a:ext cx="6248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" name="" r:id="rId1" imgW="3124200" imgH="596900" progId="">
                  <p:embed/>
                </p:oleObj>
              </mc:Choice>
              <mc:Fallback>
                <p:oleObj name="" r:id="rId1" imgW="3124200" imgH="596900" progId="">
                  <p:embed/>
                  <p:pic>
                    <p:nvPicPr>
                      <p:cNvPr id="0" name="图片 56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35175" y="3054350"/>
                        <a:ext cx="6248400" cy="1193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6387" name="Object 6"/>
          <p:cNvGraphicFramePr/>
          <p:nvPr/>
        </p:nvGraphicFramePr>
        <p:xfrm>
          <a:off x="2035175" y="1512888"/>
          <a:ext cx="88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9" name="" r:id="rId3" imgW="444500" imgH="228600" progId="">
                  <p:embed/>
                </p:oleObj>
              </mc:Choice>
              <mc:Fallback>
                <p:oleObj name="" r:id="rId3" imgW="444500" imgH="228600" progId="">
                  <p:embed/>
                  <p:pic>
                    <p:nvPicPr>
                      <p:cNvPr id="0" name="图片 56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5175" y="1512888"/>
                        <a:ext cx="8890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6388" name="Object 7"/>
          <p:cNvGraphicFramePr/>
          <p:nvPr/>
        </p:nvGraphicFramePr>
        <p:xfrm>
          <a:off x="2035175" y="2063750"/>
          <a:ext cx="3454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2" name="" r:id="rId5" imgW="1726565" imgH="444500" progId="">
                  <p:embed/>
                </p:oleObj>
              </mc:Choice>
              <mc:Fallback>
                <p:oleObj name="" r:id="rId5" imgW="1726565" imgH="444500" progId="">
                  <p:embed/>
                  <p:pic>
                    <p:nvPicPr>
                      <p:cNvPr id="0" name="图片 569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5175" y="2063750"/>
                        <a:ext cx="3454400" cy="889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76" name="Rectangle 36"/>
          <p:cNvSpPr/>
          <p:nvPr/>
        </p:nvSpPr>
        <p:spPr>
          <a:xfrm>
            <a:off x="3171825" y="3429000"/>
            <a:ext cx="865188" cy="7921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9477" name="Rectangle 37"/>
          <p:cNvSpPr/>
          <p:nvPr/>
        </p:nvSpPr>
        <p:spPr>
          <a:xfrm>
            <a:off x="4583113" y="3429000"/>
            <a:ext cx="865187" cy="7921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9478" name="Rectangle 38"/>
          <p:cNvSpPr/>
          <p:nvPr/>
        </p:nvSpPr>
        <p:spPr>
          <a:xfrm>
            <a:off x="6556375" y="3429000"/>
            <a:ext cx="1223963" cy="7921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89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9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8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charRg st="69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9443">
                                            <p:txEl>
                                              <p:charRg st="69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9443">
                                            <p:txEl>
                                              <p:charRg st="69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charRg st="113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9443">
                                            <p:txEl>
                                              <p:charRg st="113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9443">
                                            <p:txEl>
                                              <p:charRg st="113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charRg st="145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9443">
                                            <p:txEl>
                                              <p:charRg st="145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9443">
                                            <p:txEl>
                                              <p:charRg st="145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76" grpId="0" bldLvl="0" animBg="1"/>
      <p:bldP spid="189477" grpId="0" bldLvl="0" animBg="1"/>
      <p:bldP spid="189478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1" name="Rectangle 4"/>
          <p:cNvSpPr/>
          <p:nvPr/>
        </p:nvSpPr>
        <p:spPr>
          <a:xfrm>
            <a:off x="1981200" y="504825"/>
            <a:ext cx="8229600" cy="48914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第二步：单位化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是向量空间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中的一个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正交基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，那么令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因为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从而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是向量空间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中的一个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规范正交基</a:t>
            </a:r>
            <a:r>
              <a:rPr lang="zh-CN" altLang="en-US" sz="2400" b="1" dirty="0">
                <a:solidFill>
                  <a:srgbClr val="003366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3366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90475" name="Object 5"/>
          <p:cNvGraphicFramePr/>
          <p:nvPr/>
        </p:nvGraphicFramePr>
        <p:xfrm>
          <a:off x="3400425" y="1484313"/>
          <a:ext cx="5359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0" name="" r:id="rId1" imgW="2679700" imgH="444500" progId="">
                  <p:embed/>
                </p:oleObj>
              </mc:Choice>
              <mc:Fallback>
                <p:oleObj name="" r:id="rId1" imgW="2679700" imgH="444500" progId="">
                  <p:embed/>
                  <p:pic>
                    <p:nvPicPr>
                      <p:cNvPr id="0" name="图片 56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00425" y="1484313"/>
                        <a:ext cx="5359400" cy="889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/>
          <p:nvPr/>
        </p:nvGraphicFramePr>
        <p:xfrm>
          <a:off x="2695575" y="2760663"/>
          <a:ext cx="6832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3" name="" r:id="rId3" imgW="3416300" imgH="482600" progId="">
                  <p:embed/>
                </p:oleObj>
              </mc:Choice>
              <mc:Fallback>
                <p:oleObj name="" r:id="rId3" imgW="3416300" imgH="482600" progId="">
                  <p:embed/>
                  <p:pic>
                    <p:nvPicPr>
                      <p:cNvPr id="0" name="图片 56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5575" y="2760663"/>
                        <a:ext cx="6832600" cy="965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/>
          <p:nvPr/>
        </p:nvGraphicFramePr>
        <p:xfrm>
          <a:off x="2695575" y="4191000"/>
          <a:ext cx="2362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1" name="" r:id="rId5" imgW="1180465" imgH="266700" progId="">
                  <p:embed/>
                </p:oleObj>
              </mc:Choice>
              <mc:Fallback>
                <p:oleObj name="" r:id="rId5" imgW="1180465" imgH="266700" progId="">
                  <p:embed/>
                  <p:pic>
                    <p:nvPicPr>
                      <p:cNvPr id="0" name="图片 569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5575" y="4191000"/>
                        <a:ext cx="2362200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46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charRg st="46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54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charRg st="54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1730" name="Rectangle 2"/>
          <p:cNvSpPr/>
          <p:nvPr/>
        </p:nvSpPr>
        <p:spPr>
          <a:xfrm>
            <a:off x="1981200" y="854075"/>
            <a:ext cx="8231188" cy="20466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                                                         ，试用施密特正交化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过程把这组向量规范正交化．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解：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第一步正交化，取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298434" name="Object 4"/>
          <p:cNvGraphicFramePr/>
          <p:nvPr/>
        </p:nvGraphicFramePr>
        <p:xfrm>
          <a:off x="3062288" y="442913"/>
          <a:ext cx="4186237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0" name="" r:id="rId1" imgW="2095500" imgH="698500" progId="">
                  <p:embed/>
                </p:oleObj>
              </mc:Choice>
              <mc:Fallback>
                <p:oleObj name="" r:id="rId1" imgW="2095500" imgH="698500" progId="">
                  <p:embed/>
                  <p:pic>
                    <p:nvPicPr>
                      <p:cNvPr id="0" name="图片 569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62288" y="442913"/>
                        <a:ext cx="4186237" cy="1395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3" name="Object 5"/>
          <p:cNvGraphicFramePr/>
          <p:nvPr/>
        </p:nvGraphicFramePr>
        <p:xfrm>
          <a:off x="1992313" y="2997200"/>
          <a:ext cx="7975600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" name="" r:id="rId3" imgW="3987800" imgH="1651000" progId="">
                  <p:embed/>
                </p:oleObj>
              </mc:Choice>
              <mc:Fallback>
                <p:oleObj name="" r:id="rId3" imgW="3987800" imgH="1651000" progId="">
                  <p:embed/>
                  <p:pic>
                    <p:nvPicPr>
                      <p:cNvPr id="0" name="图片 569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2313" y="2997200"/>
                        <a:ext cx="7975600" cy="330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charRg st="85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1730">
                                            <p:txEl>
                                              <p:charRg st="85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70785" name="Rectangle 2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b"/>
          <a:p>
            <a:pPr algn="ctr" eaLnBrk="1" hangingPunct="1"/>
            <a:r>
              <a:rPr lang="en-US" altLang="zh-CN" sz="3600" b="1" dirty="0">
                <a:solidFill>
                  <a:srgbClr val="CC0099"/>
                </a:solidFill>
                <a:latin typeface="楷体_GB2312" pitchFamily="49" charset="-122"/>
                <a:ea typeface="+mj-ea"/>
                <a:cs typeface="+mj-cs"/>
              </a:rPr>
              <a:t>§</a:t>
            </a:r>
            <a:r>
              <a:rPr lang="en-US" altLang="zh-CN" sz="3600" b="1" dirty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altLang="zh-CN" sz="3600" b="1" dirty="0">
                <a:solidFill>
                  <a:srgbClr val="CC0099"/>
                </a:solidFill>
                <a:latin typeface="楷体_GB2312" pitchFamily="49" charset="-122"/>
                <a:ea typeface="+mj-ea"/>
                <a:cs typeface="+mj-cs"/>
              </a:rPr>
              <a:t>  </a:t>
            </a:r>
            <a:r>
              <a:rPr lang="zh-CN" altLang="en-US" sz="3600" b="1" dirty="0">
                <a:solidFill>
                  <a:srgbClr val="CC0099"/>
                </a:solidFill>
                <a:latin typeface="楷体_GB2312" pitchFamily="49" charset="-122"/>
                <a:ea typeface="+mj-ea"/>
                <a:cs typeface="+mj-cs"/>
              </a:rPr>
              <a:t>向量的内积、长度及正交性</a:t>
            </a:r>
            <a:endParaRPr lang="zh-CN" altLang="en-US" sz="3600" b="1" dirty="0">
              <a:solidFill>
                <a:srgbClr val="CC0099"/>
              </a:solidFill>
              <a:latin typeface="楷体_GB2312" pitchFamily="49" charset="-122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2754" name="Rectangle 2"/>
          <p:cNvSpPr/>
          <p:nvPr/>
        </p:nvSpPr>
        <p:spPr>
          <a:xfrm>
            <a:off x="1981200" y="854075"/>
            <a:ext cx="8231188" cy="20466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                                                         ，试用施密特正交化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过程把这组向量规范正交化．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解：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第二步单位化，令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299458" name="Object 4"/>
          <p:cNvGraphicFramePr/>
          <p:nvPr/>
        </p:nvGraphicFramePr>
        <p:xfrm>
          <a:off x="3062288" y="442913"/>
          <a:ext cx="4186237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" name="" r:id="rId1" imgW="2095500" imgH="698500" progId="">
                  <p:embed/>
                </p:oleObj>
              </mc:Choice>
              <mc:Fallback>
                <p:oleObj name="" r:id="rId1" imgW="2095500" imgH="698500" progId="">
                  <p:embed/>
                  <p:pic>
                    <p:nvPicPr>
                      <p:cNvPr id="0" name="图片 569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62288" y="442913"/>
                        <a:ext cx="4186237" cy="1395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56" name="Object 5"/>
          <p:cNvGraphicFramePr/>
          <p:nvPr/>
        </p:nvGraphicFramePr>
        <p:xfrm>
          <a:off x="4568825" y="2524125"/>
          <a:ext cx="30226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7" name="" r:id="rId3" imgW="1511300" imgH="2133600" progId="">
                  <p:embed/>
                </p:oleObj>
              </mc:Choice>
              <mc:Fallback>
                <p:oleObj name="" r:id="rId3" imgW="1511300" imgH="2133600" progId="">
                  <p:embed/>
                  <p:pic>
                    <p:nvPicPr>
                      <p:cNvPr id="0" name="图片 569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8825" y="2524125"/>
                        <a:ext cx="3022600" cy="426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>
                                            <p:txEl>
                                              <p:charRg st="85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2754">
                                            <p:txEl>
                                              <p:charRg st="85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3778" name="Rectangle 2"/>
          <p:cNvSpPr/>
          <p:nvPr/>
        </p:nvSpPr>
        <p:spPr>
          <a:xfrm>
            <a:off x="1803400" y="854075"/>
            <a:ext cx="8569325" cy="58121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已知               ，试求非零向量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，使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两两正交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解：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若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⊥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⊥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，则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         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[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]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0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          [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]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0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即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应满足方程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0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基础解系为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把基础解系正交化即为所求．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300482" name="Object 5"/>
          <p:cNvGraphicFramePr/>
          <p:nvPr/>
        </p:nvGraphicFramePr>
        <p:xfrm>
          <a:off x="3133725" y="442913"/>
          <a:ext cx="1090613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6" name="" r:id="rId1" imgW="546100" imgH="698500" progId="">
                  <p:embed/>
                </p:oleObj>
              </mc:Choice>
              <mc:Fallback>
                <p:oleObj name="" r:id="rId1" imgW="546100" imgH="698500" progId="">
                  <p:embed/>
                  <p:pic>
                    <p:nvPicPr>
                      <p:cNvPr id="0" name="图片 56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33725" y="442913"/>
                        <a:ext cx="1090613" cy="1395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1" name="Object 6"/>
          <p:cNvGraphicFramePr/>
          <p:nvPr/>
        </p:nvGraphicFramePr>
        <p:xfrm>
          <a:off x="3500438" y="4508500"/>
          <a:ext cx="2740025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2" name="" r:id="rId3" imgW="1371600" imgH="698500" progId="">
                  <p:embed/>
                </p:oleObj>
              </mc:Choice>
              <mc:Fallback>
                <p:oleObj name="" r:id="rId3" imgW="1371600" imgH="698500" progId="">
                  <p:embed/>
                  <p:pic>
                    <p:nvPicPr>
                      <p:cNvPr id="0" name="图片 570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0438" y="4508500"/>
                        <a:ext cx="2740025" cy="1395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2" name="Object 7"/>
          <p:cNvGraphicFramePr/>
          <p:nvPr/>
        </p:nvGraphicFramePr>
        <p:xfrm>
          <a:off x="7050088" y="4508500"/>
          <a:ext cx="2992437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9" name="" r:id="rId5" imgW="1498600" imgH="698500" progId="">
                  <p:embed/>
                </p:oleObj>
              </mc:Choice>
              <mc:Fallback>
                <p:oleObj name="" r:id="rId5" imgW="1498600" imgH="698500" progId="">
                  <p:embed/>
                  <p:pic>
                    <p:nvPicPr>
                      <p:cNvPr id="0" name="图片 569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50088" y="4508500"/>
                        <a:ext cx="2992437" cy="13954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8"/>
          <p:cNvSpPr/>
          <p:nvPr/>
        </p:nvSpPr>
        <p:spPr>
          <a:xfrm>
            <a:off x="5608638" y="6169025"/>
            <a:ext cx="32854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（以保证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成立）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charRg st="53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3778">
                                            <p:txEl>
                                              <p:charRg st="53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charRg st="73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3778">
                                            <p:txEl>
                                              <p:charRg st="73" end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charRg st="138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3778">
                                            <p:txEl>
                                              <p:charRg st="138" end="2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charRg st="203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3778">
                                            <p:txEl>
                                              <p:charRg st="203" end="2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charRg st="237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3778">
                                            <p:txEl>
                                              <p:charRg st="237" end="2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charRg st="244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03778">
                                            <p:txEl>
                                              <p:charRg st="244" end="2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1498" name="Rectangle 10"/>
          <p:cNvSpPr/>
          <p:nvPr/>
        </p:nvSpPr>
        <p:spPr>
          <a:xfrm>
            <a:off x="8558213" y="1557338"/>
            <a:ext cx="144462" cy="3587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1499" name="Rectangle 11"/>
          <p:cNvSpPr/>
          <p:nvPr/>
        </p:nvSpPr>
        <p:spPr>
          <a:xfrm>
            <a:off x="8947150" y="1989138"/>
            <a:ext cx="144463" cy="3587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1500" name="Rectangle 12"/>
          <p:cNvSpPr/>
          <p:nvPr/>
        </p:nvSpPr>
        <p:spPr>
          <a:xfrm>
            <a:off x="9825038" y="2794000"/>
            <a:ext cx="144462" cy="3587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1495" name="Rectangle 7"/>
          <p:cNvSpPr/>
          <p:nvPr/>
        </p:nvSpPr>
        <p:spPr>
          <a:xfrm>
            <a:off x="5318125" y="1557338"/>
            <a:ext cx="647700" cy="36036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1496" name="Rectangle 8"/>
          <p:cNvSpPr/>
          <p:nvPr/>
        </p:nvSpPr>
        <p:spPr>
          <a:xfrm>
            <a:off x="6096000" y="1989138"/>
            <a:ext cx="647700" cy="36036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1497" name="Rectangle 9"/>
          <p:cNvSpPr/>
          <p:nvPr/>
        </p:nvSpPr>
        <p:spPr>
          <a:xfrm>
            <a:off x="7377113" y="2794000"/>
            <a:ext cx="647700" cy="3603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1490" name="Rectangle 2"/>
          <p:cNvSpPr/>
          <p:nvPr/>
        </p:nvSpPr>
        <p:spPr>
          <a:xfrm>
            <a:off x="1981200" y="504825"/>
            <a:ext cx="8229600" cy="9036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定义：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如果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阶矩阵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满足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则称矩阵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为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正交矩阵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，简称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正交阵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 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1492" name="Rectangle 4"/>
          <p:cNvSpPr/>
          <p:nvPr/>
        </p:nvSpPr>
        <p:spPr>
          <a:xfrm>
            <a:off x="1981200" y="504825"/>
            <a:ext cx="8229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                                              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即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en-US" sz="2400" b="1" i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1494" name="Rectangle 6"/>
          <p:cNvSpPr/>
          <p:nvPr/>
        </p:nvSpPr>
        <p:spPr>
          <a:xfrm>
            <a:off x="1981200" y="3524250"/>
            <a:ext cx="8229600" cy="2159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于是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从而可得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方阵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为正交阵的充分必要条件是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列向量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都是单位向量，且两两正交．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91501" name="Object 4"/>
          <p:cNvGraphicFramePr/>
          <p:nvPr/>
        </p:nvGraphicFramePr>
        <p:xfrm>
          <a:off x="3598863" y="3330575"/>
          <a:ext cx="49926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1" name="" r:id="rId1" imgW="2781300" imgH="469900" progId="">
                  <p:embed/>
                </p:oleObj>
              </mc:Choice>
              <mc:Fallback>
                <p:oleObj name="" r:id="rId1" imgW="2781300" imgH="469900" progId="">
                  <p:embed/>
                  <p:pic>
                    <p:nvPicPr>
                      <p:cNvPr id="0" name="图片 570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98863" y="3330575"/>
                        <a:ext cx="4992687" cy="844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02" name="Rectangle 14"/>
          <p:cNvSpPr/>
          <p:nvPr/>
        </p:nvSpPr>
        <p:spPr>
          <a:xfrm>
            <a:off x="2093913" y="5230813"/>
            <a:ext cx="823118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               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即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列向量组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构成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的规范正交基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．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191493" name="Object 5"/>
          <p:cNvGraphicFramePr/>
          <p:nvPr/>
        </p:nvGraphicFramePr>
        <p:xfrm>
          <a:off x="2036763" y="1509713"/>
          <a:ext cx="8118475" cy="171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8" name="" r:id="rId3" imgW="4521200" imgH="952500" progId="">
                  <p:embed/>
                </p:oleObj>
              </mc:Choice>
              <mc:Fallback>
                <p:oleObj name="" r:id="rId3" imgW="4521200" imgH="952500" progId="">
                  <p:embed/>
                  <p:pic>
                    <p:nvPicPr>
                      <p:cNvPr id="0" name="图片 56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6763" y="1509713"/>
                        <a:ext cx="8118475" cy="17129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03" name="Rectangle 15"/>
          <p:cNvSpPr/>
          <p:nvPr/>
        </p:nvSpPr>
        <p:spPr>
          <a:xfrm>
            <a:off x="3503613" y="2133600"/>
            <a:ext cx="1512887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1504" name="Rectangle 16"/>
          <p:cNvSpPr/>
          <p:nvPr/>
        </p:nvSpPr>
        <p:spPr>
          <a:xfrm>
            <a:off x="2855913" y="1484313"/>
            <a:ext cx="647700" cy="17287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1505" name="Rectangle 17"/>
          <p:cNvSpPr/>
          <p:nvPr/>
        </p:nvSpPr>
        <p:spPr>
          <a:xfrm>
            <a:off x="5016500" y="1455738"/>
            <a:ext cx="3384550" cy="1800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95688" y="3571875"/>
            <a:ext cx="1000125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charRg st="26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0">
                                            <p:txEl>
                                              <p:charRg st="26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0">
                                            <p:txEl>
                                              <p:charRg st="26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91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149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149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charRg st="4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1494">
                                            <p:txEl>
                                              <p:charRg st="4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1494">
                                            <p:txEl>
                                              <p:charRg st="4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charRg st="9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8" grpId="0" bldLvl="0" animBg="1"/>
      <p:bldP spid="191499" grpId="0" bldLvl="0" animBg="1"/>
      <p:bldP spid="191500" grpId="0" bldLvl="0" animBg="1"/>
      <p:bldP spid="191495" grpId="0" bldLvl="0" animBg="1"/>
      <p:bldP spid="191496" grpId="0" bldLvl="0" animBg="1"/>
      <p:bldP spid="191497" grpId="0" bldLvl="0" animBg="1"/>
      <p:bldP spid="191492" grpId="0"/>
      <p:bldP spid="191502" grpId="0"/>
      <p:bldP spid="191503" grpId="0" bldLvl="0" animBg="1"/>
      <p:bldP spid="191504" grpId="0" bldLvl="0" animBg="1"/>
      <p:bldP spid="191505" grpId="0" bldLvl="0" animBg="1"/>
      <p:bldP spid="19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3546" name="Rectangle 10"/>
          <p:cNvSpPr/>
          <p:nvPr/>
        </p:nvSpPr>
        <p:spPr>
          <a:xfrm>
            <a:off x="8472488" y="3708400"/>
            <a:ext cx="144462" cy="3587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3547" name="Rectangle 11"/>
          <p:cNvSpPr/>
          <p:nvPr/>
        </p:nvSpPr>
        <p:spPr>
          <a:xfrm>
            <a:off x="8875713" y="4111625"/>
            <a:ext cx="144462" cy="3587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3548" name="Rectangle 12"/>
          <p:cNvSpPr/>
          <p:nvPr/>
        </p:nvSpPr>
        <p:spPr>
          <a:xfrm>
            <a:off x="9767888" y="4946650"/>
            <a:ext cx="144462" cy="3587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3549" name="Rectangle 13"/>
          <p:cNvSpPr/>
          <p:nvPr/>
        </p:nvSpPr>
        <p:spPr>
          <a:xfrm>
            <a:off x="5318125" y="3708400"/>
            <a:ext cx="647700" cy="3603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3550" name="Rectangle 14"/>
          <p:cNvSpPr/>
          <p:nvPr/>
        </p:nvSpPr>
        <p:spPr>
          <a:xfrm>
            <a:off x="6096000" y="4111625"/>
            <a:ext cx="647700" cy="3603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3551" name="Rectangle 15"/>
          <p:cNvSpPr/>
          <p:nvPr/>
        </p:nvSpPr>
        <p:spPr>
          <a:xfrm>
            <a:off x="7377113" y="4946650"/>
            <a:ext cx="647700" cy="3603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3543" name="Rectangle 7"/>
          <p:cNvSpPr/>
          <p:nvPr/>
        </p:nvSpPr>
        <p:spPr>
          <a:xfrm>
            <a:off x="1981200" y="504825"/>
            <a:ext cx="8435975" cy="30454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定义：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如果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阶矩阵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满足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即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en-US" sz="2400" b="1" i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－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则称矩阵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为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正交矩阵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，简称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正交阵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方阵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为正交阵的充分必要条件是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列向量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都是单位向量，且两两正交．即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列向量组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构成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的规范正交基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因为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= E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与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AA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E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等价，所以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93545" name="Object 4"/>
          <p:cNvGraphicFramePr/>
          <p:nvPr/>
        </p:nvGraphicFramePr>
        <p:xfrm>
          <a:off x="3629025" y="5608638"/>
          <a:ext cx="49244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5" name="" r:id="rId1" imgW="2743200" imgH="469900" progId="">
                  <p:embed/>
                </p:oleObj>
              </mc:Choice>
              <mc:Fallback>
                <p:oleObj name="" r:id="rId1" imgW="2743200" imgH="469900" progId="">
                  <p:embed/>
                  <p:pic>
                    <p:nvPicPr>
                      <p:cNvPr id="0" name="图片 570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29025" y="5608638"/>
                        <a:ext cx="4924425" cy="844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4" name="Object 5"/>
          <p:cNvGraphicFramePr/>
          <p:nvPr/>
        </p:nvGraphicFramePr>
        <p:xfrm>
          <a:off x="2089150" y="3665538"/>
          <a:ext cx="7981950" cy="171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6" name="" r:id="rId3" imgW="4445000" imgH="952500" progId="">
                  <p:embed/>
                </p:oleObj>
              </mc:Choice>
              <mc:Fallback>
                <p:oleObj name="" r:id="rId3" imgW="4445000" imgH="952500" progId="">
                  <p:embed/>
                  <p:pic>
                    <p:nvPicPr>
                      <p:cNvPr id="0" name="图片 570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9150" y="3665538"/>
                        <a:ext cx="7981950" cy="17129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52" name="Rectangle 16"/>
          <p:cNvSpPr/>
          <p:nvPr/>
        </p:nvSpPr>
        <p:spPr>
          <a:xfrm>
            <a:off x="3532188" y="4322763"/>
            <a:ext cx="1512887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3553" name="Rectangle 17"/>
          <p:cNvSpPr/>
          <p:nvPr/>
        </p:nvSpPr>
        <p:spPr>
          <a:xfrm>
            <a:off x="2884488" y="3673475"/>
            <a:ext cx="647700" cy="17287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3554" name="Rectangle 18"/>
          <p:cNvSpPr/>
          <p:nvPr/>
        </p:nvSpPr>
        <p:spPr>
          <a:xfrm>
            <a:off x="5045075" y="3644900"/>
            <a:ext cx="3282950" cy="1800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charRg st="116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3543">
                                            <p:txEl>
                                              <p:charRg st="116" end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93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9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9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9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19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19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19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19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6" grpId="0" bldLvl="0" animBg="1"/>
      <p:bldP spid="193547" grpId="0" bldLvl="0" animBg="1"/>
      <p:bldP spid="193548" grpId="0" bldLvl="0" animBg="1"/>
      <p:bldP spid="193549" grpId="0" bldLvl="0" animBg="1"/>
      <p:bldP spid="193550" grpId="0" bldLvl="0" animBg="1"/>
      <p:bldP spid="193551" grpId="0" bldLvl="0" animBg="1"/>
      <p:bldP spid="193552" grpId="0" bldLvl="0" animBg="1"/>
      <p:bldP spid="193553" grpId="0" bldLvl="0" animBg="1"/>
      <p:bldP spid="193554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68" name="Rectangle 8"/>
          <p:cNvSpPr/>
          <p:nvPr/>
        </p:nvSpPr>
        <p:spPr>
          <a:xfrm>
            <a:off x="1981200" y="504825"/>
            <a:ext cx="8362950" cy="34143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定义：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如果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阶矩阵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满足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即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en-US" sz="2400" b="1" i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－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则称矩阵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为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正交矩阵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，简称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正交阵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 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方阵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为正交阵的充分必要条件是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列向量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都是单位向量，且两两正交．即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列向量组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构成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的规范正交基．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方阵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为正交阵的充分必要条件是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行向量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都是单位向量，且两两正交．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4571" name="Rectangle 11"/>
          <p:cNvSpPr/>
          <p:nvPr/>
        </p:nvSpPr>
        <p:spPr>
          <a:xfrm>
            <a:off x="1924050" y="3425825"/>
            <a:ext cx="84201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                  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即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行向量组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构成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的规范正交基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charRg st="116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04577" name="Object 4"/>
          <p:cNvGraphicFramePr/>
          <p:nvPr/>
        </p:nvGraphicFramePr>
        <p:xfrm>
          <a:off x="3933825" y="442913"/>
          <a:ext cx="48260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7" name="" r:id="rId1" imgW="2413000" imgH="1054100" progId="">
                  <p:embed/>
                </p:oleObj>
              </mc:Choice>
              <mc:Fallback>
                <p:oleObj name="" r:id="rId1" imgW="2413000" imgH="1054100" progId="">
                  <p:embed/>
                  <p:pic>
                    <p:nvPicPr>
                      <p:cNvPr id="0" name="图片 570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33825" y="442913"/>
                        <a:ext cx="4826000" cy="210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4578" name="Text Box 15"/>
          <p:cNvSpPr txBox="1"/>
          <p:nvPr/>
        </p:nvSpPr>
        <p:spPr>
          <a:xfrm>
            <a:off x="1979613" y="1235075"/>
            <a:ext cx="792003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50000"/>
              </a:spcBef>
              <a:buClr>
                <a:srgbClr val="9999CC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正交矩阵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2528" name="Rectangle 16"/>
          <p:cNvSpPr/>
          <p:nvPr/>
        </p:nvSpPr>
        <p:spPr>
          <a:xfrm>
            <a:off x="1981200" y="2801938"/>
            <a:ext cx="82311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4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的一个规范正交基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92529" name="Object 5"/>
          <p:cNvGraphicFramePr/>
          <p:nvPr/>
        </p:nvGraphicFramePr>
        <p:xfrm>
          <a:off x="2536825" y="3509963"/>
          <a:ext cx="7086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" name="" r:id="rId3" imgW="3543300" imgH="990600" progId="">
                  <p:embed/>
                </p:oleObj>
              </mc:Choice>
              <mc:Fallback>
                <p:oleObj name="" r:id="rId3" imgW="3543300" imgH="990600" progId="">
                  <p:embed/>
                  <p:pic>
                    <p:nvPicPr>
                      <p:cNvPr id="0" name="图片 570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6825" y="3509963"/>
                        <a:ext cx="7086600" cy="1981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5590" name="Object 3"/>
          <p:cNvGraphicFramePr/>
          <p:nvPr/>
        </p:nvGraphicFramePr>
        <p:xfrm>
          <a:off x="2632075" y="3154363"/>
          <a:ext cx="69294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" name="" r:id="rId1" imgW="3467100" imgH="279400" progId="">
                  <p:embed/>
                </p:oleObj>
              </mc:Choice>
              <mc:Fallback>
                <p:oleObj name="" r:id="rId1" imgW="3467100" imgH="279400" progId="">
                  <p:embed/>
                  <p:pic>
                    <p:nvPicPr>
                      <p:cNvPr id="0" name="图片 570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32075" y="3154363"/>
                        <a:ext cx="6929438" cy="558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1" name="Rectangle 7"/>
          <p:cNvSpPr/>
          <p:nvPr/>
        </p:nvSpPr>
        <p:spPr>
          <a:xfrm>
            <a:off x="3201988" y="3141663"/>
            <a:ext cx="1008062" cy="5762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5592" name="Rectangle 8"/>
          <p:cNvSpPr/>
          <p:nvPr/>
        </p:nvSpPr>
        <p:spPr>
          <a:xfrm>
            <a:off x="4210050" y="3141663"/>
            <a:ext cx="1871663" cy="5762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5593" name="Rectangle 9"/>
          <p:cNvSpPr/>
          <p:nvPr/>
        </p:nvSpPr>
        <p:spPr>
          <a:xfrm>
            <a:off x="6081713" y="3141663"/>
            <a:ext cx="1598612" cy="5762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5594" name="Rectangle 10"/>
          <p:cNvSpPr/>
          <p:nvPr/>
        </p:nvSpPr>
        <p:spPr>
          <a:xfrm>
            <a:off x="7680325" y="3141663"/>
            <a:ext cx="1079500" cy="5762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5595" name="Rectangle 11"/>
          <p:cNvSpPr/>
          <p:nvPr/>
        </p:nvSpPr>
        <p:spPr>
          <a:xfrm>
            <a:off x="8761413" y="3141663"/>
            <a:ext cx="935037" cy="5762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5588" name="Rectangle 4"/>
          <p:cNvSpPr/>
          <p:nvPr/>
        </p:nvSpPr>
        <p:spPr>
          <a:xfrm>
            <a:off x="1981200" y="504825"/>
            <a:ext cx="8231188" cy="42278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正交矩阵具有下列性质：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若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是正交阵，则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en-US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也是正交阵，且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|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| = 1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或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－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若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和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是正交阵，则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和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B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也是正交阵．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定义：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若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是正交阵，则线性变换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y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Px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称为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正交变换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经过正交变换，线段的长度保持不变（从而三角形的形状保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持不变），这就是正交变换的优良特性．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charRg st="1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5588">
                                            <p:txEl>
                                              <p:charRg st="12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charRg st="47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5588">
                                            <p:txEl>
                                              <p:charRg st="47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charRg st="74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95588">
                                            <p:txEl>
                                              <p:charRg st="74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5588">
                                            <p:txEl>
                                              <p:charRg st="74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5588">
                                            <p:txEl>
                                              <p:charRg st="74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5588">
                                            <p:txEl>
                                              <p:charRg st="74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charRg st="74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charRg st="74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charRg st="108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charRg st="135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1" grpId="0" bldLvl="0" animBg="1"/>
      <p:bldP spid="195592" grpId="0" bldLvl="0" animBg="1"/>
      <p:bldP spid="195593" grpId="0" bldLvl="0" animBg="1"/>
      <p:bldP spid="195594" grpId="0" bldLvl="0" animBg="1"/>
      <p:bldP spid="195595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96610" name="Text Box 2"/>
          <p:cNvSpPr txBox="1"/>
          <p:nvPr/>
        </p:nvSpPr>
        <p:spPr>
          <a:xfrm>
            <a:off x="2195513" y="3579813"/>
            <a:ext cx="7775575" cy="1123950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表示一个从变量                     到变量                      线性变换，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其中    为常数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06626" name="Text Box 4"/>
          <p:cNvSpPr txBox="1"/>
          <p:nvPr/>
        </p:nvSpPr>
        <p:spPr>
          <a:xfrm>
            <a:off x="1979613" y="455613"/>
            <a:ext cx="7775575" cy="931862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r>
              <a:rPr lang="en-US" altLang="zh-CN" sz="2400" b="1" i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个变量                     与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m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个变量                      之间的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关系式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306627" name="Object 8"/>
          <p:cNvGraphicFramePr/>
          <p:nvPr/>
        </p:nvGraphicFramePr>
        <p:xfrm>
          <a:off x="7102475" y="476250"/>
          <a:ext cx="165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5" name="" r:id="rId1" imgW="825500" imgH="228600" progId="">
                  <p:embed/>
                </p:oleObj>
              </mc:Choice>
              <mc:Fallback>
                <p:oleObj name="" r:id="rId1" imgW="825500" imgH="228600" progId="">
                  <p:embed/>
                  <p:pic>
                    <p:nvPicPr>
                      <p:cNvPr id="0" name="图片 57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102475" y="476250"/>
                        <a:ext cx="16510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6628" name="Object 9"/>
          <p:cNvGraphicFramePr/>
          <p:nvPr/>
        </p:nvGraphicFramePr>
        <p:xfrm>
          <a:off x="3943350" y="1417638"/>
          <a:ext cx="4240213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1" name="" r:id="rId3" imgW="2120900" imgH="939800" progId="">
                  <p:embed/>
                </p:oleObj>
              </mc:Choice>
              <mc:Fallback>
                <p:oleObj name="" r:id="rId3" imgW="2120900" imgH="939800" progId="">
                  <p:embed/>
                  <p:pic>
                    <p:nvPicPr>
                      <p:cNvPr id="0" name="图片 57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3350" y="1417638"/>
                        <a:ext cx="4240213" cy="1878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5" name="Object 10"/>
          <p:cNvGraphicFramePr/>
          <p:nvPr/>
        </p:nvGraphicFramePr>
        <p:xfrm>
          <a:off x="2782888" y="4186238"/>
          <a:ext cx="457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3" name="" r:id="rId5" imgW="228600" imgH="241300" progId="">
                  <p:embed/>
                </p:oleObj>
              </mc:Choice>
              <mc:Fallback>
                <p:oleObj name="" r:id="rId5" imgW="228600" imgH="241300" progId="">
                  <p:embed/>
                  <p:pic>
                    <p:nvPicPr>
                      <p:cNvPr id="0" name="图片 57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2888" y="4186238"/>
                        <a:ext cx="457200" cy="482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6630" name="Object 11"/>
          <p:cNvGraphicFramePr/>
          <p:nvPr/>
        </p:nvGraphicFramePr>
        <p:xfrm>
          <a:off x="3857625" y="476250"/>
          <a:ext cx="1598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9" name="" r:id="rId7" imgW="800100" imgH="228600" progId="">
                  <p:embed/>
                </p:oleObj>
              </mc:Choice>
              <mc:Fallback>
                <p:oleObj name="" r:id="rId7" imgW="800100" imgH="228600" progId="">
                  <p:embed/>
                  <p:pic>
                    <p:nvPicPr>
                      <p:cNvPr id="0" name="图片 570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57625" y="476250"/>
                        <a:ext cx="1598613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7" name="Object 12"/>
          <p:cNvGraphicFramePr/>
          <p:nvPr/>
        </p:nvGraphicFramePr>
        <p:xfrm>
          <a:off x="6994525" y="3652838"/>
          <a:ext cx="165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" name="" r:id="rId9" imgW="825500" imgH="228600" progId="">
                  <p:embed/>
                </p:oleObj>
              </mc:Choice>
              <mc:Fallback>
                <p:oleObj name="" r:id="rId9" imgW="825500" imgH="228600" progId="">
                  <p:embed/>
                  <p:pic>
                    <p:nvPicPr>
                      <p:cNvPr id="0" name="图片 57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94525" y="3652838"/>
                        <a:ext cx="16510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8" name="Object 13"/>
          <p:cNvGraphicFramePr/>
          <p:nvPr/>
        </p:nvGraphicFramePr>
        <p:xfrm>
          <a:off x="4440238" y="3652838"/>
          <a:ext cx="1598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8" name="" r:id="rId11" imgW="800100" imgH="228600" progId="">
                  <p:embed/>
                </p:oleObj>
              </mc:Choice>
              <mc:Fallback>
                <p:oleObj name="" r:id="rId11" imgW="800100" imgH="228600" progId="">
                  <p:embed/>
                  <p:pic>
                    <p:nvPicPr>
                      <p:cNvPr id="0" name="图片 570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40238" y="3652838"/>
                        <a:ext cx="1598612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97635" name="Rectangle 3"/>
          <p:cNvSpPr/>
          <p:nvPr/>
        </p:nvSpPr>
        <p:spPr>
          <a:xfrm>
            <a:off x="4802188" y="549275"/>
            <a:ext cx="457200" cy="1871663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7636" name="Rectangle 4"/>
          <p:cNvSpPr/>
          <p:nvPr/>
        </p:nvSpPr>
        <p:spPr>
          <a:xfrm>
            <a:off x="5710238" y="549275"/>
            <a:ext cx="457200" cy="1871663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7637" name="Rectangle 5"/>
          <p:cNvSpPr/>
          <p:nvPr/>
        </p:nvSpPr>
        <p:spPr>
          <a:xfrm>
            <a:off x="7232650" y="549275"/>
            <a:ext cx="490538" cy="1871663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307652" name="Object 5"/>
          <p:cNvGraphicFramePr/>
          <p:nvPr/>
        </p:nvGraphicFramePr>
        <p:xfrm>
          <a:off x="3940175" y="549275"/>
          <a:ext cx="4243388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0" name="" r:id="rId1" imgW="2120900" imgH="939800" progId="">
                  <p:embed/>
                </p:oleObj>
              </mc:Choice>
              <mc:Fallback>
                <p:oleObj name="" r:id="rId1" imgW="2120900" imgH="939800" progId="">
                  <p:embed/>
                  <p:pic>
                    <p:nvPicPr>
                      <p:cNvPr id="0" name="图片 570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40175" y="549275"/>
                        <a:ext cx="4243388" cy="187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8" name="Object 6"/>
          <p:cNvGraphicFramePr/>
          <p:nvPr/>
        </p:nvGraphicFramePr>
        <p:xfrm>
          <a:off x="4351338" y="3302000"/>
          <a:ext cx="3328987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2" name="" r:id="rId3" imgW="1663700" imgH="939800" progId="">
                  <p:embed/>
                </p:oleObj>
              </mc:Choice>
              <mc:Fallback>
                <p:oleObj name="" r:id="rId3" imgW="1663700" imgH="939800" progId="">
                  <p:embed/>
                  <p:pic>
                    <p:nvPicPr>
                      <p:cNvPr id="0" name="图片 57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1338" y="3302000"/>
                        <a:ext cx="3328987" cy="187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9" name="Line 7"/>
          <p:cNvSpPr/>
          <p:nvPr/>
        </p:nvSpPr>
        <p:spPr>
          <a:xfrm>
            <a:off x="5045075" y="2522538"/>
            <a:ext cx="0" cy="6858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97640" name="Line 8"/>
          <p:cNvSpPr/>
          <p:nvPr/>
        </p:nvSpPr>
        <p:spPr>
          <a:xfrm>
            <a:off x="5953125" y="2522538"/>
            <a:ext cx="0" cy="6858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97641" name="Line 9"/>
          <p:cNvSpPr/>
          <p:nvPr/>
        </p:nvSpPr>
        <p:spPr>
          <a:xfrm>
            <a:off x="7485063" y="2522538"/>
            <a:ext cx="0" cy="6858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sp>
      <p:graphicFrame>
        <p:nvGraphicFramePr>
          <p:cNvPr id="197642" name="Object 7"/>
          <p:cNvGraphicFramePr/>
          <p:nvPr/>
        </p:nvGraphicFramePr>
        <p:xfrm>
          <a:off x="6383338" y="2741613"/>
          <a:ext cx="655637" cy="20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6" name="" r:id="rId5" imgW="330200" imgH="101600" progId="">
                  <p:embed/>
                </p:oleObj>
              </mc:Choice>
              <mc:Fallback>
                <p:oleObj name="" r:id="rId5" imgW="330200" imgH="101600" progId="">
                  <p:embed/>
                  <p:pic>
                    <p:nvPicPr>
                      <p:cNvPr id="0" name="图片 57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83338" y="2741613"/>
                        <a:ext cx="655637" cy="201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43" name="Text Box 11"/>
          <p:cNvSpPr txBox="1"/>
          <p:nvPr/>
        </p:nvSpPr>
        <p:spPr>
          <a:xfrm>
            <a:off x="8040688" y="4013200"/>
            <a:ext cx="18681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系数矩阵   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7644" name="Rectangle 12"/>
          <p:cNvSpPr/>
          <p:nvPr/>
        </p:nvSpPr>
        <p:spPr>
          <a:xfrm>
            <a:off x="3157538" y="5276850"/>
            <a:ext cx="58458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线性变换与矩阵之间存在着一一对应关系</a:t>
            </a: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07660" name="AutoShape 13">
            <a:hlinkClick r:id="rId7" action="ppaction://hlinksldjump"/>
          </p:cNvPr>
          <p:cNvSpPr/>
          <p:nvPr/>
        </p:nvSpPr>
        <p:spPr>
          <a:xfrm>
            <a:off x="9767888" y="6262688"/>
            <a:ext cx="684212" cy="4064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algn="ctr"/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返回</a:t>
            </a:r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ldLvl="0" animBg="1"/>
      <p:bldP spid="197636" grpId="0" bldLvl="0" animBg="1"/>
      <p:bldP spid="197637" grpId="0" bldLvl="0" animBg="1"/>
      <p:bldP spid="197643" grpId="0"/>
      <p:bldP spid="19764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8673" name="TextBox 1"/>
          <p:cNvSpPr txBox="1"/>
          <p:nvPr/>
        </p:nvSpPr>
        <p:spPr>
          <a:xfrm>
            <a:off x="5303838" y="1773238"/>
            <a:ext cx="151288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课堂练习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08674" name="TextBox 2"/>
          <p:cNvSpPr txBox="1"/>
          <p:nvPr/>
        </p:nvSpPr>
        <p:spPr>
          <a:xfrm>
            <a:off x="5087938" y="2895600"/>
            <a:ext cx="280828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P134: 2(1),  3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27180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solidFill>
                  <a:srgbClr val="0000FF"/>
                </a:solidFill>
              </a:rPr>
              <a:t>向量的内积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80227" name="Rectangle 3"/>
          <p:cNvSpPr>
            <a:spLocks noGrp="1"/>
          </p:cNvSpPr>
          <p:nvPr>
            <p:ph idx="1"/>
          </p:nvPr>
        </p:nvSpPr>
        <p:spPr>
          <a:xfrm>
            <a:off x="1981200" y="1655763"/>
            <a:ext cx="8229600" cy="3597275"/>
          </a:xfrm>
        </p:spPr>
        <p:txBody>
          <a:bodyPr vert="horz" wrap="square" lIns="91440" tIns="45720" rIns="91440" bIns="45720" anchor="t">
            <a:spAutoFit/>
          </a:bodyPr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0000FF"/>
                </a:solidFill>
              </a:rPr>
              <a:t>定义：</a:t>
            </a:r>
            <a:r>
              <a:rPr lang="zh-CN" altLang="en-US" dirty="0"/>
              <a:t>设有</a:t>
            </a:r>
            <a:r>
              <a:rPr lang="en-US" altLang="zh-CN" i="1" dirty="0"/>
              <a:t>n </a:t>
            </a:r>
            <a:r>
              <a:rPr lang="zh-CN" altLang="en-US" dirty="0"/>
              <a:t>维向量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/>
          </a:p>
          <a:p>
            <a:pPr eaLnBrk="1" hangingPunct="1">
              <a:lnSpc>
                <a:spcPct val="240000"/>
              </a:lnSpc>
              <a:buNone/>
            </a:pPr>
            <a:r>
              <a:rPr lang="zh-CN" altLang="en-US" dirty="0"/>
              <a:t>令                     </a:t>
            </a:r>
            <a:r>
              <a:rPr lang="en-US" altLang="zh-CN" dirty="0">
                <a:solidFill>
                  <a:srgbClr val="FF0000"/>
                </a:solidFill>
              </a:rPr>
              <a:t>[</a:t>
            </a:r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en-US" altLang="zh-CN" dirty="0">
                <a:solidFill>
                  <a:srgbClr val="FF0000"/>
                </a:solidFill>
              </a:rPr>
              <a:t>, </a:t>
            </a:r>
            <a:r>
              <a:rPr lang="en-US" altLang="zh-CN" i="1" dirty="0">
                <a:solidFill>
                  <a:srgbClr val="FF0000"/>
                </a:solidFill>
              </a:rPr>
              <a:t>y</a:t>
            </a:r>
            <a:r>
              <a:rPr lang="en-US" altLang="zh-CN" dirty="0">
                <a:solidFill>
                  <a:srgbClr val="FF0000"/>
                </a:solidFill>
              </a:rPr>
              <a:t>]</a:t>
            </a:r>
            <a:r>
              <a:rPr lang="en-US" altLang="zh-CN" dirty="0"/>
              <a:t> = </a:t>
            </a:r>
            <a:r>
              <a:rPr lang="en-US" altLang="zh-CN" i="1" dirty="0"/>
              <a:t>x</a:t>
            </a:r>
            <a:r>
              <a:rPr lang="en-US" altLang="zh-CN" baseline="-25000" dirty="0"/>
              <a:t>1 </a:t>
            </a:r>
            <a:r>
              <a:rPr lang="en-US" altLang="zh-CN" i="1" dirty="0"/>
              <a:t>y</a:t>
            </a:r>
            <a:r>
              <a:rPr lang="en-US" altLang="zh-CN" baseline="-25000" dirty="0"/>
              <a:t>1</a:t>
            </a:r>
            <a:r>
              <a:rPr lang="en-US" altLang="zh-CN" dirty="0"/>
              <a:t> + </a:t>
            </a:r>
            <a:r>
              <a:rPr lang="en-US" altLang="zh-CN" i="1" dirty="0"/>
              <a:t>x</a:t>
            </a:r>
            <a:r>
              <a:rPr lang="en-US" altLang="zh-CN" baseline="-25000" dirty="0"/>
              <a:t>2 </a:t>
            </a:r>
            <a:r>
              <a:rPr lang="en-US" altLang="zh-CN" i="1" dirty="0"/>
              <a:t>y</a:t>
            </a:r>
            <a:r>
              <a:rPr lang="en-US" altLang="zh-CN" baseline="-25000" dirty="0"/>
              <a:t>2</a:t>
            </a:r>
            <a:r>
              <a:rPr lang="en-US" altLang="zh-CN" dirty="0"/>
              <a:t> + … + </a:t>
            </a:r>
            <a:r>
              <a:rPr lang="en-US" altLang="zh-CN" i="1" dirty="0"/>
              <a:t>x</a:t>
            </a:r>
            <a:r>
              <a:rPr lang="en-US" altLang="zh-CN" i="1" baseline="-25000" dirty="0"/>
              <a:t>n</a:t>
            </a:r>
            <a:r>
              <a:rPr lang="en-US" altLang="zh-CN" baseline="-25000" dirty="0"/>
              <a:t> </a:t>
            </a:r>
            <a:r>
              <a:rPr lang="en-US" altLang="zh-CN" i="1" dirty="0"/>
              <a:t>y</a:t>
            </a:r>
            <a:r>
              <a:rPr lang="en-US" altLang="zh-CN" i="1" baseline="-25000" dirty="0"/>
              <a:t>n</a:t>
            </a:r>
            <a:r>
              <a:rPr lang="en-US" altLang="zh-CN" dirty="0"/>
              <a:t> </a:t>
            </a:r>
            <a:r>
              <a:rPr lang="zh-CN" altLang="en-US" dirty="0"/>
              <a:t>，</a:t>
            </a:r>
            <a:endParaRPr lang="zh-CN" altLang="en-US" dirty="0"/>
          </a:p>
          <a:p>
            <a:pPr eaLnBrk="1" hangingPunct="1">
              <a:lnSpc>
                <a:spcPct val="140000"/>
              </a:lnSpc>
              <a:buNone/>
            </a:pPr>
            <a:r>
              <a:rPr lang="zh-CN" altLang="en-US" dirty="0"/>
              <a:t>则称 </a:t>
            </a:r>
            <a:r>
              <a:rPr lang="en-US" altLang="zh-CN" dirty="0"/>
              <a:t>[</a:t>
            </a:r>
            <a:r>
              <a:rPr lang="en-US" altLang="zh-CN" i="1" dirty="0"/>
              <a:t>x</a:t>
            </a:r>
            <a:r>
              <a:rPr lang="en-US" altLang="zh-CN" dirty="0"/>
              <a:t>, </a:t>
            </a:r>
            <a:r>
              <a:rPr lang="en-US" altLang="zh-CN" i="1" dirty="0"/>
              <a:t>y</a:t>
            </a:r>
            <a:r>
              <a:rPr lang="en-US" altLang="zh-CN" dirty="0"/>
              <a:t>] </a:t>
            </a:r>
            <a:r>
              <a:rPr lang="zh-CN" altLang="en-US" dirty="0"/>
              <a:t>为向量 </a:t>
            </a:r>
            <a:r>
              <a:rPr lang="en-US" altLang="zh-CN" i="1" dirty="0"/>
              <a:t>x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i="1" dirty="0"/>
              <a:t>y</a:t>
            </a:r>
            <a:r>
              <a:rPr lang="en-US" altLang="zh-CN" dirty="0"/>
              <a:t> 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0000"/>
                </a:solidFill>
              </a:rPr>
              <a:t>内积</a:t>
            </a:r>
            <a:r>
              <a:rPr lang="zh-CN" altLang="en-US" dirty="0"/>
              <a:t>．</a:t>
            </a:r>
            <a:endParaRPr lang="zh-CN" altLang="en-US" dirty="0"/>
          </a:p>
          <a:p>
            <a:pPr eaLnBrk="1" hangingPunct="1">
              <a:lnSpc>
                <a:spcPct val="140000"/>
              </a:lnSpc>
              <a:buNone/>
            </a:pPr>
            <a:r>
              <a:rPr lang="zh-CN" altLang="en-US" dirty="0">
                <a:solidFill>
                  <a:srgbClr val="0000FF"/>
                </a:solidFill>
              </a:rPr>
              <a:t>说明：</a:t>
            </a:r>
            <a:endParaRPr lang="zh-CN" altLang="en-US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  <a:buClr>
                <a:srgbClr val="0000FF"/>
              </a:buClr>
            </a:pPr>
            <a:endParaRPr lang="zh-CN" altLang="en-US" dirty="0"/>
          </a:p>
        </p:txBody>
      </p:sp>
      <p:graphicFrame>
        <p:nvGraphicFramePr>
          <p:cNvPr id="180228" name="Object 3"/>
          <p:cNvGraphicFramePr/>
          <p:nvPr/>
        </p:nvGraphicFramePr>
        <p:xfrm>
          <a:off x="4787900" y="1030288"/>
          <a:ext cx="2717800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" name="" r:id="rId1" imgW="1358900" imgH="939800" progId="">
                  <p:embed/>
                </p:oleObj>
              </mc:Choice>
              <mc:Fallback>
                <p:oleObj name="" r:id="rId1" imgW="1358900" imgH="939800" progId="">
                  <p:embed/>
                  <p:pic>
                    <p:nvPicPr>
                      <p:cNvPr id="0" name="图片 564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87900" y="1030288"/>
                        <a:ext cx="2717800" cy="1878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12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0227">
                                            <p:txEl>
                                              <p:charRg st="12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71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0227">
                                            <p:txEl>
                                              <p:charRg st="71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96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80227">
                                            <p:txEl>
                                              <p:charRg st="96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9697" name="TextBox 1"/>
          <p:cNvSpPr txBox="1"/>
          <p:nvPr/>
        </p:nvSpPr>
        <p:spPr>
          <a:xfrm>
            <a:off x="5303838" y="1773238"/>
            <a:ext cx="17287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作      业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09698" name="TextBox 2"/>
          <p:cNvSpPr txBox="1"/>
          <p:nvPr/>
        </p:nvSpPr>
        <p:spPr>
          <a:xfrm>
            <a:off x="5087938" y="2895600"/>
            <a:ext cx="280828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P134:  2(2)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1745" name="Rectangle 2"/>
          <p:cNvSpPr>
            <a:spLocks noGrp="1"/>
          </p:cNvSpPr>
          <p:nvPr>
            <p:ph type="title"/>
          </p:nvPr>
        </p:nvSpPr>
        <p:spPr>
          <a:xfrm>
            <a:off x="1981200" y="688975"/>
            <a:ext cx="8229600" cy="13716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solidFill>
                  <a:srgbClr val="0000FF"/>
                </a:solidFill>
              </a:rPr>
              <a:t>一、向量的内积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80227" name="Rectangle 3"/>
          <p:cNvSpPr>
            <a:spLocks noGrp="1"/>
          </p:cNvSpPr>
          <p:nvPr>
            <p:ph idx="1"/>
          </p:nvPr>
        </p:nvSpPr>
        <p:spPr>
          <a:xfrm>
            <a:off x="1981200" y="2627313"/>
            <a:ext cx="8229600" cy="3966210"/>
          </a:xfrm>
        </p:spPr>
        <p:txBody>
          <a:bodyPr vert="horz" wrap="square" lIns="91440" tIns="45720" rIns="91440" bIns="45720" anchor="t">
            <a:spAutoFit/>
          </a:bodyPr>
          <a:p>
            <a:pPr eaLnBrk="1" hangingPunct="1">
              <a:lnSpc>
                <a:spcPct val="110000"/>
              </a:lnSpc>
              <a:buNone/>
            </a:pPr>
            <a:r>
              <a:rPr lang="en-US" altLang="zh-CN" dirty="0">
                <a:solidFill>
                  <a:srgbClr val="0000FF"/>
                </a:solidFill>
              </a:rPr>
              <a:t>1. </a:t>
            </a:r>
            <a:r>
              <a:rPr lang="zh-CN" altLang="en-US" dirty="0">
                <a:solidFill>
                  <a:srgbClr val="0000FF"/>
                </a:solidFill>
              </a:rPr>
              <a:t>定义：</a:t>
            </a:r>
            <a:r>
              <a:rPr lang="zh-CN" altLang="en-US" dirty="0"/>
              <a:t>设有</a:t>
            </a:r>
            <a:r>
              <a:rPr lang="en-US" altLang="zh-CN" i="1" dirty="0"/>
              <a:t>n </a:t>
            </a:r>
            <a:r>
              <a:rPr lang="zh-CN" altLang="en-US" dirty="0"/>
              <a:t>维向量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/>
          </a:p>
          <a:p>
            <a:pPr eaLnBrk="1" hangingPunct="1">
              <a:lnSpc>
                <a:spcPct val="240000"/>
              </a:lnSpc>
              <a:buNone/>
            </a:pPr>
            <a:r>
              <a:rPr lang="zh-CN" altLang="en-US" dirty="0"/>
              <a:t>则 </a:t>
            </a:r>
            <a:r>
              <a:rPr lang="en-US" altLang="zh-CN" dirty="0">
                <a:solidFill>
                  <a:srgbClr val="FF0000"/>
                </a:solidFill>
              </a:rPr>
              <a:t>[</a:t>
            </a:r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en-US" altLang="zh-CN" dirty="0">
                <a:solidFill>
                  <a:srgbClr val="FF0000"/>
                </a:solidFill>
              </a:rPr>
              <a:t>, </a:t>
            </a:r>
            <a:r>
              <a:rPr lang="en-US" altLang="zh-CN" i="1" dirty="0">
                <a:solidFill>
                  <a:srgbClr val="FF0000"/>
                </a:solidFill>
              </a:rPr>
              <a:t>y</a:t>
            </a:r>
            <a:r>
              <a:rPr lang="en-US" altLang="zh-CN" dirty="0">
                <a:solidFill>
                  <a:srgbClr val="FF0000"/>
                </a:solidFill>
              </a:rPr>
              <a:t>]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= </a:t>
            </a:r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en-US" altLang="zh-CN" baseline="-25000" dirty="0">
                <a:solidFill>
                  <a:srgbClr val="FF0000"/>
                </a:solidFill>
              </a:rPr>
              <a:t>1 </a:t>
            </a:r>
            <a:r>
              <a:rPr lang="en-US" altLang="zh-CN" i="1" dirty="0">
                <a:solidFill>
                  <a:srgbClr val="FF0000"/>
                </a:solidFill>
              </a:rPr>
              <a:t>y</a:t>
            </a:r>
            <a:r>
              <a:rPr lang="en-US" altLang="zh-CN" baseline="-25000" dirty="0">
                <a:solidFill>
                  <a:srgbClr val="FF0000"/>
                </a:solidFill>
              </a:rPr>
              <a:t>1</a:t>
            </a:r>
            <a:r>
              <a:rPr lang="en-US" altLang="zh-CN" dirty="0">
                <a:solidFill>
                  <a:srgbClr val="FF0000"/>
                </a:solidFill>
              </a:rPr>
              <a:t> + </a:t>
            </a:r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en-US" altLang="zh-CN" baseline="-25000" dirty="0">
                <a:solidFill>
                  <a:srgbClr val="FF0000"/>
                </a:solidFill>
              </a:rPr>
              <a:t>2 </a:t>
            </a:r>
            <a:r>
              <a:rPr lang="en-US" altLang="zh-CN" i="1" dirty="0">
                <a:solidFill>
                  <a:srgbClr val="FF0000"/>
                </a:solidFill>
              </a:rPr>
              <a:t>y</a:t>
            </a:r>
            <a:r>
              <a:rPr lang="en-US" altLang="zh-CN" baseline="-25000" dirty="0">
                <a:solidFill>
                  <a:srgbClr val="FF0000"/>
                </a:solidFill>
              </a:rPr>
              <a:t>2</a:t>
            </a:r>
            <a:r>
              <a:rPr lang="en-US" altLang="zh-CN" dirty="0">
                <a:solidFill>
                  <a:srgbClr val="FF0000"/>
                </a:solidFill>
              </a:rPr>
              <a:t> + … + </a:t>
            </a:r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en-US" altLang="zh-CN" i="1" baseline="-25000" dirty="0">
                <a:solidFill>
                  <a:srgbClr val="FF0000"/>
                </a:solidFill>
              </a:rPr>
              <a:t>n</a:t>
            </a:r>
            <a:r>
              <a:rPr lang="en-US" altLang="zh-CN" baseline="-25000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y</a:t>
            </a:r>
            <a:r>
              <a:rPr lang="en-US" altLang="zh-CN" i="1" baseline="-25000" dirty="0">
                <a:solidFill>
                  <a:srgbClr val="FF0000"/>
                </a:solidFill>
              </a:rPr>
              <a:t>n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zh-CN" altLang="en-US" dirty="0"/>
              <a:t>称 为向量 </a:t>
            </a:r>
            <a:r>
              <a:rPr lang="en-US" altLang="zh-CN" i="1" dirty="0"/>
              <a:t>x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i="1" dirty="0"/>
              <a:t>y</a:t>
            </a:r>
            <a:r>
              <a:rPr lang="en-US" altLang="zh-CN" dirty="0"/>
              <a:t> 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0000"/>
                </a:solidFill>
              </a:rPr>
              <a:t>内积</a:t>
            </a:r>
            <a:r>
              <a:rPr lang="zh-CN" altLang="en-US" dirty="0"/>
              <a:t>．</a:t>
            </a:r>
            <a:endParaRPr lang="zh-CN" altLang="en-US" dirty="0"/>
          </a:p>
          <a:p>
            <a:pPr eaLnBrk="1" hangingPunct="1">
              <a:lnSpc>
                <a:spcPct val="140000"/>
              </a:lnSpc>
              <a:buNone/>
            </a:pPr>
            <a:r>
              <a:rPr lang="zh-CN" altLang="en-US" dirty="0">
                <a:solidFill>
                  <a:srgbClr val="0000FF"/>
                </a:solidFill>
              </a:rPr>
              <a:t>注：</a:t>
            </a:r>
            <a:endParaRPr lang="zh-CN" altLang="en-US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  <a:buClr>
                <a:srgbClr val="0000FF"/>
              </a:buClr>
            </a:pPr>
            <a:r>
              <a:rPr lang="zh-CN" altLang="en-US" dirty="0"/>
              <a:t>内积是两个向量之间的一种运算，其结果是一个实数．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Clr>
                <a:srgbClr val="0000FF"/>
              </a:buClr>
            </a:pPr>
            <a:r>
              <a:rPr lang="zh-CN" altLang="en-US" dirty="0"/>
              <a:t>内积可用矩阵乘法表示：当</a:t>
            </a:r>
            <a:r>
              <a:rPr lang="en-US" altLang="zh-CN" i="1" dirty="0"/>
              <a:t>x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i="1" dirty="0"/>
              <a:t>y </a:t>
            </a:r>
            <a:r>
              <a:rPr lang="zh-CN" altLang="en-US" dirty="0"/>
              <a:t>都是</a:t>
            </a:r>
            <a:r>
              <a:rPr lang="zh-CN" altLang="en-US" dirty="0">
                <a:solidFill>
                  <a:srgbClr val="0000FF"/>
                </a:solidFill>
              </a:rPr>
              <a:t>列向量</a:t>
            </a:r>
            <a:r>
              <a:rPr lang="zh-CN" altLang="en-US" dirty="0"/>
              <a:t>时，</a:t>
            </a:r>
            <a:endParaRPr lang="zh-CN" altLang="en-US" dirty="0"/>
          </a:p>
          <a:p>
            <a:pPr algn="ctr" eaLnBrk="1" hangingPunct="1">
              <a:lnSpc>
                <a:spcPct val="110000"/>
              </a:lnSpc>
              <a:buNone/>
            </a:pPr>
            <a:r>
              <a:rPr lang="en-US" altLang="zh-CN" dirty="0"/>
              <a:t>[</a:t>
            </a:r>
            <a:r>
              <a:rPr lang="en-US" altLang="zh-CN" i="1" dirty="0"/>
              <a:t>x</a:t>
            </a:r>
            <a:r>
              <a:rPr lang="en-US" altLang="zh-CN" dirty="0"/>
              <a:t>, </a:t>
            </a:r>
            <a:r>
              <a:rPr lang="en-US" altLang="zh-CN" i="1" dirty="0"/>
              <a:t>y</a:t>
            </a:r>
            <a:r>
              <a:rPr lang="en-US" altLang="zh-CN" dirty="0"/>
              <a:t>] = </a:t>
            </a:r>
            <a:r>
              <a:rPr lang="en-US" altLang="zh-CN" i="1" dirty="0"/>
              <a:t>x</a:t>
            </a:r>
            <a:r>
              <a:rPr lang="en-US" altLang="zh-CN" baseline="-25000" dirty="0"/>
              <a:t>1 </a:t>
            </a:r>
            <a:r>
              <a:rPr lang="en-US" altLang="zh-CN" i="1" dirty="0"/>
              <a:t>y</a:t>
            </a:r>
            <a:r>
              <a:rPr lang="en-US" altLang="zh-CN" baseline="-25000" dirty="0"/>
              <a:t>1</a:t>
            </a:r>
            <a:r>
              <a:rPr lang="en-US" altLang="zh-CN" dirty="0"/>
              <a:t> + </a:t>
            </a:r>
            <a:r>
              <a:rPr lang="en-US" altLang="zh-CN" i="1" dirty="0"/>
              <a:t>x</a:t>
            </a:r>
            <a:r>
              <a:rPr lang="en-US" altLang="zh-CN" baseline="-25000" dirty="0"/>
              <a:t>2 </a:t>
            </a:r>
            <a:r>
              <a:rPr lang="en-US" altLang="zh-CN" i="1" dirty="0"/>
              <a:t>y</a:t>
            </a:r>
            <a:r>
              <a:rPr lang="en-US" altLang="zh-CN" baseline="-25000" dirty="0"/>
              <a:t>2</a:t>
            </a:r>
            <a:r>
              <a:rPr lang="en-US" altLang="zh-CN" dirty="0"/>
              <a:t> + … + </a:t>
            </a:r>
            <a:r>
              <a:rPr lang="en-US" altLang="zh-CN" i="1" dirty="0"/>
              <a:t>x</a:t>
            </a:r>
            <a:r>
              <a:rPr lang="en-US" altLang="zh-CN" i="1" baseline="-25000" dirty="0"/>
              <a:t>n</a:t>
            </a:r>
            <a:r>
              <a:rPr lang="en-US" altLang="zh-CN" baseline="-25000" dirty="0"/>
              <a:t> </a:t>
            </a:r>
            <a:r>
              <a:rPr lang="en-US" altLang="zh-CN" i="1" dirty="0"/>
              <a:t>y</a:t>
            </a:r>
            <a:r>
              <a:rPr lang="en-US" altLang="zh-CN" i="1" baseline="-25000" dirty="0"/>
              <a:t>n </a:t>
            </a:r>
            <a:r>
              <a:rPr lang="en-US" altLang="zh-CN" dirty="0"/>
              <a:t>= </a:t>
            </a:r>
            <a:r>
              <a:rPr lang="en-US" altLang="zh-CN" i="1" dirty="0"/>
              <a:t>x</a:t>
            </a:r>
            <a:r>
              <a:rPr lang="en-US" altLang="zh-CN" baseline="30000" dirty="0"/>
              <a:t>T</a:t>
            </a:r>
            <a:r>
              <a:rPr lang="en-US" altLang="zh-CN" dirty="0"/>
              <a:t> </a:t>
            </a:r>
            <a:r>
              <a:rPr lang="en-US" altLang="zh-CN" i="1" dirty="0"/>
              <a:t>y </a:t>
            </a:r>
            <a:r>
              <a:rPr lang="zh-CN" altLang="en-US" dirty="0"/>
              <a:t>．</a:t>
            </a:r>
            <a:endParaRPr lang="zh-CN" altLang="en-US" dirty="0"/>
          </a:p>
        </p:txBody>
      </p:sp>
      <p:graphicFrame>
        <p:nvGraphicFramePr>
          <p:cNvPr id="180228" name="Object 3"/>
          <p:cNvGraphicFramePr/>
          <p:nvPr/>
        </p:nvGraphicFramePr>
        <p:xfrm>
          <a:off x="5106988" y="1911350"/>
          <a:ext cx="2717800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0" name="" r:id="rId1" imgW="1358900" imgH="939800" progId="">
                  <p:embed/>
                </p:oleObj>
              </mc:Choice>
              <mc:Fallback>
                <p:oleObj name="" r:id="rId1" imgW="1358900" imgH="939800" progId="">
                  <p:embed/>
                  <p:pic>
                    <p:nvPicPr>
                      <p:cNvPr id="0" name="图片 571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06988" y="1911350"/>
                        <a:ext cx="2717800" cy="1878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1748" name="TextBox 4"/>
          <p:cNvSpPr txBox="1"/>
          <p:nvPr/>
        </p:nvSpPr>
        <p:spPr>
          <a:xfrm>
            <a:off x="3000375" y="476250"/>
            <a:ext cx="61198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上节内容回顾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15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0227">
                                            <p:txEl>
                                              <p:charRg st="15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69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80227">
                                            <p:txEl>
                                              <p:charRg st="69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72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0227">
                                            <p:txEl>
                                              <p:charRg st="72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0227">
                                            <p:txEl>
                                              <p:charRg st="72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97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0227">
                                            <p:txEl>
                                              <p:charRg st="97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0227">
                                            <p:txEl>
                                              <p:charRg st="97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123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80227">
                                            <p:txEl>
                                              <p:charRg st="123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12813"/>
            <a:ext cx="8229600" cy="4813935"/>
          </a:xfrm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… + </a:t>
            </a:r>
            <a:r>
              <a:rPr kumimoji="1" lang="en-US" altLang="zh-CN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altLang="zh-CN" sz="2400" b="1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1" lang="en-US" altLang="zh-CN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内积具有下列性质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（其中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为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维向量，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为实数）：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对称性：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线性性质：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+ 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当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（零向量） 时，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0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；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当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1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≠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（零向量） 时，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&gt;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施瓦兹（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Schwarz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）不等式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1" lang="en-US" altLang="zh-CN" sz="24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1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≤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charRg st="241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charRg st="241" end="2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charRg st="257" end="2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1251">
                                            <p:txEl>
                                              <p:charRg st="257" end="2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379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solidFill>
                  <a:srgbClr val="0000FF"/>
                </a:solidFill>
              </a:rPr>
              <a:t>二、向量的长度</a:t>
            </a:r>
            <a:r>
              <a:rPr lang="en-US" altLang="zh-CN" dirty="0">
                <a:solidFill>
                  <a:srgbClr val="0000FF"/>
                </a:solidFill>
              </a:rPr>
              <a:t>, </a:t>
            </a:r>
            <a:r>
              <a:rPr lang="zh-CN" altLang="en-US" dirty="0">
                <a:solidFill>
                  <a:srgbClr val="0000FF"/>
                </a:solidFill>
              </a:rPr>
              <a:t>夹角，正交性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90675"/>
            <a:ext cx="8229600" cy="4924425"/>
          </a:xfrm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、向量的长度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定义：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令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称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 </a:t>
            </a: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 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为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维向量 </a:t>
            </a: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长度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（或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范数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）．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当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 </a:t>
            </a: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 = 1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时，称 </a:t>
            </a: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为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单位向量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、向量的长度具有下列性质：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非负性：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当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（零向量） 时，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 </a:t>
            </a: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0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；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当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1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≠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（零向量） 时，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 </a:t>
            </a: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&gt;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齐次性：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 =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·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 </a:t>
            </a: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三角不等式：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 </a:t>
            </a: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+ y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 ≤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 </a:t>
            </a: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 + || </a:t>
            </a: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13795" name="Object 3"/>
          <p:cNvGraphicFramePr/>
          <p:nvPr/>
        </p:nvGraphicFramePr>
        <p:xfrm>
          <a:off x="3433763" y="1989138"/>
          <a:ext cx="43910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7" name="" r:id="rId1" imgW="2197100" imgH="292100" progId="">
                  <p:embed/>
                </p:oleObj>
              </mc:Choice>
              <mc:Fallback>
                <p:oleObj name="" r:id="rId1" imgW="2197100" imgH="292100" progId="">
                  <p:embed/>
                  <p:pic>
                    <p:nvPicPr>
                      <p:cNvPr id="0" name="图片 571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33763" y="1989138"/>
                        <a:ext cx="4391025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charRg st="202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charRg st="202" end="2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71575"/>
            <a:ext cx="8229600" cy="4113530"/>
          </a:xfrm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、向量的夹角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2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定义：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当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1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≠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且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</a:t>
            </a:r>
            <a:r>
              <a:rPr kumimoji="1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≠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时，把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称为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维向量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和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夹角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angle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注：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向量夹角一般定义为锐角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3302" name="Object 5"/>
          <p:cNvGraphicFramePr/>
          <p:nvPr/>
        </p:nvGraphicFramePr>
        <p:xfrm>
          <a:off x="4656138" y="2408238"/>
          <a:ext cx="280828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8" name="" r:id="rId1" imgW="1384300" imgH="431800" progId="">
                  <p:embed/>
                </p:oleObj>
              </mc:Choice>
              <mc:Fallback>
                <p:oleObj name="" r:id="rId1" imgW="1384300" imgH="431800" progId="">
                  <p:embed/>
                  <p:pic>
                    <p:nvPicPr>
                      <p:cNvPr id="0" name="图片 571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56138" y="2408238"/>
                        <a:ext cx="2808287" cy="876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21"/>
          <p:cNvGrpSpPr/>
          <p:nvPr/>
        </p:nvGrpSpPr>
        <p:grpSpPr>
          <a:xfrm>
            <a:off x="7791450" y="1574800"/>
            <a:ext cx="2519363" cy="2214563"/>
            <a:chOff x="6267450" y="4471988"/>
            <a:chExt cx="2519363" cy="2214562"/>
          </a:xfrm>
        </p:grpSpPr>
        <p:grpSp>
          <p:nvGrpSpPr>
            <p:cNvPr id="1314820" name="组合 8"/>
            <p:cNvGrpSpPr/>
            <p:nvPr/>
          </p:nvGrpSpPr>
          <p:grpSpPr>
            <a:xfrm>
              <a:off x="6267450" y="5972175"/>
              <a:ext cx="1643063" cy="714375"/>
              <a:chOff x="6000762" y="5572140"/>
              <a:chExt cx="1643074" cy="714380"/>
            </a:xfrm>
          </p:grpSpPr>
          <p:sp>
            <p:nvSpPr>
              <p:cNvPr id="1314821" name="Text Box 9"/>
              <p:cNvSpPr txBox="1"/>
              <p:nvPr/>
            </p:nvSpPr>
            <p:spPr>
              <a:xfrm>
                <a:off x="6858018" y="5824854"/>
                <a:ext cx="335282" cy="46037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marL="342900" indent="-342900">
                  <a:spcBef>
                    <a:spcPct val="50000"/>
                  </a:spcBef>
                  <a:buClr>
                    <a:srgbClr val="9999CC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x</a:t>
                </a:r>
                <a:endParaRPr lang="en-US" altLang="zh-CN" sz="2400" b="1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cxnSp>
            <p:nvCxnSpPr>
              <p:cNvPr id="1314822" name="直接连接符 10"/>
              <p:cNvCxnSpPr/>
              <p:nvPr/>
            </p:nvCxnSpPr>
            <p:spPr>
              <a:xfrm flipV="1">
                <a:off x="6000762" y="5572140"/>
                <a:ext cx="1643074" cy="71438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14823" name="组合 11"/>
            <p:cNvGrpSpPr/>
            <p:nvPr/>
          </p:nvGrpSpPr>
          <p:grpSpPr>
            <a:xfrm>
              <a:off x="6288088" y="5257800"/>
              <a:ext cx="746620" cy="1428750"/>
              <a:chOff x="1428728" y="2000240"/>
              <a:chExt cx="746869" cy="1428760"/>
            </a:xfrm>
          </p:grpSpPr>
          <p:cxnSp>
            <p:nvCxnSpPr>
              <p:cNvPr id="1314824" name="直接连接符 12"/>
              <p:cNvCxnSpPr/>
              <p:nvPr/>
            </p:nvCxnSpPr>
            <p:spPr>
              <a:xfrm rot="5400000" flipH="1" flipV="1">
                <a:off x="1035819" y="2393149"/>
                <a:ext cx="1428760" cy="642942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14825" name="Text Box 9"/>
              <p:cNvSpPr txBox="1"/>
              <p:nvPr/>
            </p:nvSpPr>
            <p:spPr>
              <a:xfrm>
                <a:off x="1857356" y="2483788"/>
                <a:ext cx="318241" cy="46037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marL="342900" indent="-342900">
                  <a:spcBef>
                    <a:spcPct val="50000"/>
                  </a:spcBef>
                  <a:buClr>
                    <a:srgbClr val="9999CC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y</a:t>
                </a:r>
                <a:endParaRPr lang="en-US" altLang="zh-CN" sz="2400" b="1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1314826" name="组合 14"/>
            <p:cNvGrpSpPr/>
            <p:nvPr/>
          </p:nvGrpSpPr>
          <p:grpSpPr>
            <a:xfrm>
              <a:off x="6267450" y="4471988"/>
              <a:ext cx="2519363" cy="2214562"/>
              <a:chOff x="6000760" y="4071942"/>
              <a:chExt cx="2520002" cy="2215651"/>
            </a:xfrm>
          </p:grpSpPr>
          <p:cxnSp>
            <p:nvCxnSpPr>
              <p:cNvPr id="1314827" name="直接连接符 15"/>
              <p:cNvCxnSpPr/>
              <p:nvPr/>
            </p:nvCxnSpPr>
            <p:spPr>
              <a:xfrm rot="-5400000" flipH="1">
                <a:off x="7260225" y="5027056"/>
                <a:ext cx="1074" cy="252000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4828" name="直接连接符 16"/>
              <p:cNvCxnSpPr/>
              <p:nvPr/>
            </p:nvCxnSpPr>
            <p:spPr>
              <a:xfrm rot="5400000" flipH="1" flipV="1">
                <a:off x="4894029" y="5178670"/>
                <a:ext cx="2214578" cy="1119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14829" name="组合 22"/>
            <p:cNvGrpSpPr/>
            <p:nvPr/>
          </p:nvGrpSpPr>
          <p:grpSpPr>
            <a:xfrm>
              <a:off x="6415111" y="6143625"/>
              <a:ext cx="366688" cy="415925"/>
              <a:chOff x="6415788" y="6143647"/>
              <a:chExt cx="366026" cy="415925"/>
            </a:xfrm>
          </p:grpSpPr>
          <p:graphicFrame>
            <p:nvGraphicFramePr>
              <p:cNvPr id="1314830" name="Object 7"/>
              <p:cNvGraphicFramePr/>
              <p:nvPr/>
            </p:nvGraphicFramePr>
            <p:xfrm>
              <a:off x="6500826" y="6143647"/>
              <a:ext cx="280988" cy="357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19" name="" r:id="rId3" imgW="139700" imgH="177800" progId="">
                      <p:embed/>
                    </p:oleObj>
                  </mc:Choice>
                  <mc:Fallback>
                    <p:oleObj name="" r:id="rId3" imgW="139700" imgH="177800" progId="">
                      <p:embed/>
                      <p:pic>
                        <p:nvPicPr>
                          <p:cNvPr id="0" name="图片 5718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6500826" y="6143647"/>
                            <a:ext cx="280988" cy="35718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14831" name="Freeform 73"/>
              <p:cNvSpPr/>
              <p:nvPr/>
            </p:nvSpPr>
            <p:spPr>
              <a:xfrm>
                <a:off x="6415788" y="6424635"/>
                <a:ext cx="134937" cy="1349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pathLst>
                  <a:path w="85" h="85">
                    <a:moveTo>
                      <a:pt x="0" y="0"/>
                    </a:moveTo>
                    <a:cubicBezTo>
                      <a:pt x="31" y="11"/>
                      <a:pt x="40" y="33"/>
                      <a:pt x="68" y="51"/>
                    </a:cubicBezTo>
                    <a:cubicBezTo>
                      <a:pt x="77" y="80"/>
                      <a:pt x="70" y="70"/>
                      <a:pt x="85" y="85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2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charRg st="8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charRg st="8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8329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charRg st="33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83299">
                                            <p:txEl>
                                              <p:charRg st="33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charRg st="61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3299">
                                            <p:txEl>
                                              <p:charRg st="61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charRg st="76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83299">
                                            <p:txEl>
                                              <p:charRg st="76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1981200" y="754063"/>
            <a:ext cx="8231188" cy="4998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4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、向量的正交性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定义：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当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[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x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, 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y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] = 0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x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和 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y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的夹角为直角），称向量 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x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和 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y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正交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．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结论：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若 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x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 = 0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，则 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x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与任何向量都正交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．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定义：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两两正交的非零向量组成的向量组成为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正交向量组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．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定理：</a:t>
            </a:r>
            <a:r>
              <a:rPr kumimoji="1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若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n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维向量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a</a:t>
            </a:r>
            <a:r>
              <a:rPr kumimoji="1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1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, 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a</a:t>
            </a:r>
            <a:r>
              <a:rPr kumimoji="1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2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, …, </a:t>
            </a:r>
            <a:r>
              <a:rPr kumimoji="1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a</a:t>
            </a:r>
            <a:r>
              <a:rPr kumimoji="1" lang="en-US" altLang="zh-CN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r</a:t>
            </a:r>
            <a:r>
              <a:rPr kumimoji="1" lang="en-US" altLang="zh-CN" sz="24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是一组两两正交的非零向量，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则 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a</a:t>
            </a:r>
            <a:r>
              <a:rPr kumimoji="1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1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, 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a</a:t>
            </a:r>
            <a:r>
              <a:rPr kumimoji="1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2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, …, </a:t>
            </a:r>
            <a:r>
              <a:rPr kumimoji="1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a</a:t>
            </a:r>
            <a:r>
              <a:rPr kumimoji="1" lang="en-US" altLang="zh-CN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r</a:t>
            </a:r>
            <a:r>
              <a:rPr kumimoji="1" lang="en-US" altLang="zh-CN" sz="24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线性无关．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Tx/>
              <a:buNone/>
              <a:defRPr/>
            </a:pP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charRg st="113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0292">
                                            <p:txEl>
                                              <p:charRg st="113" end="1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charRg st="151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0292">
                                            <p:txEl>
                                              <p:charRg st="151" end="1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5346" name="Rectangle 2"/>
          <p:cNvSpPr/>
          <p:nvPr/>
        </p:nvSpPr>
        <p:spPr>
          <a:xfrm>
            <a:off x="1981200" y="455613"/>
            <a:ext cx="8231188" cy="62204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5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、向量空间的规范正交基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定义：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维向量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是向量空间             中的向量，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满足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是向量空间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中的一个基（最大无关组）；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两两正交；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都是单位向量，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则称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的一个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规范正交基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D60093"/>
                </a:solidFill>
                <a:latin typeface="Times New Roman" panose="02020603050405020304" pitchFamily="18" charset="0"/>
                <a:ea typeface="楷体_GB2312" pitchFamily="49" charset="-122"/>
              </a:rPr>
              <a:t>normal orthogonal </a:t>
            </a:r>
            <a:endParaRPr lang="en-US" altLang="zh-CN" sz="2400" b="1" i="1" dirty="0">
              <a:solidFill>
                <a:srgbClr val="D60093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D60093"/>
                </a:solidFill>
                <a:latin typeface="Times New Roman" panose="02020603050405020304" pitchFamily="18" charset="0"/>
                <a:ea typeface="楷体_GB2312" pitchFamily="49" charset="-122"/>
              </a:rPr>
              <a:t>basis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注：一个向量空间的规范正交基不唯一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316866" name="Object 4"/>
          <p:cNvGraphicFramePr/>
          <p:nvPr/>
        </p:nvGraphicFramePr>
        <p:xfrm>
          <a:off x="7291388" y="1773238"/>
          <a:ext cx="101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2" name="" r:id="rId1" imgW="508000" imgH="203200" progId="">
                  <p:embed/>
                </p:oleObj>
              </mc:Choice>
              <mc:Fallback>
                <p:oleObj name="" r:id="rId1" imgW="508000" imgH="203200" progId="">
                  <p:embed/>
                  <p:pic>
                    <p:nvPicPr>
                      <p:cNvPr id="0" name="图片 572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291388" y="1773238"/>
                        <a:ext cx="1016000" cy="406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charRg st="65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5346">
                                            <p:txEl>
                                              <p:charRg st="65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charRg st="101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5346">
                                            <p:txEl>
                                              <p:charRg st="101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charRg st="121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5346">
                                            <p:txEl>
                                              <p:charRg st="121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charRg st="143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5346">
                                            <p:txEl>
                                              <p:charRg st="143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5346">
                                            <p:txEl>
                                              <p:charRg st="143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charRg st="191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5346">
                                            <p:txEl>
                                              <p:charRg st="191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5346">
                                            <p:txEl>
                                              <p:charRg st="191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charRg st="200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5346">
                                            <p:txEl>
                                              <p:charRg st="200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5346">
                                            <p:txEl>
                                              <p:charRg st="200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1981200" y="828675"/>
            <a:ext cx="8231188" cy="4448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6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、向量在规范正交基中的坐标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设</a:t>
            </a:r>
            <a:r>
              <a:rPr kumimoji="1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e</a:t>
            </a:r>
            <a:r>
              <a:rPr kumimoji="1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1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, 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e</a:t>
            </a:r>
            <a:r>
              <a:rPr kumimoji="1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2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, …, </a:t>
            </a:r>
            <a:r>
              <a:rPr kumimoji="1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e</a:t>
            </a:r>
            <a:r>
              <a:rPr kumimoji="1" lang="en-US" altLang="zh-CN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r</a:t>
            </a:r>
            <a:r>
              <a:rPr kumimoji="1" lang="en-US" altLang="zh-CN" sz="24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是向量空间 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V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中的一个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正交基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，则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V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中任意一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个向量可唯一表示为 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x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= 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楷体_GB2312" pitchFamily="49" charset="-122"/>
                <a:cs typeface="+mn-cs"/>
              </a:rPr>
              <a:t>l</a:t>
            </a:r>
            <a:r>
              <a:rPr kumimoji="1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1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e</a:t>
            </a:r>
            <a:r>
              <a:rPr kumimoji="1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1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+ 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楷体_GB2312" pitchFamily="49" charset="-122"/>
                <a:cs typeface="+mn-cs"/>
              </a:rPr>
              <a:t>l</a:t>
            </a:r>
            <a:r>
              <a:rPr kumimoji="1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2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e</a:t>
            </a:r>
            <a:r>
              <a:rPr kumimoji="1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2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+ …+ </a:t>
            </a:r>
            <a:r>
              <a:rPr kumimoji="1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楷体_GB2312" pitchFamily="49" charset="-122"/>
                <a:cs typeface="+mn-cs"/>
              </a:rPr>
              <a:t>l</a:t>
            </a:r>
            <a:r>
              <a:rPr kumimoji="1" lang="en-US" altLang="zh-CN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r</a:t>
            </a:r>
            <a:r>
              <a:rPr kumimoji="1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e</a:t>
            </a:r>
            <a:r>
              <a:rPr kumimoji="1" lang="en-US" altLang="zh-CN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r</a:t>
            </a:r>
            <a:endParaRPr kumimoji="1" lang="en-US" altLang="zh-CN" sz="2400" b="1" i="1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于是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特别地，若 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e</a:t>
            </a:r>
            <a:r>
              <a:rPr kumimoji="1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1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, 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e</a:t>
            </a:r>
            <a:r>
              <a:rPr kumimoji="1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2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, …, </a:t>
            </a:r>
            <a:r>
              <a:rPr kumimoji="1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e</a:t>
            </a:r>
            <a:r>
              <a:rPr kumimoji="1" lang="en-US" altLang="zh-CN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r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是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V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的一个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规范正交基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，则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graphicFrame>
        <p:nvGraphicFramePr>
          <p:cNvPr id="186373" name="Object 4"/>
          <p:cNvGraphicFramePr/>
          <p:nvPr/>
        </p:nvGraphicFramePr>
        <p:xfrm>
          <a:off x="3792538" y="2852738"/>
          <a:ext cx="4318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" name="" r:id="rId1" imgW="2159000" imgH="444500" progId="">
                  <p:embed/>
                </p:oleObj>
              </mc:Choice>
              <mc:Fallback>
                <p:oleObj name="" r:id="rId1" imgW="2159000" imgH="444500" progId="">
                  <p:embed/>
                  <p:pic>
                    <p:nvPicPr>
                      <p:cNvPr id="0" name="图片 572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92538" y="2852738"/>
                        <a:ext cx="4318000" cy="889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4" name="Object 5"/>
          <p:cNvGraphicFramePr/>
          <p:nvPr/>
        </p:nvGraphicFramePr>
        <p:xfrm>
          <a:off x="4505325" y="4868863"/>
          <a:ext cx="314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3" name="" r:id="rId3" imgW="1574800" imgH="228600" progId="">
                  <p:embed/>
                </p:oleObj>
              </mc:Choice>
              <mc:Fallback>
                <p:oleObj name="" r:id="rId3" imgW="1574800" imgH="228600" progId="">
                  <p:embed/>
                  <p:pic>
                    <p:nvPicPr>
                      <p:cNvPr id="0" name="图片 57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5325" y="4868863"/>
                        <a:ext cx="3149600" cy="457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8389" name="WordArt 9"/>
          <p:cNvSpPr>
            <a:spLocks noTextEdit="1"/>
          </p:cNvSpPr>
          <p:nvPr/>
        </p:nvSpPr>
        <p:spPr>
          <a:xfrm>
            <a:off x="5430838" y="4465638"/>
            <a:ext cx="665162" cy="763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charRg st="93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0">
                                            <p:txEl>
                                              <p:charRg st="93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0">
                                            <p:txEl>
                                              <p:charRg st="93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charRg st="97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6370">
                                            <p:txEl>
                                              <p:charRg st="97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6370">
                                            <p:txEl>
                                              <p:charRg st="97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9443" name="Rectangle 3"/>
          <p:cNvSpPr>
            <a:spLocks noGrp="1"/>
          </p:cNvSpPr>
          <p:nvPr>
            <p:ph idx="1"/>
          </p:nvPr>
        </p:nvSpPr>
        <p:spPr>
          <a:xfrm>
            <a:off x="1981200" y="1317625"/>
            <a:ext cx="8229600" cy="5408295"/>
          </a:xfrm>
        </p:spPr>
        <p:txBody>
          <a:bodyPr vert="horz" wrap="square" lIns="91440" tIns="45720" rIns="91440" bIns="45720" anchor="t">
            <a:spAutoFit/>
          </a:bodyPr>
          <a:p>
            <a:pPr eaLnBrk="1" hangingPunct="1">
              <a:buNone/>
            </a:pPr>
            <a:r>
              <a:rPr lang="zh-CN" altLang="en-US" dirty="0">
                <a:solidFill>
                  <a:srgbClr val="FF0000"/>
                </a:solidFill>
              </a:rPr>
              <a:t>第一步：正交化</a:t>
            </a:r>
            <a:r>
              <a:rPr lang="en-US" altLang="zh-CN" dirty="0">
                <a:solidFill>
                  <a:srgbClr val="FF0000"/>
                </a:solidFill>
              </a:rPr>
              <a:t>——</a:t>
            </a:r>
            <a:r>
              <a:rPr lang="zh-CN" altLang="en-US" dirty="0">
                <a:solidFill>
                  <a:srgbClr val="FF0000"/>
                </a:solidFill>
              </a:rPr>
              <a:t>施密特（</a:t>
            </a:r>
            <a:r>
              <a:rPr lang="en-US" altLang="zh-CN" dirty="0">
                <a:solidFill>
                  <a:srgbClr val="FF0000"/>
                </a:solidFill>
              </a:rPr>
              <a:t>Schimidt</a:t>
            </a:r>
            <a:r>
              <a:rPr lang="zh-CN" altLang="en-US" dirty="0">
                <a:solidFill>
                  <a:srgbClr val="FF0000"/>
                </a:solidFill>
              </a:rPr>
              <a:t>）正交化过程</a:t>
            </a:r>
            <a:endParaRPr lang="zh-CN" altLang="en-US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zh-CN" altLang="en-US" dirty="0"/>
              <a:t>设 </a:t>
            </a:r>
            <a:r>
              <a:rPr lang="en-US" altLang="zh-CN" i="1" dirty="0"/>
              <a:t>a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/>
              <a:t>a</a:t>
            </a:r>
            <a:r>
              <a:rPr lang="en-US" altLang="zh-CN" baseline="-25000" dirty="0"/>
              <a:t>2</a:t>
            </a:r>
            <a:r>
              <a:rPr lang="en-US" altLang="zh-CN" dirty="0"/>
              <a:t>, …, </a:t>
            </a:r>
            <a:r>
              <a:rPr lang="en-US" altLang="zh-CN" i="1" dirty="0"/>
              <a:t>a</a:t>
            </a:r>
            <a:r>
              <a:rPr lang="en-US" altLang="zh-CN" i="1" baseline="-25000" dirty="0"/>
              <a:t>r</a:t>
            </a:r>
            <a:r>
              <a:rPr lang="en-US" altLang="zh-CN" dirty="0"/>
              <a:t> </a:t>
            </a:r>
            <a:r>
              <a:rPr lang="zh-CN" altLang="en-US" dirty="0"/>
              <a:t>是向量空间 </a:t>
            </a:r>
            <a:r>
              <a:rPr lang="en-US" altLang="zh-CN" i="1" dirty="0"/>
              <a:t>V</a:t>
            </a:r>
            <a:r>
              <a:rPr lang="en-US" altLang="zh-CN" dirty="0"/>
              <a:t> </a:t>
            </a:r>
            <a:r>
              <a:rPr lang="zh-CN" altLang="en-US" dirty="0"/>
              <a:t>中的一个基，那么令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于是</a:t>
            </a:r>
            <a:r>
              <a:rPr lang="zh-CN" altLang="en-US" i="1" dirty="0"/>
              <a:t> </a:t>
            </a:r>
            <a:r>
              <a:rPr lang="en-US" altLang="zh-CN" i="1" dirty="0"/>
              <a:t>b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/>
              <a:t>b</a:t>
            </a:r>
            <a:r>
              <a:rPr lang="en-US" altLang="zh-CN" baseline="-25000" dirty="0"/>
              <a:t>2</a:t>
            </a:r>
            <a:r>
              <a:rPr lang="en-US" altLang="zh-CN" dirty="0"/>
              <a:t>, …, </a:t>
            </a:r>
            <a:r>
              <a:rPr lang="en-US" altLang="zh-CN" i="1" dirty="0"/>
              <a:t>b</a:t>
            </a:r>
            <a:r>
              <a:rPr lang="en-US" altLang="zh-CN" i="1" baseline="-25000" dirty="0"/>
              <a:t>r </a:t>
            </a:r>
            <a:r>
              <a:rPr lang="zh-CN" altLang="en-US" dirty="0"/>
              <a:t>两两正交，并且与</a:t>
            </a:r>
            <a:r>
              <a:rPr lang="en-US" altLang="zh-CN" i="1" dirty="0"/>
              <a:t>a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/>
              <a:t>a</a:t>
            </a:r>
            <a:r>
              <a:rPr lang="en-US" altLang="zh-CN" baseline="-25000" dirty="0"/>
              <a:t>2</a:t>
            </a:r>
            <a:r>
              <a:rPr lang="en-US" altLang="zh-CN" dirty="0"/>
              <a:t>, …, </a:t>
            </a:r>
            <a:r>
              <a:rPr lang="en-US" altLang="zh-CN" i="1" dirty="0"/>
              <a:t>a</a:t>
            </a:r>
            <a:r>
              <a:rPr lang="en-US" altLang="zh-CN" i="1" baseline="-25000" dirty="0"/>
              <a:t>r</a:t>
            </a:r>
            <a:r>
              <a:rPr lang="en-US" altLang="zh-CN" dirty="0"/>
              <a:t> </a:t>
            </a:r>
            <a:r>
              <a:rPr lang="zh-CN" altLang="en-US" dirty="0"/>
              <a:t>等价，即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 </a:t>
            </a:r>
            <a:r>
              <a:rPr lang="en-US" altLang="zh-CN" i="1" dirty="0"/>
              <a:t>b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/>
              <a:t>b</a:t>
            </a:r>
            <a:r>
              <a:rPr lang="en-US" altLang="zh-CN" baseline="-25000" dirty="0"/>
              <a:t>2</a:t>
            </a:r>
            <a:r>
              <a:rPr lang="en-US" altLang="zh-CN" dirty="0"/>
              <a:t>, …, </a:t>
            </a:r>
            <a:r>
              <a:rPr lang="en-US" altLang="zh-CN" i="1" dirty="0"/>
              <a:t>b</a:t>
            </a:r>
            <a:r>
              <a:rPr lang="en-US" altLang="zh-CN" i="1" baseline="-25000" dirty="0"/>
              <a:t>r</a:t>
            </a:r>
            <a:r>
              <a:rPr lang="en-US" altLang="zh-CN" dirty="0"/>
              <a:t> </a:t>
            </a:r>
            <a:r>
              <a:rPr lang="zh-CN" altLang="en-US" dirty="0"/>
              <a:t>是向量空间 </a:t>
            </a:r>
            <a:r>
              <a:rPr lang="en-US" altLang="zh-CN" i="1" dirty="0"/>
              <a:t>V</a:t>
            </a:r>
            <a:r>
              <a:rPr lang="en-US" altLang="zh-CN" dirty="0"/>
              <a:t> </a:t>
            </a:r>
            <a:r>
              <a:rPr lang="zh-CN" altLang="en-US" dirty="0"/>
              <a:t>中的一个</a:t>
            </a:r>
            <a:r>
              <a:rPr lang="zh-CN" altLang="en-US" dirty="0">
                <a:solidFill>
                  <a:srgbClr val="0000FF"/>
                </a:solidFill>
              </a:rPr>
              <a:t>正交基</a:t>
            </a:r>
            <a:r>
              <a:rPr lang="zh-CN" altLang="en-US" dirty="0"/>
              <a:t>．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>
                <a:solidFill>
                  <a:srgbClr val="FF0000"/>
                </a:solidFill>
              </a:rPr>
              <a:t>特别地，</a:t>
            </a:r>
            <a:r>
              <a:rPr lang="en-US" altLang="zh-CN" i="1" dirty="0">
                <a:solidFill>
                  <a:srgbClr val="FF0000"/>
                </a:solidFill>
              </a:rPr>
              <a:t>b</a:t>
            </a:r>
            <a:r>
              <a:rPr lang="en-US" altLang="zh-CN" baseline="-25000" dirty="0">
                <a:solidFill>
                  <a:srgbClr val="FF0000"/>
                </a:solidFill>
              </a:rPr>
              <a:t>1</a:t>
            </a:r>
            <a:r>
              <a:rPr lang="en-US" altLang="zh-CN" dirty="0">
                <a:solidFill>
                  <a:srgbClr val="FF0000"/>
                </a:solidFill>
              </a:rPr>
              <a:t>, …, </a:t>
            </a:r>
            <a:r>
              <a:rPr lang="en-US" altLang="zh-CN" i="1" dirty="0">
                <a:solidFill>
                  <a:srgbClr val="FF0000"/>
                </a:solidFill>
              </a:rPr>
              <a:t>b</a:t>
            </a:r>
            <a:r>
              <a:rPr lang="en-US" altLang="zh-CN" i="1" baseline="-25000" dirty="0">
                <a:solidFill>
                  <a:srgbClr val="FF0000"/>
                </a:solidFill>
              </a:rPr>
              <a:t>k </a:t>
            </a:r>
            <a:r>
              <a:rPr lang="zh-CN" altLang="en-US" dirty="0">
                <a:solidFill>
                  <a:srgbClr val="FF0000"/>
                </a:solidFill>
              </a:rPr>
              <a:t>与</a:t>
            </a:r>
            <a:r>
              <a:rPr lang="en-US" altLang="zh-CN" i="1" dirty="0">
                <a:solidFill>
                  <a:srgbClr val="FF0000"/>
                </a:solidFill>
              </a:rPr>
              <a:t>a</a:t>
            </a:r>
            <a:r>
              <a:rPr lang="en-US" altLang="zh-CN" baseline="-25000" dirty="0">
                <a:solidFill>
                  <a:srgbClr val="FF0000"/>
                </a:solidFill>
              </a:rPr>
              <a:t>1</a:t>
            </a:r>
            <a:r>
              <a:rPr lang="en-US" altLang="zh-CN" dirty="0">
                <a:solidFill>
                  <a:srgbClr val="FF0000"/>
                </a:solidFill>
              </a:rPr>
              <a:t>, …, </a:t>
            </a:r>
            <a:r>
              <a:rPr lang="en-US" altLang="zh-CN" i="1" dirty="0">
                <a:solidFill>
                  <a:srgbClr val="FF0000"/>
                </a:solidFill>
              </a:rPr>
              <a:t>a</a:t>
            </a:r>
            <a:r>
              <a:rPr lang="en-US" altLang="zh-CN" i="1" baseline="-25000" dirty="0">
                <a:solidFill>
                  <a:srgbClr val="FF0000"/>
                </a:solidFill>
              </a:rPr>
              <a:t>k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zh-CN" altLang="en-US" dirty="0">
                <a:solidFill>
                  <a:srgbClr val="FF0000"/>
                </a:solidFill>
              </a:rPr>
              <a:t>等价（</a:t>
            </a:r>
            <a:r>
              <a:rPr lang="en-US" altLang="zh-CN" dirty="0">
                <a:solidFill>
                  <a:srgbClr val="FF0000"/>
                </a:solidFill>
              </a:rPr>
              <a:t>1 </a:t>
            </a:r>
            <a:r>
              <a:rPr lang="en-US" altLang="en-US" dirty="0">
                <a:solidFill>
                  <a:srgbClr val="FF0000"/>
                </a:solidFill>
              </a:rPr>
              <a:t>≤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k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≤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r</a:t>
            </a:r>
            <a:r>
              <a:rPr lang="zh-CN" altLang="en-US" dirty="0">
                <a:solidFill>
                  <a:srgbClr val="FF0000"/>
                </a:solidFill>
              </a:rPr>
              <a:t>）．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89444" name="Object 5"/>
          <p:cNvGraphicFramePr/>
          <p:nvPr/>
        </p:nvGraphicFramePr>
        <p:xfrm>
          <a:off x="2079625" y="3962400"/>
          <a:ext cx="6248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1" name="" r:id="rId1" imgW="3124200" imgH="596900" progId="">
                  <p:embed/>
                </p:oleObj>
              </mc:Choice>
              <mc:Fallback>
                <p:oleObj name="" r:id="rId1" imgW="3124200" imgH="596900" progId="">
                  <p:embed/>
                  <p:pic>
                    <p:nvPicPr>
                      <p:cNvPr id="0" name="图片 57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79625" y="3962400"/>
                        <a:ext cx="6248400" cy="1193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8915" name="Object 6"/>
          <p:cNvGraphicFramePr/>
          <p:nvPr/>
        </p:nvGraphicFramePr>
        <p:xfrm>
          <a:off x="2079625" y="2492375"/>
          <a:ext cx="88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5" name="" r:id="rId3" imgW="444500" imgH="228600" progId="">
                  <p:embed/>
                </p:oleObj>
              </mc:Choice>
              <mc:Fallback>
                <p:oleObj name="" r:id="rId3" imgW="444500" imgH="228600" progId="">
                  <p:embed/>
                  <p:pic>
                    <p:nvPicPr>
                      <p:cNvPr id="0" name="图片 57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9625" y="2492375"/>
                        <a:ext cx="8890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8916" name="Object 7"/>
          <p:cNvGraphicFramePr/>
          <p:nvPr/>
        </p:nvGraphicFramePr>
        <p:xfrm>
          <a:off x="2079625" y="3043238"/>
          <a:ext cx="3454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6" name="" r:id="rId5" imgW="1726565" imgH="444500" progId="">
                  <p:embed/>
                </p:oleObj>
              </mc:Choice>
              <mc:Fallback>
                <p:oleObj name="" r:id="rId5" imgW="1726565" imgH="444500" progId="">
                  <p:embed/>
                  <p:pic>
                    <p:nvPicPr>
                      <p:cNvPr id="0" name="图片 57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9625" y="3043238"/>
                        <a:ext cx="3454400" cy="889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76" name="Rectangle 36"/>
          <p:cNvSpPr/>
          <p:nvPr/>
        </p:nvSpPr>
        <p:spPr>
          <a:xfrm>
            <a:off x="3171825" y="3429000"/>
            <a:ext cx="865188" cy="7921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9477" name="Rectangle 37"/>
          <p:cNvSpPr/>
          <p:nvPr/>
        </p:nvSpPr>
        <p:spPr>
          <a:xfrm>
            <a:off x="4583113" y="3429000"/>
            <a:ext cx="865187" cy="7921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9478" name="Rectangle 38"/>
          <p:cNvSpPr/>
          <p:nvPr/>
        </p:nvSpPr>
        <p:spPr>
          <a:xfrm>
            <a:off x="6556375" y="3429000"/>
            <a:ext cx="1223963" cy="7921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318920" name="Text Box 10"/>
          <p:cNvSpPr txBox="1"/>
          <p:nvPr/>
        </p:nvSpPr>
        <p:spPr>
          <a:xfrm>
            <a:off x="2063750" y="620713"/>
            <a:ext cx="626586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zh-CN" altLang="en-US" sz="24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、基化为规范正交基</a:t>
            </a:r>
            <a:endParaRPr lang="zh-CN" altLang="en-US" sz="24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89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9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8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charRg st="69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9443">
                                            <p:txEl>
                                              <p:charRg st="69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9443">
                                            <p:txEl>
                                              <p:charRg st="69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charRg st="113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9443">
                                            <p:txEl>
                                              <p:charRg st="113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9443">
                                            <p:txEl>
                                              <p:charRg st="113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charRg st="145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9443">
                                            <p:txEl>
                                              <p:charRg st="145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9443">
                                            <p:txEl>
                                              <p:charRg st="145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76" grpId="0" bldLvl="0" animBg="1"/>
      <p:bldP spid="189477" grpId="0" bldLvl="0" animBg="1"/>
      <p:bldP spid="18947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0227" name="Rectangle 3"/>
          <p:cNvSpPr>
            <a:spLocks noGrp="1"/>
          </p:cNvSpPr>
          <p:nvPr>
            <p:ph idx="1"/>
          </p:nvPr>
        </p:nvSpPr>
        <p:spPr>
          <a:xfrm>
            <a:off x="1981200" y="1655763"/>
            <a:ext cx="8229600" cy="4816475"/>
          </a:xfrm>
        </p:spPr>
        <p:txBody>
          <a:bodyPr vert="horz" wrap="square" lIns="91440" tIns="45720" rIns="91440" bIns="45720" anchor="t">
            <a:spAutoFit/>
          </a:bodyPr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0000FF"/>
                </a:solidFill>
              </a:rPr>
              <a:t>定义：</a:t>
            </a:r>
            <a:r>
              <a:rPr lang="zh-CN" altLang="en-US" dirty="0"/>
              <a:t>设有 </a:t>
            </a:r>
            <a:r>
              <a:rPr lang="en-US" altLang="zh-CN" i="1" dirty="0"/>
              <a:t>n </a:t>
            </a:r>
            <a:r>
              <a:rPr lang="zh-CN" altLang="en-US" dirty="0"/>
              <a:t>维向量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/>
          </a:p>
          <a:p>
            <a:pPr eaLnBrk="1" hangingPunct="1">
              <a:lnSpc>
                <a:spcPct val="240000"/>
              </a:lnSpc>
              <a:buNone/>
            </a:pPr>
            <a:r>
              <a:rPr lang="zh-CN" altLang="en-US" dirty="0"/>
              <a:t>令</a:t>
            </a:r>
            <a:endParaRPr lang="en-US" altLang="zh-CN" dirty="0"/>
          </a:p>
          <a:p>
            <a:pPr eaLnBrk="1" hangingPunct="1">
              <a:lnSpc>
                <a:spcPct val="240000"/>
              </a:lnSpc>
              <a:buNone/>
            </a:pPr>
            <a:endParaRPr lang="en-US" altLang="zh-CN" dirty="0"/>
          </a:p>
          <a:p>
            <a:pPr eaLnBrk="1" hangingPunct="1">
              <a:lnSpc>
                <a:spcPct val="240000"/>
              </a:lnSpc>
              <a:buNone/>
            </a:pPr>
            <a:endParaRPr lang="en-US" altLang="zh-CN" dirty="0"/>
          </a:p>
          <a:p>
            <a:pPr eaLnBrk="1" hangingPunct="1">
              <a:lnSpc>
                <a:spcPct val="240000"/>
              </a:lnSpc>
              <a:buNone/>
            </a:pPr>
            <a:r>
              <a:rPr lang="zh-CN" altLang="en-US" dirty="0"/>
              <a:t>则称 </a:t>
            </a:r>
            <a:r>
              <a:rPr lang="en-US" altLang="zh-CN" dirty="0"/>
              <a:t>[</a:t>
            </a:r>
            <a:r>
              <a:rPr lang="en-US" altLang="zh-CN" i="1" dirty="0"/>
              <a:t>x</a:t>
            </a:r>
            <a:r>
              <a:rPr lang="en-US" altLang="zh-CN" dirty="0"/>
              <a:t>, </a:t>
            </a:r>
            <a:r>
              <a:rPr lang="en-US" altLang="zh-CN" i="1" dirty="0"/>
              <a:t>y</a:t>
            </a:r>
            <a:r>
              <a:rPr lang="en-US" altLang="zh-CN" dirty="0"/>
              <a:t>] </a:t>
            </a:r>
            <a:r>
              <a:rPr lang="zh-CN" altLang="en-US" dirty="0"/>
              <a:t>为向量 </a:t>
            </a:r>
            <a:r>
              <a:rPr lang="en-US" altLang="zh-CN" i="1" dirty="0"/>
              <a:t>x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i="1" dirty="0"/>
              <a:t>y</a:t>
            </a:r>
            <a:r>
              <a:rPr lang="en-US" altLang="zh-CN" dirty="0"/>
              <a:t> 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0000"/>
                </a:solidFill>
              </a:rPr>
              <a:t>内积</a:t>
            </a:r>
            <a:r>
              <a:rPr lang="zh-CN" altLang="en-US" dirty="0"/>
              <a:t>．</a:t>
            </a:r>
            <a:endParaRPr lang="zh-CN" altLang="en-US" dirty="0"/>
          </a:p>
        </p:txBody>
      </p:sp>
      <p:graphicFrame>
        <p:nvGraphicFramePr>
          <p:cNvPr id="212999" name="Object 6"/>
          <p:cNvGraphicFramePr/>
          <p:nvPr/>
        </p:nvGraphicFramePr>
        <p:xfrm>
          <a:off x="3709988" y="3116263"/>
          <a:ext cx="388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" name="" r:id="rId1" imgW="1943100" imgH="228600" progId="">
                  <p:embed/>
                </p:oleObj>
              </mc:Choice>
              <mc:Fallback>
                <p:oleObj name="" r:id="rId1" imgW="1943100" imgH="228600" progId="">
                  <p:embed/>
                  <p:pic>
                    <p:nvPicPr>
                      <p:cNvPr id="0" name="图片 564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09988" y="3116263"/>
                        <a:ext cx="38862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283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solidFill>
                  <a:srgbClr val="0000FF"/>
                </a:solidFill>
              </a:rPr>
              <a:t>向量的内积</a:t>
            </a:r>
            <a:r>
              <a:rPr lang="en-US" altLang="zh-CN" dirty="0">
                <a:solidFill>
                  <a:srgbClr val="0000FF"/>
                </a:solidFill>
              </a:rPr>
              <a:t>(</a:t>
            </a:r>
            <a:r>
              <a:rPr lang="en-US" altLang="zh-CN" i="1" dirty="0">
                <a:solidFill>
                  <a:srgbClr val="D60093"/>
                </a:solidFill>
              </a:rPr>
              <a:t>Inner product of vectors</a:t>
            </a:r>
            <a:r>
              <a:rPr lang="en-US" altLang="zh-CN" dirty="0">
                <a:solidFill>
                  <a:srgbClr val="0000FF"/>
                </a:solidFill>
              </a:rPr>
              <a:t>)</a:t>
            </a:r>
            <a:endParaRPr lang="zh-CN" altLang="en-US" dirty="0">
              <a:solidFill>
                <a:srgbClr val="0000FF"/>
              </a:solidFill>
            </a:endParaRPr>
          </a:p>
        </p:txBody>
      </p:sp>
      <p:graphicFrame>
        <p:nvGraphicFramePr>
          <p:cNvPr id="180228" name="Object 7"/>
          <p:cNvGraphicFramePr/>
          <p:nvPr/>
        </p:nvGraphicFramePr>
        <p:xfrm>
          <a:off x="4962525" y="1030288"/>
          <a:ext cx="2717800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" name="" r:id="rId3" imgW="1358900" imgH="939800" progId="">
                  <p:embed/>
                </p:oleObj>
              </mc:Choice>
              <mc:Fallback>
                <p:oleObj name="" r:id="rId3" imgW="1358900" imgH="939800" progId="">
                  <p:embed/>
                  <p:pic>
                    <p:nvPicPr>
                      <p:cNvPr id="0" name="图片 56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2525" y="1030288"/>
                        <a:ext cx="2717800" cy="1878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681413" y="3144838"/>
            <a:ext cx="1000125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13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0227">
                                            <p:txEl>
                                              <p:charRg st="13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17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0227">
                                            <p:txEl>
                                              <p:charRg st="17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68" name="Rectangle 8"/>
          <p:cNvSpPr/>
          <p:nvPr/>
        </p:nvSpPr>
        <p:spPr>
          <a:xfrm>
            <a:off x="1981200" y="2138363"/>
            <a:ext cx="8362950" cy="34143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定义：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如果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阶矩阵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满足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即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en-US" sz="2400" b="1" i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－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则称矩阵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为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正交矩阵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，简称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正交阵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 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方阵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为正交阵的充分必要条件是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列向量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都是单位向量，且两两正交．即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列向量组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构成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的规范正交基．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方阵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为正交阵的充分必要条件是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行向量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都是单位向量，且两两正交．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4571" name="Rectangle 11"/>
          <p:cNvSpPr/>
          <p:nvPr/>
        </p:nvSpPr>
        <p:spPr>
          <a:xfrm>
            <a:off x="1924050" y="5084763"/>
            <a:ext cx="84201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                  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即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行向量组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构成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R</a:t>
            </a:r>
            <a:r>
              <a:rPr lang="en-US" altLang="zh-CN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的规范正交基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19939" name="Text Box 5"/>
          <p:cNvSpPr txBox="1"/>
          <p:nvPr/>
        </p:nvSpPr>
        <p:spPr>
          <a:xfrm>
            <a:off x="2063750" y="1171575"/>
            <a:ext cx="626586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zh-CN" altLang="en-US" sz="24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、正交矩阵</a:t>
            </a:r>
            <a:endParaRPr lang="zh-CN" altLang="en-US" sz="24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charRg st="116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20961" name="Rectangle 2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b"/>
          <a:p>
            <a:pPr algn="ctr" eaLnBrk="1" hangingPunct="1"/>
            <a:r>
              <a:rPr lang="en-US" altLang="zh-CN" sz="3600" b="1" dirty="0">
                <a:solidFill>
                  <a:srgbClr val="CC0099"/>
                </a:solidFill>
                <a:latin typeface="楷体_GB2312" pitchFamily="49" charset="-122"/>
                <a:ea typeface="+mj-ea"/>
                <a:cs typeface="+mj-cs"/>
              </a:rPr>
              <a:t>§</a:t>
            </a:r>
            <a:r>
              <a:rPr lang="en-US" altLang="zh-CN" sz="3600" b="1" dirty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altLang="zh-CN" sz="3600" b="1" dirty="0">
                <a:solidFill>
                  <a:srgbClr val="CC0099"/>
                </a:solidFill>
                <a:latin typeface="楷体_GB2312" pitchFamily="49" charset="-122"/>
                <a:ea typeface="+mj-ea"/>
                <a:cs typeface="+mj-cs"/>
              </a:rPr>
              <a:t>  </a:t>
            </a:r>
            <a:r>
              <a:rPr lang="zh-CN" altLang="en-US" sz="3600" b="1" dirty="0">
                <a:solidFill>
                  <a:srgbClr val="CC0099"/>
                </a:solidFill>
                <a:latin typeface="楷体_GB2312" pitchFamily="49" charset="-122"/>
                <a:ea typeface="+mj-ea"/>
                <a:cs typeface="+mj-cs"/>
              </a:rPr>
              <a:t>方阵的特征值与特征向量</a:t>
            </a:r>
            <a:endParaRPr lang="zh-CN" altLang="en-US" sz="3600" b="1" dirty="0">
              <a:solidFill>
                <a:srgbClr val="CC0099"/>
              </a:solidFill>
              <a:latin typeface="楷体_GB2312" pitchFamily="49" charset="-122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2198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引言</a:t>
            </a:r>
            <a:endParaRPr lang="zh-CN" altLang="en-US" dirty="0"/>
          </a:p>
        </p:txBody>
      </p:sp>
      <p:sp>
        <p:nvSpPr>
          <p:cNvPr id="20582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buClr>
                <a:srgbClr val="0000FF"/>
              </a:buClr>
            </a:pPr>
            <a:r>
              <a:rPr lang="zh-CN" altLang="en-US" dirty="0"/>
              <a:t>纯量阵 </a:t>
            </a:r>
            <a:r>
              <a:rPr lang="en-US" altLang="zh-CN" i="1" dirty="0">
                <a:solidFill>
                  <a:srgbClr val="0000FF"/>
                </a:solidFill>
                <a:latin typeface="Symbol" panose="05050102010706020507" pitchFamily="18" charset="2"/>
              </a:rPr>
              <a:t>l</a:t>
            </a:r>
            <a:r>
              <a:rPr lang="en-US" altLang="zh-CN" i="1" dirty="0">
                <a:solidFill>
                  <a:srgbClr val="0000FF"/>
                </a:solidFill>
              </a:rPr>
              <a:t>E</a:t>
            </a:r>
            <a:r>
              <a:rPr lang="en-US" altLang="zh-CN" dirty="0"/>
              <a:t> </a:t>
            </a:r>
            <a:r>
              <a:rPr lang="zh-CN" altLang="en-US" dirty="0"/>
              <a:t>与任何同阶矩阵的乘法都满足交换律，即</a:t>
            </a:r>
            <a:endParaRPr lang="zh-CN" altLang="en-US" dirty="0"/>
          </a:p>
          <a:p>
            <a:pPr algn="ctr" eaLnBrk="1" hangingPunct="1">
              <a:lnSpc>
                <a:spcPct val="110000"/>
              </a:lnSpc>
              <a:buClr>
                <a:srgbClr val="0000FF"/>
              </a:buClr>
              <a:buNone/>
            </a:pPr>
            <a:r>
              <a:rPr lang="en-US" altLang="zh-CN" dirty="0"/>
              <a:t>(</a:t>
            </a:r>
            <a:r>
              <a:rPr lang="en-US" altLang="zh-CN" i="1" dirty="0">
                <a:solidFill>
                  <a:srgbClr val="0000FF"/>
                </a:solidFill>
                <a:latin typeface="Symbol" panose="05050102010706020507" pitchFamily="18" charset="2"/>
              </a:rPr>
              <a:t>l</a:t>
            </a:r>
            <a:r>
              <a:rPr lang="en-US" altLang="zh-CN" i="1" dirty="0">
                <a:solidFill>
                  <a:srgbClr val="0000FF"/>
                </a:solidFill>
              </a:rPr>
              <a:t>E</a:t>
            </a:r>
            <a:r>
              <a:rPr lang="en-US" altLang="zh-CN" i="1" baseline="-25000" dirty="0">
                <a:solidFill>
                  <a:srgbClr val="0000FF"/>
                </a:solidFill>
              </a:rPr>
              <a:t>n</a:t>
            </a:r>
            <a:r>
              <a:rPr lang="en-US" altLang="zh-CN" dirty="0"/>
              <a:t>)</a:t>
            </a:r>
            <a:r>
              <a:rPr lang="en-US" altLang="zh-CN" i="1" dirty="0"/>
              <a:t>A</a:t>
            </a:r>
            <a:r>
              <a:rPr lang="en-US" altLang="zh-CN" i="1" baseline="-25000" dirty="0"/>
              <a:t>n</a:t>
            </a:r>
            <a:r>
              <a:rPr lang="en-US" altLang="zh-CN" dirty="0"/>
              <a:t> = </a:t>
            </a:r>
            <a:r>
              <a:rPr lang="en-US" altLang="zh-CN" i="1" dirty="0"/>
              <a:t>A</a:t>
            </a:r>
            <a:r>
              <a:rPr lang="en-US" altLang="zh-CN" i="1" baseline="-25000" dirty="0"/>
              <a:t>n</a:t>
            </a:r>
            <a:r>
              <a:rPr lang="en-US" altLang="zh-CN" i="1" dirty="0"/>
              <a:t> </a:t>
            </a:r>
            <a:r>
              <a:rPr lang="en-US" altLang="zh-CN" dirty="0"/>
              <a:t>(</a:t>
            </a:r>
            <a:r>
              <a:rPr lang="en-US" altLang="zh-CN" i="1" dirty="0">
                <a:solidFill>
                  <a:srgbClr val="0000FF"/>
                </a:solidFill>
                <a:latin typeface="Symbol" panose="05050102010706020507" pitchFamily="18" charset="2"/>
              </a:rPr>
              <a:t>l</a:t>
            </a:r>
            <a:r>
              <a:rPr lang="en-US" altLang="zh-CN" i="1" dirty="0">
                <a:solidFill>
                  <a:srgbClr val="0000FF"/>
                </a:solidFill>
              </a:rPr>
              <a:t>E</a:t>
            </a:r>
            <a:r>
              <a:rPr lang="en-US" altLang="zh-CN" i="1" baseline="-25000" dirty="0">
                <a:solidFill>
                  <a:srgbClr val="0000FF"/>
                </a:solidFill>
              </a:rPr>
              <a:t>n</a:t>
            </a:r>
            <a:r>
              <a:rPr lang="en-US" altLang="zh-CN" dirty="0"/>
              <a:t>) = </a:t>
            </a:r>
            <a:r>
              <a:rPr lang="en-US" altLang="zh-CN" i="1" dirty="0">
                <a:solidFill>
                  <a:srgbClr val="0000FF"/>
                </a:solidFill>
                <a:latin typeface="Symbol" panose="05050102010706020507" pitchFamily="18" charset="2"/>
              </a:rPr>
              <a:t>l</a:t>
            </a:r>
            <a:r>
              <a:rPr lang="en-US" altLang="zh-CN" i="1" dirty="0"/>
              <a:t>A</a:t>
            </a:r>
            <a:r>
              <a:rPr lang="en-US" altLang="zh-CN" i="1" baseline="-25000" dirty="0"/>
              <a:t>n</a:t>
            </a:r>
            <a:r>
              <a:rPr lang="en-US" altLang="zh-CN" dirty="0"/>
              <a:t> </a:t>
            </a:r>
            <a:r>
              <a:rPr lang="zh-CN" altLang="en-US" dirty="0"/>
              <a:t>．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Clr>
                <a:srgbClr val="0000FF"/>
              </a:buClr>
            </a:pPr>
            <a:r>
              <a:rPr lang="zh-CN" altLang="en-US" dirty="0"/>
              <a:t>矩阵乘法一般不满足交换律，即</a:t>
            </a:r>
            <a:r>
              <a:rPr lang="en-US" altLang="zh-CN" i="1" dirty="0"/>
              <a:t>AB</a:t>
            </a:r>
            <a:r>
              <a:rPr lang="zh-CN" altLang="en-US" i="1" dirty="0"/>
              <a:t> </a:t>
            </a:r>
            <a:r>
              <a:rPr lang="en-US" altLang="en-US" dirty="0"/>
              <a:t>≠</a:t>
            </a:r>
            <a:r>
              <a:rPr lang="zh-CN" altLang="en-US" dirty="0"/>
              <a:t> </a:t>
            </a:r>
            <a:r>
              <a:rPr lang="en-US" altLang="zh-CN" i="1" dirty="0"/>
              <a:t>BA</a:t>
            </a:r>
            <a:r>
              <a:rPr lang="en-US" altLang="zh-CN" dirty="0"/>
              <a:t> </a:t>
            </a:r>
            <a:r>
              <a:rPr lang="zh-CN" altLang="en-US" dirty="0"/>
              <a:t>．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Clr>
                <a:srgbClr val="0000FF"/>
              </a:buClr>
            </a:pPr>
            <a:r>
              <a:rPr lang="zh-CN" altLang="en-US" dirty="0"/>
              <a:t>数乘矩阵是可交换的，即</a:t>
            </a:r>
            <a:endParaRPr lang="zh-CN" altLang="en-US" dirty="0"/>
          </a:p>
          <a:p>
            <a:pPr algn="ctr" eaLnBrk="1" hangingPunct="1">
              <a:lnSpc>
                <a:spcPct val="110000"/>
              </a:lnSpc>
              <a:buClr>
                <a:srgbClr val="0000FF"/>
              </a:buClr>
              <a:buNone/>
            </a:pP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l </a:t>
            </a:r>
            <a:r>
              <a:rPr lang="en-US" altLang="zh-CN" dirty="0"/>
              <a:t>(</a:t>
            </a:r>
            <a:r>
              <a:rPr lang="en-US" altLang="zh-CN" i="1" dirty="0"/>
              <a:t>AB</a:t>
            </a:r>
            <a:r>
              <a:rPr lang="en-US" altLang="zh-CN" dirty="0"/>
              <a:t>) = (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zh-CN" i="1" dirty="0"/>
              <a:t>A</a:t>
            </a:r>
            <a:r>
              <a:rPr lang="en-US" altLang="zh-CN" dirty="0"/>
              <a:t>)</a:t>
            </a:r>
            <a:r>
              <a:rPr lang="en-US" altLang="zh-CN" i="1" dirty="0"/>
              <a:t>B</a:t>
            </a:r>
            <a:r>
              <a:rPr lang="en-US" altLang="zh-CN" dirty="0"/>
              <a:t> = </a:t>
            </a:r>
            <a:r>
              <a:rPr lang="en-US" altLang="zh-CN" i="1" dirty="0"/>
              <a:t>A</a:t>
            </a:r>
            <a:r>
              <a:rPr lang="en-US" altLang="zh-CN" dirty="0"/>
              <a:t>(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zh-CN" i="1" dirty="0"/>
              <a:t>B</a:t>
            </a:r>
            <a:r>
              <a:rPr lang="en-US" altLang="zh-CN" dirty="0"/>
              <a:t>)</a:t>
            </a:r>
            <a:r>
              <a:rPr lang="zh-CN" altLang="en-US" dirty="0"/>
              <a:t>．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Clr>
                <a:srgbClr val="0000FF"/>
              </a:buClr>
            </a:pPr>
            <a:r>
              <a:rPr lang="en-US" altLang="zh-CN" i="1" dirty="0"/>
              <a:t>Ax</a:t>
            </a:r>
            <a:r>
              <a:rPr lang="en-US" altLang="zh-CN" dirty="0"/>
              <a:t> = 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l </a:t>
            </a:r>
            <a:r>
              <a:rPr lang="en-US" altLang="zh-CN" i="1" dirty="0"/>
              <a:t>x</a:t>
            </a:r>
            <a:r>
              <a:rPr lang="en-US" altLang="zh-CN" dirty="0"/>
              <a:t> ?</a:t>
            </a:r>
            <a:endParaRPr lang="en-US" altLang="zh-CN" dirty="0"/>
          </a:p>
          <a:p>
            <a:pPr eaLnBrk="1" hangingPunct="1">
              <a:lnSpc>
                <a:spcPct val="110000"/>
              </a:lnSpc>
              <a:buClr>
                <a:srgbClr val="0000FF"/>
              </a:buClr>
              <a:buNone/>
            </a:pPr>
            <a:r>
              <a:rPr lang="en-US" altLang="zh-CN" i="1" dirty="0"/>
              <a:t>	</a:t>
            </a:r>
            <a:endParaRPr lang="en-US" altLang="zh-CN" i="1" dirty="0"/>
          </a:p>
          <a:p>
            <a:pPr eaLnBrk="1" hangingPunct="1">
              <a:lnSpc>
                <a:spcPct val="110000"/>
              </a:lnSpc>
              <a:buClr>
                <a:srgbClr val="0000FF"/>
              </a:buClr>
              <a:buNone/>
            </a:pPr>
            <a:r>
              <a:rPr lang="zh-CN" altLang="en-US" dirty="0">
                <a:solidFill>
                  <a:srgbClr val="0000FF"/>
                </a:solidFill>
              </a:rPr>
              <a:t>例：</a:t>
            </a:r>
            <a:endParaRPr lang="zh-CN" altLang="en-US" dirty="0">
              <a:solidFill>
                <a:srgbClr val="0000FF"/>
              </a:solidFill>
            </a:endParaRPr>
          </a:p>
        </p:txBody>
      </p:sp>
      <p:graphicFrame>
        <p:nvGraphicFramePr>
          <p:cNvPr id="205828" name="Object 3"/>
          <p:cNvGraphicFramePr/>
          <p:nvPr/>
        </p:nvGraphicFramePr>
        <p:xfrm>
          <a:off x="2625725" y="4749800"/>
          <a:ext cx="5740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7" name="" r:id="rId1" imgW="2870200" imgH="469900" progId="">
                  <p:embed/>
                </p:oleObj>
              </mc:Choice>
              <mc:Fallback>
                <p:oleObj name="" r:id="rId1" imgW="2870200" imgH="469900" progId="">
                  <p:embed/>
                  <p:pic>
                    <p:nvPicPr>
                      <p:cNvPr id="0" name="图片 572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25725" y="4749800"/>
                        <a:ext cx="5740400" cy="939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31" name="Rectangle 7"/>
          <p:cNvSpPr/>
          <p:nvPr/>
        </p:nvSpPr>
        <p:spPr>
          <a:xfrm>
            <a:off x="5403850" y="4797425"/>
            <a:ext cx="3097213" cy="863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05832" name="Rectangle 8"/>
          <p:cNvSpPr/>
          <p:nvPr/>
        </p:nvSpPr>
        <p:spPr>
          <a:xfrm>
            <a:off x="6731000" y="2060575"/>
            <a:ext cx="1150938" cy="5048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charRg st="53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5827">
                                            <p:txEl>
                                              <p:charRg st="53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charRg st="77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5827">
                                            <p:txEl>
                                              <p:charRg st="77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charRg st="89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5827">
                                            <p:txEl>
                                              <p:charRg st="89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charRg st="113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05827">
                                            <p:txEl>
                                              <p:charRg st="113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charRg st="126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charRg st="126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charRg st="126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charRg st="126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charRg st="126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1" grpId="0" bldLvl="0" animBg="1"/>
      <p:bldP spid="205832" grpId="0" bldLvl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2300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一、基本概念</a:t>
            </a:r>
            <a:endParaRPr lang="zh-CN" altLang="en-US" dirty="0"/>
          </a:p>
        </p:txBody>
      </p:sp>
      <p:sp>
        <p:nvSpPr>
          <p:cNvPr id="180227" name="Rectangle 3"/>
          <p:cNvSpPr>
            <a:spLocks noGrp="1"/>
          </p:cNvSpPr>
          <p:nvPr>
            <p:ph idx="1"/>
          </p:nvPr>
        </p:nvSpPr>
        <p:spPr>
          <a:xfrm>
            <a:off x="1981200" y="1655763"/>
            <a:ext cx="8507413" cy="4039235"/>
          </a:xfrm>
        </p:spPr>
        <p:txBody>
          <a:bodyPr vert="horz" wrap="square" lIns="91440" tIns="45720" rIns="91440" bIns="45720" anchor="t">
            <a:spAutoFit/>
          </a:bodyPr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0000FF"/>
                </a:solidFill>
              </a:rPr>
              <a:t>定义：</a:t>
            </a:r>
            <a:r>
              <a:rPr lang="zh-CN" altLang="en-US" dirty="0"/>
              <a:t>设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是 </a:t>
            </a:r>
            <a:r>
              <a:rPr lang="en-US" altLang="zh-CN" i="1" dirty="0"/>
              <a:t>n </a:t>
            </a:r>
            <a:r>
              <a:rPr lang="zh-CN" altLang="en-US" dirty="0"/>
              <a:t>阶矩阵，如果数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zh-CN" altLang="en-US" dirty="0"/>
              <a:t>和 </a:t>
            </a:r>
            <a:r>
              <a:rPr lang="en-US" altLang="zh-CN" i="1" dirty="0"/>
              <a:t>n </a:t>
            </a:r>
            <a:r>
              <a:rPr lang="zh-CN" altLang="en-US" dirty="0"/>
              <a:t>维</a:t>
            </a:r>
            <a:r>
              <a:rPr lang="zh-CN" altLang="en-US" dirty="0">
                <a:solidFill>
                  <a:srgbClr val="0000FF"/>
                </a:solidFill>
              </a:rPr>
              <a:t>非零向量</a:t>
            </a:r>
            <a:r>
              <a:rPr lang="zh-CN" altLang="en-US" dirty="0"/>
              <a:t> </a:t>
            </a:r>
            <a:r>
              <a:rPr lang="en-US" altLang="zh-CN" i="1" dirty="0"/>
              <a:t>x</a:t>
            </a:r>
            <a:r>
              <a:rPr lang="en-US" altLang="zh-CN" dirty="0"/>
              <a:t> </a:t>
            </a:r>
            <a:r>
              <a:rPr lang="zh-CN" altLang="en-US" dirty="0"/>
              <a:t>满足</a:t>
            </a:r>
            <a:endParaRPr lang="zh-CN" altLang="en-US" dirty="0"/>
          </a:p>
          <a:p>
            <a:pPr algn="ctr" eaLnBrk="1" hangingPunct="1">
              <a:lnSpc>
                <a:spcPct val="110000"/>
              </a:lnSpc>
              <a:buNone/>
            </a:pPr>
            <a:r>
              <a:rPr lang="en-US" altLang="zh-CN" i="1" dirty="0">
                <a:solidFill>
                  <a:srgbClr val="0000FF"/>
                </a:solidFill>
              </a:rPr>
              <a:t>A</a:t>
            </a:r>
            <a:r>
              <a:rPr lang="en-US" altLang="zh-CN" i="1" dirty="0"/>
              <a:t>x</a:t>
            </a:r>
            <a:r>
              <a:rPr lang="en-US" altLang="zh-CN" dirty="0"/>
              <a:t> = </a:t>
            </a:r>
            <a:r>
              <a:rPr lang="en-US" altLang="zh-CN" i="1" dirty="0">
                <a:solidFill>
                  <a:srgbClr val="0000FF"/>
                </a:solidFill>
                <a:latin typeface="Symbol" panose="05050102010706020507" pitchFamily="18" charset="2"/>
              </a:rPr>
              <a:t>l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zh-CN" i="1" dirty="0"/>
              <a:t>x</a:t>
            </a:r>
            <a:r>
              <a:rPr lang="zh-CN" altLang="en-US" dirty="0"/>
              <a:t>，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/>
              <a:t>那么这样的数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zh-CN" altLang="en-US" dirty="0"/>
              <a:t>称为矩阵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0000"/>
                </a:solidFill>
              </a:rPr>
              <a:t>特征值（</a:t>
            </a:r>
            <a:r>
              <a:rPr lang="en-US" altLang="zh-CN" i="1" dirty="0">
                <a:solidFill>
                  <a:srgbClr val="D60093"/>
                </a:solidFill>
              </a:rPr>
              <a:t>eigenvalue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r>
              <a:rPr lang="zh-CN" altLang="en-US" dirty="0"/>
              <a:t>，非零向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/>
              <a:t>量 </a:t>
            </a:r>
            <a:r>
              <a:rPr lang="en-US" altLang="zh-CN" i="1" dirty="0"/>
              <a:t>x</a:t>
            </a:r>
            <a:r>
              <a:rPr lang="en-US" altLang="zh-CN" dirty="0"/>
              <a:t> </a:t>
            </a:r>
            <a:r>
              <a:rPr lang="zh-CN" altLang="en-US" dirty="0"/>
              <a:t>称为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对应于特征值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dirty="0"/>
              <a:t> 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0000"/>
                </a:solidFill>
              </a:rPr>
              <a:t>特征向量</a:t>
            </a:r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en-US" altLang="zh-CN" i="1" dirty="0">
                <a:solidFill>
                  <a:srgbClr val="D60093"/>
                </a:solidFill>
              </a:rPr>
              <a:t>eigenvector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r>
              <a:rPr lang="zh-CN" altLang="en-US" dirty="0"/>
              <a:t>．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0000FF"/>
                </a:solidFill>
              </a:rPr>
              <a:t>例：</a:t>
            </a:r>
            <a:endParaRPr lang="zh-CN" altLang="en-US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>
              <a:solidFill>
                <a:srgbClr val="0000FF"/>
              </a:solidFill>
            </a:endParaRPr>
          </a:p>
          <a:p>
            <a:pPr eaLnBrk="1" hangingPunct="1">
              <a:lnSpc>
                <a:spcPct val="160000"/>
              </a:lnSpc>
              <a:buNone/>
            </a:pPr>
            <a:r>
              <a:rPr lang="zh-CN" altLang="en-US" dirty="0"/>
              <a:t>则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dirty="0"/>
              <a:t> = 1 </a:t>
            </a:r>
            <a:r>
              <a:rPr lang="zh-CN" altLang="en-US" dirty="0"/>
              <a:t>为                的特征值，       为对应于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dirty="0"/>
              <a:t> = 1 </a:t>
            </a:r>
            <a:r>
              <a:rPr lang="zh-CN" altLang="en-US" dirty="0"/>
              <a:t>的特征向量</a:t>
            </a:r>
            <a:r>
              <a:rPr lang="en-US" altLang="zh-CN" dirty="0">
                <a:latin typeface="楷体_GB2312" pitchFamily="49" charset="-122"/>
              </a:rPr>
              <a:t>.</a:t>
            </a:r>
            <a:endParaRPr lang="en-US" altLang="zh-CN" dirty="0">
              <a:latin typeface="楷体_GB2312" pitchFamily="49" charset="-122"/>
            </a:endParaRPr>
          </a:p>
        </p:txBody>
      </p:sp>
      <p:graphicFrame>
        <p:nvGraphicFramePr>
          <p:cNvPr id="180229" name="Object 5"/>
          <p:cNvGraphicFramePr/>
          <p:nvPr/>
        </p:nvGraphicFramePr>
        <p:xfrm>
          <a:off x="2774950" y="3857625"/>
          <a:ext cx="2743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9" name="" r:id="rId1" imgW="1371600" imgH="469900" progId="">
                  <p:embed/>
                </p:oleObj>
              </mc:Choice>
              <mc:Fallback>
                <p:oleObj name="" r:id="rId1" imgW="1371600" imgH="469900" progId="">
                  <p:embed/>
                  <p:pic>
                    <p:nvPicPr>
                      <p:cNvPr id="0" name="图片 572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74950" y="3857625"/>
                        <a:ext cx="2743200" cy="939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0" name="Object 6"/>
          <p:cNvGraphicFramePr/>
          <p:nvPr/>
        </p:nvGraphicFramePr>
        <p:xfrm>
          <a:off x="3503613" y="4927600"/>
          <a:ext cx="1168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1" name="" r:id="rId3" imgW="584200" imgH="469900" progId="">
                  <p:embed/>
                </p:oleObj>
              </mc:Choice>
              <mc:Fallback>
                <p:oleObj name="" r:id="rId3" imgW="584200" imgH="469900" progId="">
                  <p:embed/>
                  <p:pic>
                    <p:nvPicPr>
                      <p:cNvPr id="0" name="图片 57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3613" y="4927600"/>
                        <a:ext cx="1168400" cy="939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1" name="Object 7"/>
          <p:cNvGraphicFramePr/>
          <p:nvPr/>
        </p:nvGraphicFramePr>
        <p:xfrm>
          <a:off x="6167438" y="4927600"/>
          <a:ext cx="558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0" name="" r:id="rId5" imgW="279400" imgH="469900" progId="">
                  <p:embed/>
                </p:oleObj>
              </mc:Choice>
              <mc:Fallback>
                <p:oleObj name="" r:id="rId5" imgW="279400" imgH="469900" progId="">
                  <p:embed/>
                  <p:pic>
                    <p:nvPicPr>
                      <p:cNvPr id="0" name="图片 57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67438" y="4927600"/>
                        <a:ext cx="558800" cy="939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2" name="Rectangle 8"/>
          <p:cNvSpPr/>
          <p:nvPr/>
        </p:nvSpPr>
        <p:spPr>
          <a:xfrm>
            <a:off x="6205538" y="4922838"/>
            <a:ext cx="4248150" cy="9350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3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0227">
                                            <p:txEl>
                                              <p:charRg st="3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0227">
                                            <p:txEl>
                                              <p:charRg st="3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46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83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122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0227">
                                            <p:txEl>
                                              <p:charRg st="122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126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0227">
                                            <p:txEl>
                                              <p:charRg st="126" end="1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2" grpId="0" bldLvl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2403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solidFill>
                  <a:srgbClr val="0000CC"/>
                </a:solidFill>
              </a:rPr>
              <a:t>一、基本概念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207875" name="Rectangle 3"/>
          <p:cNvSpPr>
            <a:spLocks noGrp="1"/>
          </p:cNvSpPr>
          <p:nvPr>
            <p:ph idx="1"/>
          </p:nvPr>
        </p:nvSpPr>
        <p:spPr>
          <a:xfrm>
            <a:off x="1981200" y="1655763"/>
            <a:ext cx="8507413" cy="4555490"/>
          </a:xfrm>
        </p:spPr>
        <p:txBody>
          <a:bodyPr vert="horz" wrap="square" lIns="91440" tIns="45720" rIns="91440" bIns="45720" anchor="t">
            <a:spAutoFit/>
          </a:bodyPr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0000FF"/>
                </a:solidFill>
              </a:rPr>
              <a:t>定义：</a:t>
            </a:r>
            <a:r>
              <a:rPr lang="zh-CN" altLang="en-US" dirty="0"/>
              <a:t>设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是 </a:t>
            </a:r>
            <a:r>
              <a:rPr lang="en-US" altLang="zh-CN" i="1" dirty="0"/>
              <a:t>n </a:t>
            </a:r>
            <a:r>
              <a:rPr lang="zh-CN" altLang="en-US" dirty="0"/>
              <a:t>阶矩阵，如果数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zh-CN" altLang="en-US" dirty="0"/>
              <a:t>和 </a:t>
            </a:r>
            <a:r>
              <a:rPr lang="en-US" altLang="zh-CN" i="1" dirty="0"/>
              <a:t>n </a:t>
            </a:r>
            <a:r>
              <a:rPr lang="zh-CN" altLang="en-US" dirty="0"/>
              <a:t>维</a:t>
            </a:r>
            <a:r>
              <a:rPr lang="zh-CN" altLang="en-US" dirty="0">
                <a:solidFill>
                  <a:srgbClr val="0000FF"/>
                </a:solidFill>
              </a:rPr>
              <a:t>非零向量</a:t>
            </a:r>
            <a:r>
              <a:rPr lang="zh-CN" altLang="en-US" dirty="0"/>
              <a:t> </a:t>
            </a:r>
            <a:r>
              <a:rPr lang="en-US" altLang="zh-CN" i="1" dirty="0"/>
              <a:t>x</a:t>
            </a:r>
            <a:r>
              <a:rPr lang="en-US" altLang="zh-CN" dirty="0"/>
              <a:t> </a:t>
            </a:r>
            <a:r>
              <a:rPr lang="zh-CN" altLang="en-US" dirty="0"/>
              <a:t>满足</a:t>
            </a:r>
            <a:endParaRPr lang="zh-CN" altLang="en-US" dirty="0"/>
          </a:p>
          <a:p>
            <a:pPr algn="ctr" eaLnBrk="1" hangingPunct="1">
              <a:lnSpc>
                <a:spcPct val="110000"/>
              </a:lnSpc>
              <a:buNone/>
            </a:pPr>
            <a:r>
              <a:rPr lang="en-US" altLang="zh-CN" i="1" dirty="0">
                <a:solidFill>
                  <a:srgbClr val="0000FF"/>
                </a:solidFill>
              </a:rPr>
              <a:t>A</a:t>
            </a:r>
            <a:r>
              <a:rPr lang="en-US" altLang="zh-CN" i="1" dirty="0"/>
              <a:t>x</a:t>
            </a:r>
            <a:r>
              <a:rPr lang="en-US" altLang="zh-CN" dirty="0"/>
              <a:t> = </a:t>
            </a:r>
            <a:r>
              <a:rPr lang="en-US" altLang="zh-CN" i="1" dirty="0">
                <a:solidFill>
                  <a:srgbClr val="0000FF"/>
                </a:solidFill>
                <a:latin typeface="Symbol" panose="05050102010706020507" pitchFamily="18" charset="2"/>
              </a:rPr>
              <a:t>l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zh-CN" i="1" dirty="0"/>
              <a:t>x</a:t>
            </a:r>
            <a:r>
              <a:rPr lang="zh-CN" altLang="en-US" dirty="0"/>
              <a:t>，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/>
              <a:t>那么这样的数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zh-CN" altLang="en-US" dirty="0"/>
              <a:t>称为矩阵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0000"/>
                </a:solidFill>
              </a:rPr>
              <a:t>特征值</a:t>
            </a:r>
            <a:r>
              <a:rPr lang="zh-CN" altLang="en-US" dirty="0"/>
              <a:t>，非零向量 </a:t>
            </a:r>
            <a:r>
              <a:rPr lang="en-US" altLang="zh-CN" i="1" dirty="0"/>
              <a:t>x</a:t>
            </a:r>
            <a:r>
              <a:rPr lang="en-US" altLang="zh-CN" dirty="0"/>
              <a:t> </a:t>
            </a:r>
            <a:r>
              <a:rPr lang="zh-CN" altLang="en-US" dirty="0"/>
              <a:t>称为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endParaRPr lang="en-US" altLang="zh-CN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/>
              <a:t>对应于特征值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dirty="0"/>
              <a:t> 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0000"/>
                </a:solidFill>
              </a:rPr>
              <a:t>特征向量</a:t>
            </a:r>
            <a:r>
              <a:rPr lang="zh-CN" altLang="en-US" dirty="0"/>
              <a:t>．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i="1" dirty="0">
                <a:solidFill>
                  <a:srgbClr val="0000FF"/>
                </a:solidFill>
              </a:rPr>
              <a:t>	</a:t>
            </a:r>
            <a:r>
              <a:rPr lang="en-US" altLang="zh-CN" i="1" dirty="0">
                <a:solidFill>
                  <a:srgbClr val="0000FF"/>
                </a:solidFill>
              </a:rPr>
              <a:t>A</a:t>
            </a:r>
            <a:r>
              <a:rPr lang="en-US" altLang="zh-CN" i="1" dirty="0"/>
              <a:t>x</a:t>
            </a:r>
            <a:r>
              <a:rPr lang="en-US" altLang="zh-CN" dirty="0"/>
              <a:t> = </a:t>
            </a:r>
            <a:r>
              <a:rPr lang="en-US" altLang="zh-CN" i="1" dirty="0">
                <a:solidFill>
                  <a:srgbClr val="0000FF"/>
                </a:solidFill>
                <a:latin typeface="Symbol" panose="05050102010706020507" pitchFamily="18" charset="2"/>
              </a:rPr>
              <a:t>l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zh-CN" i="1" dirty="0"/>
              <a:t>x</a:t>
            </a:r>
            <a:r>
              <a:rPr lang="en-US" altLang="zh-CN" dirty="0"/>
              <a:t> = </a:t>
            </a:r>
            <a:r>
              <a:rPr lang="en-US" altLang="zh-CN" i="1" dirty="0">
                <a:solidFill>
                  <a:srgbClr val="0000FF"/>
                </a:solidFill>
                <a:latin typeface="Symbol" panose="05050102010706020507" pitchFamily="18" charset="2"/>
              </a:rPr>
              <a:t>l</a:t>
            </a:r>
            <a:r>
              <a:rPr lang="en-US" altLang="zh-CN" i="1" dirty="0">
                <a:solidFill>
                  <a:srgbClr val="0000FF"/>
                </a:solidFill>
              </a:rPr>
              <a:t>E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zh-CN" i="1" dirty="0"/>
              <a:t>x</a:t>
            </a:r>
            <a:r>
              <a:rPr lang="en-US" altLang="zh-CN" dirty="0"/>
              <a:t> </a:t>
            </a:r>
            <a:endParaRPr lang="en-US" altLang="zh-CN" baseline="-25000" dirty="0"/>
          </a:p>
          <a:p>
            <a:pPr eaLnBrk="1" hangingPunct="1">
              <a:lnSpc>
                <a:spcPct val="130000"/>
              </a:lnSpc>
              <a:buNone/>
            </a:pPr>
            <a:r>
              <a:rPr lang="en-US" altLang="zh-CN" dirty="0">
                <a:solidFill>
                  <a:srgbClr val="0000FF"/>
                </a:solidFill>
              </a:rPr>
              <a:t>	</a:t>
            </a:r>
            <a:r>
              <a:rPr lang="zh-CN" altLang="en-US" dirty="0"/>
              <a:t>非零向量 </a:t>
            </a:r>
            <a:r>
              <a:rPr lang="en-US" altLang="zh-CN" i="1" dirty="0"/>
              <a:t>x</a:t>
            </a:r>
            <a:r>
              <a:rPr lang="en-US" altLang="zh-CN" dirty="0"/>
              <a:t> </a:t>
            </a:r>
            <a:r>
              <a:rPr lang="zh-CN" altLang="en-US" dirty="0"/>
              <a:t>满足 </a:t>
            </a:r>
            <a:r>
              <a:rPr lang="en-US" altLang="zh-CN" dirty="0">
                <a:solidFill>
                  <a:srgbClr val="0000FF"/>
                </a:solidFill>
              </a:rPr>
              <a:t>(</a:t>
            </a:r>
            <a:r>
              <a:rPr lang="en-US" altLang="zh-CN" i="1" dirty="0">
                <a:solidFill>
                  <a:srgbClr val="0000FF"/>
                </a:solidFill>
              </a:rPr>
              <a:t>A</a:t>
            </a:r>
            <a:r>
              <a:rPr lang="zh-CN" altLang="en-US" dirty="0">
                <a:solidFill>
                  <a:srgbClr val="0000FF"/>
                </a:solidFill>
              </a:rPr>
              <a:t>−</a:t>
            </a:r>
            <a:r>
              <a:rPr lang="en-US" altLang="zh-CN" i="1" dirty="0">
                <a:solidFill>
                  <a:srgbClr val="0000FF"/>
                </a:solidFill>
                <a:latin typeface="Symbol" panose="05050102010706020507" pitchFamily="18" charset="2"/>
              </a:rPr>
              <a:t>l</a:t>
            </a:r>
            <a:r>
              <a:rPr lang="en-US" altLang="zh-CN" i="1" dirty="0">
                <a:solidFill>
                  <a:srgbClr val="0000FF"/>
                </a:solidFill>
              </a:rPr>
              <a:t>E</a:t>
            </a:r>
            <a:r>
              <a:rPr lang="en-US" altLang="zh-CN" dirty="0">
                <a:solidFill>
                  <a:srgbClr val="0000FF"/>
                </a:solidFill>
              </a:rPr>
              <a:t>)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i="1" dirty="0"/>
              <a:t>x = </a:t>
            </a:r>
            <a:r>
              <a:rPr lang="en-US" altLang="zh-CN" dirty="0"/>
              <a:t>0</a:t>
            </a:r>
            <a:r>
              <a:rPr lang="zh-CN" altLang="en-US" dirty="0"/>
              <a:t>（零向量）</a:t>
            </a:r>
            <a:endParaRPr lang="zh-CN" altLang="en-US" dirty="0"/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dirty="0"/>
              <a:t>	齐次线性方程组有非零解</a:t>
            </a:r>
            <a:endParaRPr lang="zh-CN" altLang="en-US" dirty="0"/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dirty="0"/>
              <a:t>	系数行列式 </a:t>
            </a:r>
            <a:r>
              <a:rPr lang="en-US" altLang="zh-CN" dirty="0">
                <a:solidFill>
                  <a:srgbClr val="0000FF"/>
                </a:solidFill>
              </a:rPr>
              <a:t>| </a:t>
            </a:r>
            <a:r>
              <a:rPr lang="en-US" altLang="zh-CN" i="1" dirty="0">
                <a:solidFill>
                  <a:srgbClr val="0000FF"/>
                </a:solidFill>
              </a:rPr>
              <a:t>A</a:t>
            </a:r>
            <a:r>
              <a:rPr lang="zh-CN" altLang="en-US" dirty="0">
                <a:solidFill>
                  <a:srgbClr val="0000FF"/>
                </a:solidFill>
              </a:rPr>
              <a:t>−</a:t>
            </a:r>
            <a:r>
              <a:rPr lang="en-US" altLang="zh-CN" i="1" dirty="0">
                <a:solidFill>
                  <a:srgbClr val="0000FF"/>
                </a:solidFill>
                <a:latin typeface="Symbol" panose="05050102010706020507" pitchFamily="18" charset="2"/>
              </a:rPr>
              <a:t>l</a:t>
            </a:r>
            <a:r>
              <a:rPr lang="en-US" altLang="zh-CN" i="1" dirty="0">
                <a:solidFill>
                  <a:srgbClr val="0000FF"/>
                </a:solidFill>
              </a:rPr>
              <a:t>E</a:t>
            </a:r>
            <a:r>
              <a:rPr lang="en-US" altLang="zh-CN" dirty="0">
                <a:solidFill>
                  <a:srgbClr val="0000FF"/>
                </a:solidFill>
              </a:rPr>
              <a:t> |</a:t>
            </a:r>
            <a:r>
              <a:rPr lang="en-US" altLang="zh-CN" dirty="0"/>
              <a:t> = 0</a:t>
            </a:r>
            <a:endParaRPr lang="en-US" altLang="zh-CN" dirty="0">
              <a:latin typeface="楷体_GB2312" pitchFamily="49" charset="-122"/>
            </a:endParaRPr>
          </a:p>
        </p:txBody>
      </p:sp>
      <p:sp>
        <p:nvSpPr>
          <p:cNvPr id="207880" name="AutoShape 8"/>
          <p:cNvSpPr/>
          <p:nvPr/>
        </p:nvSpPr>
        <p:spPr>
          <a:xfrm>
            <a:off x="1847850" y="5127625"/>
            <a:ext cx="431800" cy="43180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07881" name="AutoShape 9"/>
          <p:cNvSpPr/>
          <p:nvPr/>
        </p:nvSpPr>
        <p:spPr>
          <a:xfrm>
            <a:off x="1847850" y="5675313"/>
            <a:ext cx="431800" cy="43180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07882" name="AutoShape 10"/>
          <p:cNvSpPr/>
          <p:nvPr/>
        </p:nvSpPr>
        <p:spPr>
          <a:xfrm>
            <a:off x="1847850" y="4581525"/>
            <a:ext cx="431800" cy="43180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charRg st="97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charRg st="97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charRg st="115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7875">
                                            <p:txEl>
                                              <p:charRg st="115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charRg st="144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07875">
                                            <p:txEl>
                                              <p:charRg st="144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charRg st="157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07875">
                                            <p:txEl>
                                              <p:charRg st="157" end="1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0" grpId="0" bldLvl="0" animBg="1"/>
      <p:bldP spid="207881" grpId="0" bldLvl="0" animBg="1"/>
      <p:bldP spid="207882" grpId="0" bldLvl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856" name="Text Box 8"/>
          <p:cNvSpPr txBox="1"/>
          <p:nvPr/>
        </p:nvSpPr>
        <p:spPr>
          <a:xfrm>
            <a:off x="2062163" y="476250"/>
            <a:ext cx="7058025" cy="2665413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anchor="b"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特征方程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06855" name="Text Box 7"/>
          <p:cNvSpPr txBox="1"/>
          <p:nvPr/>
        </p:nvSpPr>
        <p:spPr>
          <a:xfrm>
            <a:off x="2713038" y="692150"/>
            <a:ext cx="5757862" cy="2232025"/>
          </a:xfrm>
          <a:prstGeom prst="rect">
            <a:avLst/>
          </a:prstGeom>
          <a:solidFill>
            <a:schemeClr val="folHlink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anchor="b"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特征多项式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06850" name="Rectangle 2"/>
          <p:cNvSpPr>
            <a:spLocks noGrp="1"/>
          </p:cNvSpPr>
          <p:nvPr>
            <p:ph idx="1"/>
          </p:nvPr>
        </p:nvSpPr>
        <p:spPr>
          <a:xfrm>
            <a:off x="1981200" y="3429000"/>
            <a:ext cx="8229600" cy="976630"/>
          </a:xfrm>
        </p:spPr>
        <p:txBody>
          <a:bodyPr vert="horz" wrap="square" lIns="91440" tIns="45720" rIns="91440" bIns="45720" anchor="t">
            <a:spAutoFit/>
          </a:bodyPr>
          <a:p>
            <a:pPr marL="381000" indent="-381000" eaLnBrk="1" hangingPunct="1">
              <a:lnSpc>
                <a:spcPct val="110000"/>
              </a:lnSpc>
              <a:buClr>
                <a:srgbClr val="0000FF"/>
              </a:buClr>
            </a:pPr>
            <a:r>
              <a:rPr lang="zh-CN" altLang="en-US" dirty="0"/>
              <a:t>特征方程 		</a:t>
            </a:r>
            <a:r>
              <a:rPr lang="en-US" altLang="zh-CN" dirty="0"/>
              <a:t>| </a:t>
            </a:r>
            <a:r>
              <a:rPr lang="en-US" altLang="zh-CN" i="1" dirty="0"/>
              <a:t>A</a:t>
            </a:r>
            <a:r>
              <a:rPr lang="zh-CN" altLang="en-US" dirty="0"/>
              <a:t>−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i="1" dirty="0"/>
              <a:t>E</a:t>
            </a:r>
            <a:r>
              <a:rPr lang="en-US" altLang="zh-CN" dirty="0"/>
              <a:t> | = 0</a:t>
            </a:r>
            <a:endParaRPr lang="en-US" altLang="zh-CN" dirty="0"/>
          </a:p>
          <a:p>
            <a:pPr marL="381000" indent="-381000" eaLnBrk="1" hangingPunct="1">
              <a:lnSpc>
                <a:spcPct val="110000"/>
              </a:lnSpc>
              <a:buClr>
                <a:srgbClr val="0000FF"/>
              </a:buClr>
            </a:pPr>
            <a:r>
              <a:rPr lang="zh-CN" altLang="en-US" dirty="0"/>
              <a:t>特征多项式	</a:t>
            </a:r>
            <a:r>
              <a:rPr lang="en-US" altLang="zh-CN" dirty="0"/>
              <a:t>| </a:t>
            </a:r>
            <a:r>
              <a:rPr lang="en-US" altLang="zh-CN" i="1" dirty="0"/>
              <a:t>A</a:t>
            </a:r>
            <a:r>
              <a:rPr lang="zh-CN" altLang="en-US" dirty="0"/>
              <a:t>−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i="1" dirty="0"/>
              <a:t>E</a:t>
            </a:r>
            <a:r>
              <a:rPr lang="en-US" altLang="zh-CN" dirty="0"/>
              <a:t> |</a:t>
            </a:r>
            <a:endParaRPr lang="en-US" altLang="zh-CN" dirty="0"/>
          </a:p>
        </p:txBody>
      </p:sp>
      <p:graphicFrame>
        <p:nvGraphicFramePr>
          <p:cNvPr id="1325060" name="Object 3"/>
          <p:cNvGraphicFramePr/>
          <p:nvPr/>
        </p:nvGraphicFramePr>
        <p:xfrm>
          <a:off x="3187700" y="836613"/>
          <a:ext cx="58166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8" name="" r:id="rId1" imgW="2908300" imgH="939800" progId="">
                  <p:embed/>
                </p:oleObj>
              </mc:Choice>
              <mc:Fallback>
                <p:oleObj name="" r:id="rId1" imgW="2908300" imgH="939800" progId="">
                  <p:embed/>
                  <p:pic>
                    <p:nvPicPr>
                      <p:cNvPr id="0" name="图片 572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87700" y="836613"/>
                        <a:ext cx="5816600" cy="187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99"/>
                            </p:stCondLst>
                            <p:childTnLst>
                              <p:par>
                                <p:cTn id="9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99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0685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charRg st="2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06850">
                                            <p:txEl>
                                              <p:charRg st="2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6" grpId="0" bldLvl="0" animBg="1"/>
      <p:bldP spid="206855" grpId="0" bldLvl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1970" name="Rectangle 2"/>
          <p:cNvSpPr/>
          <p:nvPr/>
        </p:nvSpPr>
        <p:spPr>
          <a:xfrm>
            <a:off x="1981200" y="654050"/>
            <a:ext cx="8231188" cy="53346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求矩阵                         的特征值和特征向量．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解：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的特征多项式为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所以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的特征值为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4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当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2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时， 对应的特征向量应满足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22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                         ，即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解得基础解系               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326082" name="Object 7"/>
          <p:cNvGraphicFramePr/>
          <p:nvPr/>
        </p:nvGraphicFramePr>
        <p:xfrm>
          <a:off x="3595688" y="449263"/>
          <a:ext cx="1852612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2" name="" r:id="rId1" imgW="927100" imgH="469900" progId="">
                  <p:embed/>
                </p:oleObj>
              </mc:Choice>
              <mc:Fallback>
                <p:oleObj name="" r:id="rId1" imgW="927100" imgH="469900" progId="">
                  <p:embed/>
                  <p:pic>
                    <p:nvPicPr>
                      <p:cNvPr id="0" name="图片 573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95688" y="449263"/>
                        <a:ext cx="1852612" cy="938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2" name="Object 8"/>
          <p:cNvGraphicFramePr/>
          <p:nvPr/>
        </p:nvGraphicFramePr>
        <p:xfrm>
          <a:off x="1981200" y="2163763"/>
          <a:ext cx="8474075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3" name="" r:id="rId3" imgW="4241800" imgH="469900" progId="">
                  <p:embed/>
                </p:oleObj>
              </mc:Choice>
              <mc:Fallback>
                <p:oleObj name="" r:id="rId3" imgW="4241800" imgH="469900" progId="">
                  <p:embed/>
                  <p:pic>
                    <p:nvPicPr>
                      <p:cNvPr id="0" name="图片 573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2163763"/>
                        <a:ext cx="8474075" cy="938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3" name="Object 9"/>
          <p:cNvGraphicFramePr/>
          <p:nvPr/>
        </p:nvGraphicFramePr>
        <p:xfrm>
          <a:off x="1981200" y="4237038"/>
          <a:ext cx="327342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" name="" r:id="rId5" imgW="1637665" imgH="482600" progId="">
                  <p:embed/>
                </p:oleObj>
              </mc:Choice>
              <mc:Fallback>
                <p:oleObj name="" r:id="rId5" imgW="1637665" imgH="482600" progId="">
                  <p:embed/>
                  <p:pic>
                    <p:nvPicPr>
                      <p:cNvPr id="0" name="图片 573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0" y="4237038"/>
                        <a:ext cx="3273425" cy="963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4" name="Object 10"/>
          <p:cNvGraphicFramePr/>
          <p:nvPr/>
        </p:nvGraphicFramePr>
        <p:xfrm>
          <a:off x="6003925" y="4237038"/>
          <a:ext cx="274002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" name="" r:id="rId7" imgW="1371600" imgH="482600" progId="">
                  <p:embed/>
                </p:oleObj>
              </mc:Choice>
              <mc:Fallback>
                <p:oleObj name="" r:id="rId7" imgW="1371600" imgH="482600" progId="">
                  <p:embed/>
                  <p:pic>
                    <p:nvPicPr>
                      <p:cNvPr id="0" name="图片 573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03925" y="4237038"/>
                        <a:ext cx="2740025" cy="963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5" name="Object 11"/>
          <p:cNvGraphicFramePr/>
          <p:nvPr/>
        </p:nvGraphicFramePr>
        <p:xfrm>
          <a:off x="3906838" y="5213350"/>
          <a:ext cx="1141412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" name="" r:id="rId9" imgW="571500" imgH="469900" progId="">
                  <p:embed/>
                </p:oleObj>
              </mc:Choice>
              <mc:Fallback>
                <p:oleObj name="" r:id="rId9" imgW="571500" imgH="469900" progId="">
                  <p:embed/>
                  <p:pic>
                    <p:nvPicPr>
                      <p:cNvPr id="0" name="图片 573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06838" y="5213350"/>
                        <a:ext cx="1141412" cy="938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6" name="Rectangle 8"/>
          <p:cNvSpPr/>
          <p:nvPr/>
        </p:nvSpPr>
        <p:spPr>
          <a:xfrm>
            <a:off x="5318125" y="5470525"/>
            <a:ext cx="495998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≠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就是对应的特征向量．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charRg st="42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1970">
                                            <p:txEl>
                                              <p:charRg st="42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charRg st="57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1970">
                                            <p:txEl>
                                              <p:charRg st="57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charRg st="84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1970">
                                            <p:txEl>
                                              <p:charRg st="84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charRg st="107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1970">
                                            <p:txEl>
                                              <p:charRg st="107" end="1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charRg st="154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1970">
                                            <p:txEl>
                                              <p:charRg st="154" end="1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1970">
                                            <p:txEl>
                                              <p:charRg st="84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1970">
                                            <p:txEl>
                                              <p:charRg st="84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11970">
                                            <p:txEl>
                                              <p:charRg st="84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charRg st="84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1970">
                                            <p:txEl>
                                              <p:charRg st="107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1970">
                                            <p:txEl>
                                              <p:charRg st="107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1970">
                                            <p:txEl>
                                              <p:charRg st="107" end="1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charRg st="107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11970">
                                            <p:txEl>
                                              <p:charRg st="154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11970">
                                            <p:txEl>
                                              <p:charRg st="154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11970">
                                            <p:txEl>
                                              <p:charRg st="154" end="1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charRg st="154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6" grpId="0"/>
      <p:bldP spid="211976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4018" name="Rectangle 2"/>
          <p:cNvSpPr/>
          <p:nvPr/>
        </p:nvSpPr>
        <p:spPr>
          <a:xfrm>
            <a:off x="1981200" y="654050"/>
            <a:ext cx="8231188" cy="53346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求矩阵                         的特征值和特征向量．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解：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的特征多项式为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所以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的特征值为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4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当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4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时， 对应的特征向量应满足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22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                         ，即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解得基础解系                  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327106" name="Object 7"/>
          <p:cNvGraphicFramePr/>
          <p:nvPr/>
        </p:nvGraphicFramePr>
        <p:xfrm>
          <a:off x="3595688" y="449263"/>
          <a:ext cx="1852612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" name="" r:id="rId1" imgW="927100" imgH="469900" progId="">
                  <p:embed/>
                </p:oleObj>
              </mc:Choice>
              <mc:Fallback>
                <p:oleObj name="" r:id="rId1" imgW="927100" imgH="469900" progId="">
                  <p:embed/>
                  <p:pic>
                    <p:nvPicPr>
                      <p:cNvPr id="0" name="图片 573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95688" y="449263"/>
                        <a:ext cx="1852612" cy="938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7107" name="Object 8"/>
          <p:cNvGraphicFramePr/>
          <p:nvPr/>
        </p:nvGraphicFramePr>
        <p:xfrm>
          <a:off x="1981200" y="2163763"/>
          <a:ext cx="8474075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" name="" r:id="rId3" imgW="4241800" imgH="469900" progId="">
                  <p:embed/>
                </p:oleObj>
              </mc:Choice>
              <mc:Fallback>
                <p:oleObj name="" r:id="rId3" imgW="4241800" imgH="469900" progId="">
                  <p:embed/>
                  <p:pic>
                    <p:nvPicPr>
                      <p:cNvPr id="0" name="图片 57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2163763"/>
                        <a:ext cx="8474075" cy="938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1" name="Object 9"/>
          <p:cNvGraphicFramePr/>
          <p:nvPr/>
        </p:nvGraphicFramePr>
        <p:xfrm>
          <a:off x="1981200" y="4237038"/>
          <a:ext cx="327342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" name="" r:id="rId5" imgW="1637665" imgH="482600" progId="">
                  <p:embed/>
                </p:oleObj>
              </mc:Choice>
              <mc:Fallback>
                <p:oleObj name="" r:id="rId5" imgW="1637665" imgH="482600" progId="">
                  <p:embed/>
                  <p:pic>
                    <p:nvPicPr>
                      <p:cNvPr id="0" name="图片 574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0" y="4237038"/>
                        <a:ext cx="3273425" cy="963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10"/>
          <p:cNvGraphicFramePr/>
          <p:nvPr/>
        </p:nvGraphicFramePr>
        <p:xfrm>
          <a:off x="6005513" y="4237038"/>
          <a:ext cx="274002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" name="" r:id="rId7" imgW="1371600" imgH="482600" progId="">
                  <p:embed/>
                </p:oleObj>
              </mc:Choice>
              <mc:Fallback>
                <p:oleObj name="" r:id="rId7" imgW="1371600" imgH="482600" progId="">
                  <p:embed/>
                  <p:pic>
                    <p:nvPicPr>
                      <p:cNvPr id="0" name="图片 574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05513" y="4237038"/>
                        <a:ext cx="2740025" cy="963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7" name="Object 11"/>
          <p:cNvGraphicFramePr/>
          <p:nvPr/>
        </p:nvGraphicFramePr>
        <p:xfrm>
          <a:off x="3873500" y="5213350"/>
          <a:ext cx="13446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" name="" r:id="rId9" imgW="673100" imgH="469900" progId="">
                  <p:embed/>
                </p:oleObj>
              </mc:Choice>
              <mc:Fallback>
                <p:oleObj name="" r:id="rId9" imgW="673100" imgH="469900" progId="">
                  <p:embed/>
                  <p:pic>
                    <p:nvPicPr>
                      <p:cNvPr id="0" name="图片 574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73500" y="5213350"/>
                        <a:ext cx="1344613" cy="938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28" name="Rectangle 12"/>
          <p:cNvSpPr/>
          <p:nvPr/>
        </p:nvSpPr>
        <p:spPr>
          <a:xfrm>
            <a:off x="5462588" y="5470525"/>
            <a:ext cx="495998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≠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就是对应的特征向量．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charRg st="84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4018">
                                            <p:txEl>
                                              <p:charRg st="84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charRg st="107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4018">
                                            <p:txEl>
                                              <p:charRg st="107" end="1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charRg st="154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4018">
                                            <p:txEl>
                                              <p:charRg st="154" end="1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42" name="Rectangle 2"/>
          <p:cNvSpPr/>
          <p:nvPr/>
        </p:nvSpPr>
        <p:spPr>
          <a:xfrm>
            <a:off x="1981200" y="882650"/>
            <a:ext cx="8231188" cy="4004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求矩阵                            的特征值和特征向量．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解：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所以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的特征值为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2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328130" name="Object 4"/>
          <p:cNvGraphicFramePr/>
          <p:nvPr/>
        </p:nvGraphicFramePr>
        <p:xfrm>
          <a:off x="3605213" y="450850"/>
          <a:ext cx="213042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" name="" r:id="rId1" imgW="1066800" imgH="698500" progId="">
                  <p:embed/>
                </p:oleObj>
              </mc:Choice>
              <mc:Fallback>
                <p:oleObj name="" r:id="rId1" imgW="1066800" imgH="698500" progId="">
                  <p:embed/>
                  <p:pic>
                    <p:nvPicPr>
                      <p:cNvPr id="0" name="图片 574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05213" y="450850"/>
                        <a:ext cx="2130425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4" name="Object 5"/>
          <p:cNvGraphicFramePr/>
          <p:nvPr/>
        </p:nvGraphicFramePr>
        <p:xfrm>
          <a:off x="2654300" y="2198688"/>
          <a:ext cx="7129463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" name="" r:id="rId3" imgW="3568700" imgH="939800" progId="">
                  <p:embed/>
                </p:oleObj>
              </mc:Choice>
              <mc:Fallback>
                <p:oleObj name="" r:id="rId3" imgW="3568700" imgH="939800" progId="">
                  <p:embed/>
                  <p:pic>
                    <p:nvPicPr>
                      <p:cNvPr id="0" name="图片 574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4300" y="2198688"/>
                        <a:ext cx="7129463" cy="1878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51" name="Line 11"/>
          <p:cNvSpPr/>
          <p:nvPr/>
        </p:nvSpPr>
        <p:spPr>
          <a:xfrm>
            <a:off x="4079875" y="2895600"/>
            <a:ext cx="2663825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052" name="Line 12"/>
          <p:cNvSpPr/>
          <p:nvPr/>
        </p:nvSpPr>
        <p:spPr>
          <a:xfrm>
            <a:off x="5476875" y="2176463"/>
            <a:ext cx="0" cy="1439862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053" name="Rectangle 13"/>
          <p:cNvSpPr/>
          <p:nvPr/>
        </p:nvSpPr>
        <p:spPr>
          <a:xfrm>
            <a:off x="6816725" y="2276475"/>
            <a:ext cx="3024188" cy="11525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15054" name="Rectangle 14"/>
          <p:cNvSpPr/>
          <p:nvPr/>
        </p:nvSpPr>
        <p:spPr>
          <a:xfrm>
            <a:off x="3778250" y="3644900"/>
            <a:ext cx="2555875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15055" name="Rectangle 15"/>
          <p:cNvSpPr/>
          <p:nvPr/>
        </p:nvSpPr>
        <p:spPr>
          <a:xfrm>
            <a:off x="6334125" y="3644900"/>
            <a:ext cx="2555875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charRg st="47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charRg st="47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charRg st="47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charRg st="47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charRg st="47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charRg st="53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042">
                                            <p:txEl>
                                              <p:charRg st="53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042">
                                            <p:txEl>
                                              <p:charRg st="53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3" grpId="0" bldLvl="0" animBg="1"/>
      <p:bldP spid="215054" grpId="0" bldLvl="0" animBg="1"/>
      <p:bldP spid="215055" grpId="0" bldLvl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6066" name="Rectangle 2"/>
          <p:cNvSpPr/>
          <p:nvPr/>
        </p:nvSpPr>
        <p:spPr>
          <a:xfrm>
            <a:off x="1981200" y="882650"/>
            <a:ext cx="8231188" cy="48914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求矩阵                            的特征值和特征向量．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解（续）：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当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时，因为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解方程组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解得基础解系               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329154" name="Object 5"/>
          <p:cNvGraphicFramePr/>
          <p:nvPr/>
        </p:nvGraphicFramePr>
        <p:xfrm>
          <a:off x="3605213" y="450850"/>
          <a:ext cx="213042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" name="" r:id="rId1" imgW="1066800" imgH="698500" progId="">
                  <p:embed/>
                </p:oleObj>
              </mc:Choice>
              <mc:Fallback>
                <p:oleObj name="" r:id="rId1" imgW="1066800" imgH="698500" progId="">
                  <p:embed/>
                  <p:pic>
                    <p:nvPicPr>
                      <p:cNvPr id="0" name="图片 574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05213" y="450850"/>
                        <a:ext cx="2130425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68" name="Object 6"/>
          <p:cNvGraphicFramePr/>
          <p:nvPr/>
        </p:nvGraphicFramePr>
        <p:xfrm>
          <a:off x="3217863" y="2857500"/>
          <a:ext cx="5708650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" name="" r:id="rId3" imgW="2857500" imgH="698500" progId="">
                  <p:embed/>
                </p:oleObj>
              </mc:Choice>
              <mc:Fallback>
                <p:oleObj name="" r:id="rId3" imgW="2857500" imgH="698500" progId="">
                  <p:embed/>
                  <p:pic>
                    <p:nvPicPr>
                      <p:cNvPr id="0" name="图片 573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7863" y="2857500"/>
                        <a:ext cx="5708650" cy="1395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1" name="Object 7"/>
          <p:cNvGraphicFramePr/>
          <p:nvPr/>
        </p:nvGraphicFramePr>
        <p:xfrm>
          <a:off x="3921125" y="4800600"/>
          <a:ext cx="1166813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" name="" r:id="rId5" imgW="584200" imgH="698500" progId="">
                  <p:embed/>
                </p:oleObj>
              </mc:Choice>
              <mc:Fallback>
                <p:oleObj name="" r:id="rId5" imgW="584200" imgH="698500" progId="">
                  <p:embed/>
                  <p:pic>
                    <p:nvPicPr>
                      <p:cNvPr id="0" name="图片 573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1125" y="4800600"/>
                        <a:ext cx="1166813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72" name="Rectangle 8"/>
          <p:cNvSpPr/>
          <p:nvPr/>
        </p:nvSpPr>
        <p:spPr>
          <a:xfrm>
            <a:off x="5318125" y="5264150"/>
            <a:ext cx="495998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≠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就是对应的特征向量．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charRg st="70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6066">
                                            <p:txEl>
                                              <p:charRg st="70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charRg st="91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6066">
                                            <p:txEl>
                                              <p:charRg st="91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2238375" y="693738"/>
            <a:ext cx="7929563" cy="2526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※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内积是两个向量之间的一种运算，其结果是一个实数．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※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内积可用矩阵乘法表示：当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x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和 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y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都是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列向量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时，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defRPr/>
            </a:pP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defRPr/>
            </a:pP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defRPr/>
            </a:pP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             [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 pitchFamily="49" charset="-122"/>
                <a:cs typeface="+mn-cs"/>
              </a:rPr>
              <a:t>x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 pitchFamily="49" charset="-122"/>
                <a:cs typeface="+mn-cs"/>
              </a:rPr>
              <a:t>, </a:t>
            </a:r>
            <a:r>
              <a:rPr kumimoji="1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 pitchFamily="49" charset="-122"/>
                <a:cs typeface="+mn-cs"/>
              </a:rPr>
              <a:t>y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]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442375" name="TextBox 3"/>
          <p:cNvSpPr txBox="1"/>
          <p:nvPr/>
        </p:nvSpPr>
        <p:spPr>
          <a:xfrm>
            <a:off x="2566988" y="4713288"/>
            <a:ext cx="74168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例：求向量                                     的内积。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42370" name="Object 2"/>
          <p:cNvGraphicFramePr/>
          <p:nvPr/>
        </p:nvGraphicFramePr>
        <p:xfrm>
          <a:off x="4427538" y="4238625"/>
          <a:ext cx="2747962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" name="" r:id="rId1" imgW="1320165" imgH="711200" progId="Equation.3">
                  <p:embed/>
                </p:oleObj>
              </mc:Choice>
              <mc:Fallback>
                <p:oleObj name="" r:id="rId1" imgW="1320165" imgH="711200" progId="Equation.3">
                  <p:embed/>
                  <p:pic>
                    <p:nvPicPr>
                      <p:cNvPr id="0" name="图片 565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27538" y="4238625"/>
                        <a:ext cx="2747962" cy="1481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66988" y="5967413"/>
            <a:ext cx="7207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解：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847299" name="Object 3"/>
          <p:cNvGraphicFramePr/>
          <p:nvPr/>
        </p:nvGraphicFramePr>
        <p:xfrm>
          <a:off x="3275013" y="6005513"/>
          <a:ext cx="19558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" name="" r:id="rId3" imgW="939165" imgH="203200" progId="Equation.3">
                  <p:embed/>
                </p:oleObj>
              </mc:Choice>
              <mc:Fallback>
                <p:oleObj name="" r:id="rId3" imgW="939165" imgH="203200" progId="Equation.3">
                  <p:embed/>
                  <p:pic>
                    <p:nvPicPr>
                      <p:cNvPr id="0" name="图片 565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013" y="6005513"/>
                        <a:ext cx="1955800" cy="423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300" name="Object 4"/>
          <p:cNvGraphicFramePr/>
          <p:nvPr/>
        </p:nvGraphicFramePr>
        <p:xfrm>
          <a:off x="5303838" y="6022975"/>
          <a:ext cx="8969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" name="" r:id="rId5" imgW="431165" imgH="177800" progId="Equation.3">
                  <p:embed/>
                </p:oleObj>
              </mc:Choice>
              <mc:Fallback>
                <p:oleObj name="" r:id="rId5" imgW="431165" imgH="177800" progId="Equation.3">
                  <p:embed/>
                  <p:pic>
                    <p:nvPicPr>
                      <p:cNvPr id="0" name="图片 564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03838" y="6022975"/>
                        <a:ext cx="896937" cy="371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301" name="Object 5"/>
          <p:cNvGraphicFramePr/>
          <p:nvPr/>
        </p:nvGraphicFramePr>
        <p:xfrm>
          <a:off x="6197600" y="5997575"/>
          <a:ext cx="12668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" name="" r:id="rId7" imgW="608965" imgH="203200" progId="Equation.3">
                  <p:embed/>
                </p:oleObj>
              </mc:Choice>
              <mc:Fallback>
                <p:oleObj name="" r:id="rId7" imgW="608965" imgH="203200" progId="Equation.3">
                  <p:embed/>
                  <p:pic>
                    <p:nvPicPr>
                      <p:cNvPr id="0" name="图片 564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97600" y="5997575"/>
                        <a:ext cx="1266825" cy="425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302" name="Object 6"/>
          <p:cNvGraphicFramePr/>
          <p:nvPr/>
        </p:nvGraphicFramePr>
        <p:xfrm>
          <a:off x="7439025" y="5997575"/>
          <a:ext cx="89693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" name="" r:id="rId9" imgW="431165" imgH="177800" progId="Equation.3">
                  <p:embed/>
                </p:oleObj>
              </mc:Choice>
              <mc:Fallback>
                <p:oleObj name="" r:id="rId9" imgW="431165" imgH="177800" progId="Equation.3">
                  <p:embed/>
                  <p:pic>
                    <p:nvPicPr>
                      <p:cNvPr id="0" name="图片 564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39025" y="5997575"/>
                        <a:ext cx="896938" cy="373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7" name="Object 8"/>
          <p:cNvGraphicFramePr/>
          <p:nvPr/>
        </p:nvGraphicFramePr>
        <p:xfrm>
          <a:off x="4310063" y="2051050"/>
          <a:ext cx="2792412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" name="" r:id="rId11" imgW="1397000" imgH="939800" progId="">
                  <p:embed/>
                </p:oleObj>
              </mc:Choice>
              <mc:Fallback>
                <p:oleObj name="" r:id="rId11" imgW="1397000" imgH="939800" progId="">
                  <p:embed/>
                  <p:pic>
                    <p:nvPicPr>
                      <p:cNvPr id="0" name="图片 564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10063" y="2051050"/>
                        <a:ext cx="2792412" cy="1878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8" name="Object 9"/>
          <p:cNvGraphicFramePr/>
          <p:nvPr/>
        </p:nvGraphicFramePr>
        <p:xfrm>
          <a:off x="7134225" y="2643188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" name="" r:id="rId13" imgW="431800" imgH="228600" progId="">
                  <p:embed/>
                </p:oleObj>
              </mc:Choice>
              <mc:Fallback>
                <p:oleObj name="" r:id="rId13" imgW="431800" imgH="228600" progId="">
                  <p:embed/>
                  <p:pic>
                    <p:nvPicPr>
                      <p:cNvPr id="0" name="图片 564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34225" y="2643188"/>
                        <a:ext cx="8636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26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56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4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84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84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5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7090" name="Rectangle 2"/>
          <p:cNvSpPr/>
          <p:nvPr/>
        </p:nvSpPr>
        <p:spPr>
          <a:xfrm>
            <a:off x="1981200" y="882650"/>
            <a:ext cx="8231188" cy="57035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求矩阵                            的特征值和特征向量．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解（续）：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当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2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时，因为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解方程组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解得基础解系                                            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不同时为零）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就是对应的特征向量．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330178" name="Object 5"/>
          <p:cNvGraphicFramePr/>
          <p:nvPr/>
        </p:nvGraphicFramePr>
        <p:xfrm>
          <a:off x="3605213" y="450850"/>
          <a:ext cx="213042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" name="" r:id="rId1" imgW="1066800" imgH="698500" progId="">
                  <p:embed/>
                </p:oleObj>
              </mc:Choice>
              <mc:Fallback>
                <p:oleObj name="" r:id="rId1" imgW="1066800" imgH="698500" progId="">
                  <p:embed/>
                  <p:pic>
                    <p:nvPicPr>
                      <p:cNvPr id="0" name="图片 574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05213" y="450850"/>
                        <a:ext cx="2130425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2" name="Object 6"/>
          <p:cNvGraphicFramePr/>
          <p:nvPr/>
        </p:nvGraphicFramePr>
        <p:xfrm>
          <a:off x="3787775" y="3041650"/>
          <a:ext cx="4567238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8" name="" r:id="rId3" imgW="2286000" imgH="698500" progId="">
                  <p:embed/>
                </p:oleObj>
              </mc:Choice>
              <mc:Fallback>
                <p:oleObj name="" r:id="rId3" imgW="2286000" imgH="698500" progId="">
                  <p:embed/>
                  <p:pic>
                    <p:nvPicPr>
                      <p:cNvPr id="0" name="图片 575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7775" y="3041650"/>
                        <a:ext cx="4567238" cy="1395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3" name="Object 7"/>
          <p:cNvGraphicFramePr/>
          <p:nvPr/>
        </p:nvGraphicFramePr>
        <p:xfrm>
          <a:off x="4648200" y="4606925"/>
          <a:ext cx="2662238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" name="" r:id="rId5" imgW="1333500" imgH="698500" progId="">
                  <p:embed/>
                </p:oleObj>
              </mc:Choice>
              <mc:Fallback>
                <p:oleObj name="" r:id="rId5" imgW="1333500" imgH="698500" progId="">
                  <p:embed/>
                  <p:pic>
                    <p:nvPicPr>
                      <p:cNvPr id="0" name="图片 57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8200" y="4606925"/>
                        <a:ext cx="2662238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595688" y="6072188"/>
            <a:ext cx="2857500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>
                                            <p:txEl>
                                              <p:charRg st="74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7090">
                                            <p:txEl>
                                              <p:charRg st="74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>
                                            <p:txEl>
                                              <p:charRg st="93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7090">
                                            <p:txEl>
                                              <p:charRg st="93" end="1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>
                                            <p:txEl>
                                              <p:charRg st="146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7090">
                                            <p:txEl>
                                              <p:charRg st="146" end="1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20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solidFill>
                  <a:srgbClr val="0000CC"/>
                </a:solidFill>
              </a:rPr>
              <a:t>二、特征值的基本性质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208899" name="Rectangle 3"/>
          <p:cNvSpPr>
            <a:spLocks noGrp="1"/>
          </p:cNvSpPr>
          <p:nvPr>
            <p:ph type="body"/>
          </p:nvPr>
        </p:nvSpPr>
        <p:spPr>
          <a:xfrm>
            <a:off x="1981200" y="1268413"/>
            <a:ext cx="8229600" cy="2341880"/>
          </a:xfrm>
        </p:spPr>
        <p:txBody>
          <a:bodyPr vert="horz" wrap="square" lIns="91440" tIns="45720" rIns="91440" bIns="45720" anchor="t">
            <a:spAutoFit/>
          </a:bodyPr>
          <a:p>
            <a:pPr eaLnBrk="1" hangingPunct="1">
              <a:lnSpc>
                <a:spcPct val="110000"/>
              </a:lnSpc>
              <a:buClr>
                <a:srgbClr val="0000FF"/>
              </a:buClr>
            </a:pPr>
            <a:r>
              <a:rPr lang="zh-CN" altLang="en-US" dirty="0"/>
              <a:t>在复数范围内 </a:t>
            </a:r>
            <a:r>
              <a:rPr lang="en-US" altLang="zh-CN" i="1" dirty="0"/>
              <a:t>n </a:t>
            </a:r>
            <a:r>
              <a:rPr lang="zh-CN" altLang="en-US" dirty="0"/>
              <a:t>阶矩阵 </a:t>
            </a:r>
            <a:r>
              <a:rPr lang="en-US" altLang="zh-CN" i="1" dirty="0"/>
              <a:t>A </a:t>
            </a:r>
            <a:r>
              <a:rPr lang="zh-CN" altLang="en-US" dirty="0"/>
              <a:t>有 </a:t>
            </a:r>
            <a:r>
              <a:rPr lang="en-US" altLang="zh-CN" i="1" dirty="0"/>
              <a:t>n </a:t>
            </a:r>
            <a:r>
              <a:rPr lang="zh-CN" altLang="en-US" dirty="0"/>
              <a:t>个特征值（重根按重数计算）．</a:t>
            </a:r>
            <a:endParaRPr lang="zh-CN" altLang="en-US" dirty="0">
              <a:latin typeface="楷体_GB2312" pitchFamily="49" charset="-122"/>
            </a:endParaRPr>
          </a:p>
          <a:p>
            <a:pPr eaLnBrk="1" hangingPunct="1">
              <a:lnSpc>
                <a:spcPct val="110000"/>
              </a:lnSpc>
              <a:buClr>
                <a:srgbClr val="0000FF"/>
              </a:buClr>
            </a:pPr>
            <a:r>
              <a:rPr lang="zh-CN" altLang="en-US" dirty="0"/>
              <a:t>设 </a:t>
            </a:r>
            <a:r>
              <a:rPr lang="en-US" altLang="zh-CN" i="1" dirty="0"/>
              <a:t>n </a:t>
            </a:r>
            <a:r>
              <a:rPr lang="zh-CN" altLang="en-US" dirty="0"/>
              <a:t>阶矩阵 </a:t>
            </a:r>
            <a:r>
              <a:rPr lang="en-US" altLang="zh-CN" i="1" dirty="0"/>
              <a:t>A </a:t>
            </a:r>
            <a:r>
              <a:rPr lang="zh-CN" altLang="en-US" dirty="0"/>
              <a:t>的特征值为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2</a:t>
            </a:r>
            <a:r>
              <a:rPr lang="en-US" altLang="zh-CN" dirty="0"/>
              <a:t>, …,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i="1" baseline="-25000" dirty="0"/>
              <a:t>n</a:t>
            </a:r>
            <a:r>
              <a:rPr lang="zh-CN" altLang="en-US" dirty="0"/>
              <a:t>，则</a:t>
            </a:r>
            <a:endParaRPr lang="zh-CN" altLang="en-US" i="1" dirty="0"/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Char char="ü"/>
            </a:pP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1 </a:t>
            </a:r>
            <a:r>
              <a:rPr lang="en-US" altLang="zh-CN" dirty="0"/>
              <a:t>+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2 </a:t>
            </a:r>
            <a:r>
              <a:rPr lang="en-US" altLang="zh-CN" dirty="0"/>
              <a:t>+ … +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i="1" baseline="-25000" dirty="0"/>
              <a:t>n</a:t>
            </a:r>
            <a:r>
              <a:rPr lang="en-US" altLang="zh-CN" i="1" dirty="0"/>
              <a:t> = a</a:t>
            </a:r>
            <a:r>
              <a:rPr lang="en-US" altLang="zh-CN" baseline="-25000" dirty="0"/>
              <a:t>11 </a:t>
            </a:r>
            <a:r>
              <a:rPr lang="en-US" altLang="zh-CN" dirty="0"/>
              <a:t>+ </a:t>
            </a:r>
            <a:r>
              <a:rPr lang="en-US" altLang="zh-CN" i="1" dirty="0"/>
              <a:t>a</a:t>
            </a:r>
            <a:r>
              <a:rPr lang="en-US" altLang="zh-CN" baseline="-25000" dirty="0"/>
              <a:t>22 </a:t>
            </a:r>
            <a:r>
              <a:rPr lang="en-US" altLang="zh-CN" dirty="0"/>
              <a:t>+ … + </a:t>
            </a:r>
            <a:r>
              <a:rPr lang="en-US" altLang="zh-CN" i="1" dirty="0"/>
              <a:t>a</a:t>
            </a:r>
            <a:r>
              <a:rPr lang="en-US" altLang="zh-CN" i="1" baseline="-25000" dirty="0"/>
              <a:t>nn</a:t>
            </a:r>
            <a:r>
              <a:rPr lang="en-US" altLang="zh-CN" i="1" dirty="0"/>
              <a:t> </a:t>
            </a:r>
            <a:endParaRPr lang="en-US" altLang="zh-CN" i="1" dirty="0"/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Char char="ü"/>
            </a:pP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1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2 </a:t>
            </a:r>
            <a:r>
              <a:rPr lang="en-US" altLang="zh-CN" dirty="0"/>
              <a:t>…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i="1" baseline="-25000" dirty="0"/>
              <a:t>n</a:t>
            </a:r>
            <a:r>
              <a:rPr lang="en-US" altLang="zh-CN" i="1" dirty="0"/>
              <a:t> = |A|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charRg st="34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charRg st="34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charRg st="66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8899">
                                            <p:txEl>
                                              <p:charRg st="66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charRg st="106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8899">
                                            <p:txEl>
                                              <p:charRg st="106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874946" name="Object 2"/>
          <p:cNvGraphicFramePr/>
          <p:nvPr/>
        </p:nvGraphicFramePr>
        <p:xfrm>
          <a:off x="3071813" y="1412875"/>
          <a:ext cx="62642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" name="" r:id="rId1" imgW="3008630" imgH="482600" progId="Equation.3">
                  <p:embed/>
                </p:oleObj>
              </mc:Choice>
              <mc:Fallback>
                <p:oleObj name="" r:id="rId1" imgW="3008630" imgH="482600" progId="Equation.3">
                  <p:embed/>
                  <p:pic>
                    <p:nvPicPr>
                      <p:cNvPr id="0" name="图片 575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71813" y="1412875"/>
                        <a:ext cx="6264275" cy="1003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947" name="Object 3"/>
          <p:cNvGraphicFramePr/>
          <p:nvPr/>
        </p:nvGraphicFramePr>
        <p:xfrm>
          <a:off x="2047875" y="2713038"/>
          <a:ext cx="845661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" name="" r:id="rId3" imgW="4062095" imgH="482600" progId="Equation.3">
                  <p:embed/>
                </p:oleObj>
              </mc:Choice>
              <mc:Fallback>
                <p:oleObj name="" r:id="rId3" imgW="4062095" imgH="482600" progId="Equation.3">
                  <p:embed/>
                  <p:pic>
                    <p:nvPicPr>
                      <p:cNvPr id="0" name="图片 57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7875" y="2713038"/>
                        <a:ext cx="8456613" cy="1003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948" name="Object 4"/>
          <p:cNvGraphicFramePr>
            <a:graphicFrameLocks noGrp="1"/>
          </p:cNvGraphicFramePr>
          <p:nvPr>
            <p:ph sz="half" idx="4294967295"/>
          </p:nvPr>
        </p:nvGraphicFramePr>
        <p:xfrm>
          <a:off x="4511675" y="4724400"/>
          <a:ext cx="24479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7" name="" r:id="rId5" imgW="1078230" imgH="215900" progId="Equation.3">
                  <p:embed/>
                </p:oleObj>
              </mc:Choice>
              <mc:Fallback>
                <p:oleObj name="" r:id="rId5" imgW="1078230" imgH="215900" progId="Equation.3">
                  <p:embed/>
                  <p:pic>
                    <p:nvPicPr>
                      <p:cNvPr id="0" name="图片 575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1675" y="4724400"/>
                        <a:ext cx="2447925" cy="4889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949" name="Object 5"/>
          <p:cNvGraphicFramePr>
            <a:graphicFrameLocks noGrp="1"/>
          </p:cNvGraphicFramePr>
          <p:nvPr>
            <p:ph sz="quarter" idx="4294967295"/>
          </p:nvPr>
        </p:nvGraphicFramePr>
        <p:xfrm>
          <a:off x="4152900" y="5589588"/>
          <a:ext cx="33829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" name="" r:id="rId7" imgW="1598295" imgH="215900" progId="Equation.3">
                  <p:embed/>
                </p:oleObj>
              </mc:Choice>
              <mc:Fallback>
                <p:oleObj name="" r:id="rId7" imgW="1598295" imgH="215900" progId="Equation.3">
                  <p:embed/>
                  <p:pic>
                    <p:nvPicPr>
                      <p:cNvPr id="0" name="图片 574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52900" y="5589588"/>
                        <a:ext cx="3382963" cy="4572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29" name="Text Box 6"/>
          <p:cNvSpPr txBox="1"/>
          <p:nvPr/>
        </p:nvSpPr>
        <p:spPr>
          <a:xfrm>
            <a:off x="2640013" y="765175"/>
            <a:ext cx="48958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例如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设 </a:t>
            </a:r>
            <a:r>
              <a:rPr lang="en-US" altLang="zh-CN" sz="2400" b="1" i="1" dirty="0"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是二阶方阵则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135188" y="3908425"/>
            <a:ext cx="5545137" cy="460375"/>
            <a:chOff x="385" y="2462"/>
            <a:chExt cx="3493" cy="290"/>
          </a:xfrm>
        </p:grpSpPr>
        <p:sp>
          <p:nvSpPr>
            <p:cNvPr id="1332231" name="Text Box 8"/>
            <p:cNvSpPr txBox="1"/>
            <p:nvPr/>
          </p:nvSpPr>
          <p:spPr>
            <a:xfrm>
              <a:off x="385" y="2462"/>
              <a:ext cx="3493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楷体_GB2312" pitchFamily="49" charset="-122"/>
                  <a:ea typeface="楷体_GB2312" pitchFamily="49" charset="-122"/>
                </a:rPr>
                <a:t>设     是此二次方程的两个根，则</a:t>
              </a:r>
              <a:endParaRPr lang="zh-CN" altLang="en-US" sz="24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graphicFrame>
          <p:nvGraphicFramePr>
            <p:cNvPr id="1332232" name="Object 9"/>
            <p:cNvGraphicFramePr/>
            <p:nvPr/>
          </p:nvGraphicFramePr>
          <p:xfrm>
            <a:off x="657" y="2501"/>
            <a:ext cx="470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2" name="" r:id="rId9" imgW="405765" imgH="215900" progId="Equation.3">
                    <p:embed/>
                  </p:oleObj>
                </mc:Choice>
                <mc:Fallback>
                  <p:oleObj name="" r:id="rId9" imgW="405765" imgH="215900" progId="Equation.3">
                    <p:embed/>
                    <p:pic>
                      <p:nvPicPr>
                        <p:cNvPr id="0" name="图片 575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57" y="2501"/>
                          <a:ext cx="470" cy="24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7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7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7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324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二、基本性质</a:t>
            </a:r>
            <a:endParaRPr lang="zh-CN" altLang="en-US" dirty="0"/>
          </a:p>
        </p:txBody>
      </p:sp>
      <p:sp>
        <p:nvSpPr>
          <p:cNvPr id="212995" name="Rectangle 3"/>
          <p:cNvSpPr>
            <a:spLocks noGrp="1"/>
          </p:cNvSpPr>
          <p:nvPr>
            <p:ph idx="1"/>
          </p:nvPr>
        </p:nvSpPr>
        <p:spPr>
          <a:xfrm>
            <a:off x="1981200" y="1628775"/>
            <a:ext cx="8229600" cy="3301365"/>
          </a:xfrm>
        </p:spPr>
        <p:txBody>
          <a:bodyPr vert="horz" wrap="square" lIns="91440" tIns="45720" rIns="91440" bIns="45720" anchor="t">
            <a:spAutoFit/>
          </a:bodyPr>
          <a:p>
            <a:pPr eaLnBrk="1" hangingPunct="1">
              <a:lnSpc>
                <a:spcPct val="110000"/>
              </a:lnSpc>
              <a:buClr>
                <a:srgbClr val="0000FF"/>
              </a:buClr>
            </a:pPr>
            <a:r>
              <a:rPr lang="zh-CN" altLang="en-US" dirty="0"/>
              <a:t>在复数范围内 </a:t>
            </a:r>
            <a:r>
              <a:rPr lang="en-US" altLang="zh-CN" i="1" dirty="0"/>
              <a:t>n </a:t>
            </a:r>
            <a:r>
              <a:rPr lang="zh-CN" altLang="en-US" dirty="0"/>
              <a:t>阶矩阵 </a:t>
            </a:r>
            <a:r>
              <a:rPr lang="en-US" altLang="zh-CN" i="1" dirty="0"/>
              <a:t>A </a:t>
            </a:r>
            <a:r>
              <a:rPr lang="zh-CN" altLang="en-US" dirty="0"/>
              <a:t>有 </a:t>
            </a:r>
            <a:r>
              <a:rPr lang="en-US" altLang="zh-CN" i="1" dirty="0"/>
              <a:t>n </a:t>
            </a:r>
            <a:r>
              <a:rPr lang="zh-CN" altLang="en-US" dirty="0"/>
              <a:t>个特征值（重根按重数计算）．</a:t>
            </a:r>
            <a:endParaRPr lang="zh-CN" altLang="en-US" dirty="0">
              <a:latin typeface="楷体_GB2312" pitchFamily="49" charset="-122"/>
            </a:endParaRPr>
          </a:p>
          <a:p>
            <a:pPr eaLnBrk="1" hangingPunct="1">
              <a:lnSpc>
                <a:spcPct val="110000"/>
              </a:lnSpc>
              <a:buClr>
                <a:srgbClr val="0000FF"/>
              </a:buClr>
            </a:pPr>
            <a:r>
              <a:rPr lang="zh-CN" altLang="en-US" dirty="0"/>
              <a:t>设 </a:t>
            </a:r>
            <a:r>
              <a:rPr lang="en-US" altLang="zh-CN" i="1" dirty="0"/>
              <a:t>n </a:t>
            </a:r>
            <a:r>
              <a:rPr lang="zh-CN" altLang="en-US" dirty="0"/>
              <a:t>阶矩阵 </a:t>
            </a:r>
            <a:r>
              <a:rPr lang="en-US" altLang="zh-CN" i="1" dirty="0"/>
              <a:t>A </a:t>
            </a:r>
            <a:r>
              <a:rPr lang="zh-CN" altLang="en-US" dirty="0"/>
              <a:t>的特征值为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2</a:t>
            </a:r>
            <a:r>
              <a:rPr lang="en-US" altLang="zh-CN" dirty="0"/>
              <a:t>, …,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i="1" baseline="-25000" dirty="0"/>
              <a:t>n</a:t>
            </a:r>
            <a:r>
              <a:rPr lang="zh-CN" altLang="en-US" dirty="0"/>
              <a:t>，则</a:t>
            </a:r>
            <a:endParaRPr lang="zh-CN" altLang="en-US" i="1" dirty="0"/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Char char="ü"/>
            </a:pP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1 </a:t>
            </a:r>
            <a:r>
              <a:rPr lang="en-US" altLang="zh-CN" dirty="0"/>
              <a:t>+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2 </a:t>
            </a:r>
            <a:r>
              <a:rPr lang="en-US" altLang="zh-CN" dirty="0"/>
              <a:t>+ … +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i="1" baseline="-25000" dirty="0"/>
              <a:t>n</a:t>
            </a:r>
            <a:r>
              <a:rPr lang="en-US" altLang="zh-CN" i="1" dirty="0"/>
              <a:t> = a</a:t>
            </a:r>
            <a:r>
              <a:rPr lang="en-US" altLang="zh-CN" baseline="-25000" dirty="0"/>
              <a:t>11 </a:t>
            </a:r>
            <a:r>
              <a:rPr lang="en-US" altLang="zh-CN" dirty="0"/>
              <a:t>+ </a:t>
            </a:r>
            <a:r>
              <a:rPr lang="en-US" altLang="zh-CN" i="1" dirty="0"/>
              <a:t>a</a:t>
            </a:r>
            <a:r>
              <a:rPr lang="en-US" altLang="zh-CN" baseline="-25000" dirty="0"/>
              <a:t>22 </a:t>
            </a:r>
            <a:r>
              <a:rPr lang="en-US" altLang="zh-CN" dirty="0"/>
              <a:t>+ … + </a:t>
            </a:r>
            <a:r>
              <a:rPr lang="en-US" altLang="zh-CN" i="1" dirty="0"/>
              <a:t>a</a:t>
            </a:r>
            <a:r>
              <a:rPr lang="en-US" altLang="zh-CN" i="1" baseline="-25000" dirty="0"/>
              <a:t>nn</a:t>
            </a:r>
            <a:r>
              <a:rPr lang="en-US" altLang="zh-CN" i="1" dirty="0"/>
              <a:t> </a:t>
            </a:r>
            <a:endParaRPr lang="en-US" altLang="zh-CN" i="1" dirty="0"/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Char char="ü"/>
            </a:pP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1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2 </a:t>
            </a:r>
            <a:r>
              <a:rPr lang="en-US" altLang="zh-CN" dirty="0"/>
              <a:t>…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i="1" baseline="-25000" dirty="0"/>
              <a:t>n</a:t>
            </a:r>
            <a:r>
              <a:rPr lang="en-US" altLang="zh-CN" i="1" dirty="0"/>
              <a:t> = |A|</a:t>
            </a:r>
            <a:endParaRPr lang="en-US" altLang="zh-CN" i="1" dirty="0"/>
          </a:p>
          <a:p>
            <a:pPr eaLnBrk="1" hangingPunct="1">
              <a:lnSpc>
                <a:spcPct val="110000"/>
              </a:lnSpc>
              <a:buClr>
                <a:srgbClr val="0000FF"/>
              </a:buClr>
            </a:pPr>
            <a:r>
              <a:rPr lang="zh-CN" altLang="en-US" dirty="0"/>
              <a:t>若 </a:t>
            </a:r>
            <a:r>
              <a:rPr lang="en-US" altLang="zh-CN" i="1" dirty="0">
                <a:latin typeface="Symbol" panose="05050102010706020507" pitchFamily="18" charset="2"/>
              </a:rPr>
              <a:t>l </a:t>
            </a:r>
            <a:r>
              <a:rPr lang="zh-CN" altLang="en-US" dirty="0">
                <a:latin typeface="楷体_GB2312" pitchFamily="49" charset="-122"/>
              </a:rPr>
              <a:t>是</a:t>
            </a:r>
            <a:r>
              <a:rPr lang="zh-CN" altLang="en-US" dirty="0"/>
              <a:t> </a:t>
            </a:r>
            <a:r>
              <a:rPr lang="en-US" altLang="zh-CN" i="1" dirty="0"/>
              <a:t>A </a:t>
            </a:r>
            <a:r>
              <a:rPr lang="zh-CN" altLang="en-US" dirty="0"/>
              <a:t>的一个特征值，则齐次线性方程组的基础解系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Clr>
                <a:srgbClr val="0000FF"/>
              </a:buClr>
              <a:buNone/>
            </a:pPr>
            <a:r>
              <a:rPr lang="zh-CN" altLang="en-US" dirty="0"/>
              <a:t>	就是对应于特征值为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  </a:t>
            </a:r>
            <a:r>
              <a:rPr lang="zh-CN" altLang="en-US" dirty="0"/>
              <a:t>的全体特征向量的最大无关组．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charRg st="123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2995">
                                            <p:txEl>
                                              <p:charRg st="123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5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charRg st="152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12995">
                                            <p:txEl>
                                              <p:charRg st="152" end="1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951" name="Rectangle 7"/>
          <p:cNvSpPr/>
          <p:nvPr/>
        </p:nvSpPr>
        <p:spPr>
          <a:xfrm>
            <a:off x="1981200" y="455613"/>
            <a:ext cx="8231188" cy="37807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是方阵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的特征值，证明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(1)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的特征值；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(2)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当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可逆时，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1/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的特征值．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结论：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若非零向量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对应于特征值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的特征向量，则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的特征值，对应的特征向量也是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的特征值，对应的特征向量也是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当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可逆时，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1/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的特征值，对应的特征向量仍然是 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274884" name="Object 4"/>
          <p:cNvGraphicFramePr/>
          <p:nvPr/>
        </p:nvGraphicFramePr>
        <p:xfrm>
          <a:off x="8040688" y="4365625"/>
          <a:ext cx="12954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" name="" r:id="rId1" imgW="570865" imgH="203200" progId="Equation.3">
                  <p:embed/>
                </p:oleObj>
              </mc:Choice>
              <mc:Fallback>
                <p:oleObj name="" r:id="rId1" imgW="570865" imgH="203200" progId="Equation.3">
                  <p:embed/>
                  <p:pic>
                    <p:nvPicPr>
                      <p:cNvPr id="0" name="图片 57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40688" y="4365625"/>
                        <a:ext cx="1295400" cy="460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/>
          <p:nvPr/>
        </p:nvGrpSpPr>
        <p:grpSpPr>
          <a:xfrm>
            <a:off x="2063750" y="4365625"/>
            <a:ext cx="6048375" cy="460375"/>
            <a:chOff x="340" y="2750"/>
            <a:chExt cx="3810" cy="290"/>
          </a:xfrm>
        </p:grpSpPr>
        <p:graphicFrame>
          <p:nvGraphicFramePr>
            <p:cNvPr id="1334276" name="Object 5"/>
            <p:cNvGraphicFramePr/>
            <p:nvPr/>
          </p:nvGraphicFramePr>
          <p:xfrm>
            <a:off x="1066" y="2795"/>
            <a:ext cx="363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9" name="" r:id="rId3" imgW="304800" imgH="203200" progId="Equation.3">
                    <p:embed/>
                  </p:oleObj>
                </mc:Choice>
                <mc:Fallback>
                  <p:oleObj name="" r:id="rId3" imgW="304800" imgH="203200" progId="Equation.3">
                    <p:embed/>
                    <p:pic>
                      <p:nvPicPr>
                        <p:cNvPr id="0" name="图片 575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66" y="2795"/>
                          <a:ext cx="363" cy="24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4277" name="Text Box 6"/>
            <p:cNvSpPr txBox="1"/>
            <p:nvPr/>
          </p:nvSpPr>
          <p:spPr>
            <a:xfrm>
              <a:off x="340" y="2750"/>
              <a:ext cx="381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CC"/>
                  </a:solidFill>
                  <a:latin typeface="Arial" panose="020B0604020202020204" pitchFamily="34" charset="0"/>
                  <a:ea typeface="楷体_GB2312" pitchFamily="49" charset="-122"/>
                </a:rPr>
                <a:t>证</a:t>
              </a:r>
              <a:r>
                <a:rPr lang="zh-CN" altLang="en-US" sz="2400" dirty="0">
                  <a:solidFill>
                    <a:srgbClr val="0000CC"/>
                  </a:solidFill>
                  <a:latin typeface="Arial" panose="020B0604020202020204" pitchFamily="34" charset="0"/>
                  <a:ea typeface="楷体_GB2312" pitchFamily="49" charset="-122"/>
                </a:rPr>
                <a:t>：</a:t>
              </a:r>
              <a:r>
                <a:rPr lang="zh-CN" altLang="en-US" sz="2400" b="1" dirty="0">
                  <a:latin typeface="Arial" panose="020B0604020202020204" pitchFamily="34" charset="0"/>
                  <a:ea typeface="楷体_GB2312" pitchFamily="49" charset="-122"/>
                </a:rPr>
                <a:t>设          是 </a:t>
              </a:r>
              <a:r>
                <a:rPr lang="en-US" altLang="zh-CN" sz="2400" b="1" i="1" dirty="0">
                  <a:latin typeface="Arial" panose="020B0604020202020204" pitchFamily="34" charset="0"/>
                  <a:ea typeface="楷体_GB2312" pitchFamily="49" charset="-122"/>
                </a:rPr>
                <a:t>A</a:t>
              </a:r>
              <a:r>
                <a:rPr lang="en-US" altLang="zh-CN" sz="2400" b="1" dirty="0">
                  <a:latin typeface="Arial" panose="020B0604020202020204" pitchFamily="34" charset="0"/>
                  <a:ea typeface="楷体_GB2312" pitchFamily="49" charset="-122"/>
                </a:rPr>
                <a:t> </a:t>
              </a:r>
              <a:r>
                <a:rPr lang="zh-CN" altLang="en-US" sz="2400" b="1" dirty="0">
                  <a:latin typeface="Arial" panose="020B0604020202020204" pitchFamily="34" charset="0"/>
                  <a:ea typeface="楷体_GB2312" pitchFamily="49" charset="-122"/>
                </a:rPr>
                <a:t>的特征值和特征向量，则</a:t>
              </a:r>
              <a:endParaRPr lang="zh-CN" altLang="en-US" sz="24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graphicFrame>
        <p:nvGraphicFramePr>
          <p:cNvPr id="1274888" name="Object 8"/>
          <p:cNvGraphicFramePr/>
          <p:nvPr/>
        </p:nvGraphicFramePr>
        <p:xfrm>
          <a:off x="3143250" y="4940300"/>
          <a:ext cx="19272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0" name="" r:id="rId5" imgW="850265" imgH="228600" progId="Equation.3">
                  <p:embed/>
                </p:oleObj>
              </mc:Choice>
              <mc:Fallback>
                <p:oleObj name="" r:id="rId5" imgW="850265" imgH="228600" progId="Equation.3">
                  <p:embed/>
                  <p:pic>
                    <p:nvPicPr>
                      <p:cNvPr id="0" name="图片 575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43250" y="4940300"/>
                        <a:ext cx="1927225" cy="517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4889" name="Object 9"/>
          <p:cNvGraphicFramePr/>
          <p:nvPr/>
        </p:nvGraphicFramePr>
        <p:xfrm>
          <a:off x="5091113" y="5013325"/>
          <a:ext cx="24447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1" name="" r:id="rId7" imgW="1078865" imgH="203200" progId="Equation.3">
                  <p:embed/>
                </p:oleObj>
              </mc:Choice>
              <mc:Fallback>
                <p:oleObj name="" r:id="rId7" imgW="1078865" imgH="203200" progId="Equation.3">
                  <p:embed/>
                  <p:pic>
                    <p:nvPicPr>
                      <p:cNvPr id="0" name="图片 576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91113" y="5013325"/>
                        <a:ext cx="2444750" cy="460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4890" name="Object 10"/>
          <p:cNvGraphicFramePr/>
          <p:nvPr/>
        </p:nvGraphicFramePr>
        <p:xfrm>
          <a:off x="7578725" y="4999038"/>
          <a:ext cx="9493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4" name="" r:id="rId9" imgW="419100" imgH="228600" progId="Equation.3">
                  <p:embed/>
                </p:oleObj>
              </mc:Choice>
              <mc:Fallback>
                <p:oleObj name="" r:id="rId9" imgW="419100" imgH="228600" progId="Equation.3">
                  <p:embed/>
                  <p:pic>
                    <p:nvPicPr>
                      <p:cNvPr id="0" name="图片 575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78725" y="4999038"/>
                        <a:ext cx="949325" cy="517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4891" name="Object 11"/>
          <p:cNvGraphicFramePr/>
          <p:nvPr/>
        </p:nvGraphicFramePr>
        <p:xfrm>
          <a:off x="4368800" y="5589588"/>
          <a:ext cx="20145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2" name="" r:id="rId11" imgW="889000" imgH="228600" progId="Equation.3">
                  <p:embed/>
                </p:oleObj>
              </mc:Choice>
              <mc:Fallback>
                <p:oleObj name="" r:id="rId11" imgW="889000" imgH="228600" progId="Equation.3">
                  <p:embed/>
                  <p:pic>
                    <p:nvPicPr>
                      <p:cNvPr id="0" name="图片 576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68800" y="5589588"/>
                        <a:ext cx="2014538" cy="517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4892" name="Object 12"/>
          <p:cNvGraphicFramePr/>
          <p:nvPr/>
        </p:nvGraphicFramePr>
        <p:xfrm>
          <a:off x="3100388" y="5632450"/>
          <a:ext cx="123666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" name="" r:id="rId13" imgW="545465" imgH="203200" progId="Equation.3">
                  <p:embed/>
                </p:oleObj>
              </mc:Choice>
              <mc:Fallback>
                <p:oleObj name="" r:id="rId13" imgW="545465" imgH="203200" progId="Equation.3">
                  <p:embed/>
                  <p:pic>
                    <p:nvPicPr>
                      <p:cNvPr id="0" name="图片 575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00388" y="5632450"/>
                        <a:ext cx="1236662" cy="460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4893" name="Object 13"/>
          <p:cNvGraphicFramePr/>
          <p:nvPr/>
        </p:nvGraphicFramePr>
        <p:xfrm>
          <a:off x="6456363" y="5646738"/>
          <a:ext cx="83502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" name="" r:id="rId15" imgW="367665" imgH="177800" progId="Equation.3">
                  <p:embed/>
                </p:oleObj>
              </mc:Choice>
              <mc:Fallback>
                <p:oleObj name="" r:id="rId15" imgW="367665" imgH="177800" progId="Equation.3">
                  <p:embed/>
                  <p:pic>
                    <p:nvPicPr>
                      <p:cNvPr id="0" name="图片 575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56363" y="5646738"/>
                        <a:ext cx="835025" cy="4016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4894" name="Object 14"/>
          <p:cNvGraphicFramePr/>
          <p:nvPr/>
        </p:nvGraphicFramePr>
        <p:xfrm>
          <a:off x="7337425" y="5403850"/>
          <a:ext cx="2128838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3" name="" r:id="rId17" imgW="939165" imgH="393700" progId="Equation.3">
                  <p:embed/>
                </p:oleObj>
              </mc:Choice>
              <mc:Fallback>
                <p:oleObj name="" r:id="rId17" imgW="939165" imgH="393700" progId="Equation.3">
                  <p:embed/>
                  <p:pic>
                    <p:nvPicPr>
                      <p:cNvPr id="0" name="图片 577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337425" y="5403850"/>
                        <a:ext cx="2128838" cy="890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>
                                            <p:txEl>
                                              <p:charRg st="66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0951">
                                            <p:txEl>
                                              <p:charRg st="66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>
                                            <p:txEl>
                                              <p:charRg st="98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0951">
                                            <p:txEl>
                                              <p:charRg st="98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>
                                            <p:txEl>
                                              <p:charRg st="125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0951">
                                            <p:txEl>
                                              <p:charRg st="125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>
                                            <p:txEl>
                                              <p:charRg st="152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0951">
                                            <p:txEl>
                                              <p:charRg st="152" end="1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7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7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7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7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7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7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7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74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529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二、基本性质</a:t>
            </a:r>
            <a:endParaRPr lang="zh-CN" altLang="en-US" dirty="0"/>
          </a:p>
        </p:txBody>
      </p:sp>
      <p:sp>
        <p:nvSpPr>
          <p:cNvPr id="218115" name="Rectangle 3"/>
          <p:cNvSpPr>
            <a:spLocks noGrp="1"/>
          </p:cNvSpPr>
          <p:nvPr>
            <p:ph idx="1"/>
          </p:nvPr>
        </p:nvSpPr>
        <p:spPr>
          <a:xfrm>
            <a:off x="1981200" y="1628775"/>
            <a:ext cx="8229600" cy="4260215"/>
          </a:xfrm>
        </p:spPr>
        <p:txBody>
          <a:bodyPr vert="horz" wrap="square" lIns="91440" tIns="45720" rIns="91440" bIns="45720" anchor="t">
            <a:spAutoFit/>
          </a:bodyPr>
          <a:p>
            <a:pPr eaLnBrk="1" hangingPunct="1">
              <a:lnSpc>
                <a:spcPct val="110000"/>
              </a:lnSpc>
              <a:buClr>
                <a:srgbClr val="0000FF"/>
              </a:buClr>
            </a:pPr>
            <a:r>
              <a:rPr lang="zh-CN" altLang="en-US" dirty="0"/>
              <a:t>在复数范围内 </a:t>
            </a:r>
            <a:r>
              <a:rPr lang="en-US" altLang="zh-CN" i="1" dirty="0"/>
              <a:t>n </a:t>
            </a:r>
            <a:r>
              <a:rPr lang="zh-CN" altLang="en-US" dirty="0"/>
              <a:t>阶矩阵 </a:t>
            </a:r>
            <a:r>
              <a:rPr lang="en-US" altLang="zh-CN" i="1" dirty="0"/>
              <a:t>A </a:t>
            </a:r>
            <a:r>
              <a:rPr lang="zh-CN" altLang="en-US" dirty="0"/>
              <a:t>有</a:t>
            </a:r>
            <a:r>
              <a:rPr lang="en-US" altLang="zh-CN" i="1" dirty="0"/>
              <a:t>n </a:t>
            </a:r>
            <a:r>
              <a:rPr lang="zh-CN" altLang="en-US" dirty="0"/>
              <a:t>个特征值（重根按重数计算）．</a:t>
            </a:r>
            <a:endParaRPr lang="zh-CN" altLang="en-US" dirty="0">
              <a:latin typeface="楷体_GB2312" pitchFamily="49" charset="-122"/>
            </a:endParaRPr>
          </a:p>
          <a:p>
            <a:pPr eaLnBrk="1" hangingPunct="1">
              <a:lnSpc>
                <a:spcPct val="110000"/>
              </a:lnSpc>
              <a:buClr>
                <a:srgbClr val="0000FF"/>
              </a:buClr>
            </a:pPr>
            <a:r>
              <a:rPr lang="zh-CN" altLang="en-US" dirty="0"/>
              <a:t>设 </a:t>
            </a:r>
            <a:r>
              <a:rPr lang="en-US" altLang="zh-CN" i="1" dirty="0"/>
              <a:t>n </a:t>
            </a:r>
            <a:r>
              <a:rPr lang="zh-CN" altLang="en-US" dirty="0"/>
              <a:t>阶矩阵 </a:t>
            </a:r>
            <a:r>
              <a:rPr lang="en-US" altLang="zh-CN" i="1" dirty="0"/>
              <a:t>A </a:t>
            </a:r>
            <a:r>
              <a:rPr lang="zh-CN" altLang="en-US" dirty="0"/>
              <a:t>的特征值为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2</a:t>
            </a:r>
            <a:r>
              <a:rPr lang="en-US" altLang="zh-CN" dirty="0"/>
              <a:t>, …,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i="1" baseline="-25000" dirty="0"/>
              <a:t>n</a:t>
            </a:r>
            <a:r>
              <a:rPr lang="zh-CN" altLang="en-US" dirty="0"/>
              <a:t>，则</a:t>
            </a:r>
            <a:endParaRPr lang="zh-CN" altLang="en-US" i="1" dirty="0"/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Char char="ü"/>
            </a:pP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1 </a:t>
            </a:r>
            <a:r>
              <a:rPr lang="en-US" altLang="zh-CN" dirty="0"/>
              <a:t>+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2 </a:t>
            </a:r>
            <a:r>
              <a:rPr lang="en-US" altLang="zh-CN" dirty="0"/>
              <a:t>+ … +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i="1" baseline="-25000" dirty="0"/>
              <a:t>n</a:t>
            </a:r>
            <a:r>
              <a:rPr lang="en-US" altLang="zh-CN" i="1" dirty="0"/>
              <a:t> = a</a:t>
            </a:r>
            <a:r>
              <a:rPr lang="en-US" altLang="zh-CN" baseline="-25000" dirty="0"/>
              <a:t>11 </a:t>
            </a:r>
            <a:r>
              <a:rPr lang="en-US" altLang="zh-CN" dirty="0"/>
              <a:t>+ </a:t>
            </a:r>
            <a:r>
              <a:rPr lang="en-US" altLang="zh-CN" i="1" dirty="0"/>
              <a:t>a</a:t>
            </a:r>
            <a:r>
              <a:rPr lang="en-US" altLang="zh-CN" baseline="-25000" dirty="0"/>
              <a:t>22 </a:t>
            </a:r>
            <a:r>
              <a:rPr lang="en-US" altLang="zh-CN" dirty="0"/>
              <a:t>+ … + </a:t>
            </a:r>
            <a:r>
              <a:rPr lang="en-US" altLang="zh-CN" i="1" dirty="0"/>
              <a:t>a</a:t>
            </a:r>
            <a:r>
              <a:rPr lang="en-US" altLang="zh-CN" i="1" baseline="-25000" dirty="0"/>
              <a:t>nn</a:t>
            </a:r>
            <a:r>
              <a:rPr lang="en-US" altLang="zh-CN" i="1" dirty="0"/>
              <a:t> </a:t>
            </a:r>
            <a:endParaRPr lang="en-US" altLang="zh-CN" i="1" dirty="0"/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Char char="ü"/>
            </a:pP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1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2 </a:t>
            </a:r>
            <a:r>
              <a:rPr lang="en-US" altLang="zh-CN" dirty="0"/>
              <a:t>…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i="1" baseline="-25000" dirty="0"/>
              <a:t>n</a:t>
            </a:r>
            <a:r>
              <a:rPr lang="en-US" altLang="zh-CN" i="1" dirty="0"/>
              <a:t> = |A|</a:t>
            </a:r>
            <a:endParaRPr lang="en-US" altLang="zh-CN" i="1" dirty="0"/>
          </a:p>
          <a:p>
            <a:pPr eaLnBrk="1" hangingPunct="1">
              <a:lnSpc>
                <a:spcPct val="110000"/>
              </a:lnSpc>
              <a:buClr>
                <a:srgbClr val="0000FF"/>
              </a:buClr>
            </a:pPr>
            <a:r>
              <a:rPr lang="zh-CN" altLang="en-US" dirty="0"/>
              <a:t>若 </a:t>
            </a:r>
            <a:r>
              <a:rPr lang="en-US" altLang="zh-CN" i="1" dirty="0">
                <a:latin typeface="Symbol" panose="05050102010706020507" pitchFamily="18" charset="2"/>
              </a:rPr>
              <a:t>l </a:t>
            </a:r>
            <a:r>
              <a:rPr lang="zh-CN" altLang="en-US" dirty="0">
                <a:latin typeface="楷体_GB2312" pitchFamily="49" charset="-122"/>
              </a:rPr>
              <a:t>是</a:t>
            </a:r>
            <a:r>
              <a:rPr lang="zh-CN" altLang="en-US" dirty="0"/>
              <a:t> </a:t>
            </a:r>
            <a:r>
              <a:rPr lang="en-US" altLang="zh-CN" i="1" dirty="0"/>
              <a:t>A </a:t>
            </a:r>
            <a:r>
              <a:rPr lang="zh-CN" altLang="en-US" dirty="0"/>
              <a:t>的一个特征值，则齐次线性方程组的基础解系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Clr>
                <a:srgbClr val="0000FF"/>
              </a:buClr>
              <a:buNone/>
            </a:pPr>
            <a:r>
              <a:rPr lang="zh-CN" altLang="en-US" dirty="0"/>
              <a:t>	就是对应于特征值为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  </a:t>
            </a:r>
            <a:r>
              <a:rPr lang="zh-CN" altLang="en-US" dirty="0"/>
              <a:t>的全体特征向量的最大无关组．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Clr>
                <a:srgbClr val="0000FF"/>
              </a:buClr>
            </a:pPr>
            <a:r>
              <a:rPr lang="zh-CN" altLang="en-US" dirty="0"/>
              <a:t>若 </a:t>
            </a:r>
            <a:r>
              <a:rPr lang="en-US" altLang="zh-CN" i="1" dirty="0">
                <a:latin typeface="Symbol" panose="05050102010706020507" pitchFamily="18" charset="2"/>
              </a:rPr>
              <a:t>l </a:t>
            </a:r>
            <a:r>
              <a:rPr lang="zh-CN" altLang="en-US" dirty="0">
                <a:latin typeface="楷体_GB2312" pitchFamily="49" charset="-122"/>
              </a:rPr>
              <a:t>是</a:t>
            </a:r>
            <a:r>
              <a:rPr lang="zh-CN" altLang="en-US" dirty="0"/>
              <a:t> </a:t>
            </a:r>
            <a:r>
              <a:rPr lang="en-US" altLang="zh-CN" i="1" dirty="0"/>
              <a:t>A </a:t>
            </a:r>
            <a:r>
              <a:rPr lang="zh-CN" altLang="en-US" dirty="0"/>
              <a:t>的一个特征值，则</a:t>
            </a:r>
            <a:r>
              <a:rPr lang="zh-CN" altLang="en-US" dirty="0">
                <a:latin typeface="Symbol" panose="05050102010706020507" pitchFamily="18" charset="2"/>
              </a:rPr>
              <a:t> </a:t>
            </a:r>
            <a:r>
              <a:rPr lang="en-US" altLang="zh-CN" i="1" dirty="0">
                <a:latin typeface="Symbol" panose="05050102010706020507" pitchFamily="18" charset="2"/>
              </a:rPr>
              <a:t>j</a:t>
            </a:r>
            <a:r>
              <a:rPr lang="en-US" altLang="zh-CN" dirty="0">
                <a:latin typeface="Symbol" panose="05050102010706020507" pitchFamily="18" charset="2"/>
              </a:rPr>
              <a:t> </a:t>
            </a:r>
            <a:r>
              <a:rPr lang="en-US" altLang="zh-CN" dirty="0"/>
              <a:t>(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dirty="0"/>
              <a:t>) = </a:t>
            </a:r>
            <a:r>
              <a:rPr lang="en-US" altLang="zh-CN" i="1" dirty="0"/>
              <a:t>a</a:t>
            </a:r>
            <a:r>
              <a:rPr lang="en-US" altLang="zh-CN" baseline="-25000" dirty="0"/>
              <a:t>0</a:t>
            </a:r>
            <a:r>
              <a:rPr lang="en-US" altLang="zh-CN" dirty="0"/>
              <a:t> + </a:t>
            </a:r>
            <a:r>
              <a:rPr lang="en-US" altLang="zh-CN" i="1" dirty="0"/>
              <a:t>a</a:t>
            </a:r>
            <a:r>
              <a:rPr lang="en-US" altLang="zh-CN" baseline="-25000" dirty="0"/>
              <a:t>1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dirty="0"/>
              <a:t> + … + </a:t>
            </a:r>
            <a:r>
              <a:rPr lang="en-US" altLang="zh-CN" i="1" dirty="0"/>
              <a:t>a</a:t>
            </a:r>
            <a:r>
              <a:rPr lang="en-US" altLang="zh-CN" i="1" baseline="-25000" dirty="0"/>
              <a:t>m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i="1" baseline="-25000" dirty="0"/>
              <a:t> </a:t>
            </a:r>
            <a:r>
              <a:rPr lang="en-US" altLang="zh-CN" i="1" baseline="30000" dirty="0"/>
              <a:t>m</a:t>
            </a:r>
            <a:endParaRPr lang="en-US" altLang="zh-CN" i="1" baseline="30000" dirty="0"/>
          </a:p>
          <a:p>
            <a:pPr eaLnBrk="1" hangingPunct="1">
              <a:lnSpc>
                <a:spcPct val="110000"/>
              </a:lnSpc>
              <a:buClr>
                <a:srgbClr val="0000FF"/>
              </a:buClr>
              <a:buNone/>
            </a:pPr>
            <a:r>
              <a:rPr lang="en-US" altLang="zh-CN" dirty="0"/>
              <a:t>	</a:t>
            </a:r>
            <a:r>
              <a:rPr lang="zh-CN" altLang="en-US" dirty="0"/>
              <a:t>是矩阵多项式 </a:t>
            </a:r>
            <a:r>
              <a:rPr lang="en-US" altLang="zh-CN" i="1" dirty="0">
                <a:latin typeface="Symbol" panose="05050102010706020507" pitchFamily="18" charset="2"/>
              </a:rPr>
              <a:t>j</a:t>
            </a:r>
            <a:r>
              <a:rPr lang="en-US" altLang="zh-CN" dirty="0">
                <a:latin typeface="Symbol" panose="05050102010706020507" pitchFamily="18" charset="2"/>
              </a:rPr>
              <a:t> </a:t>
            </a:r>
            <a:r>
              <a:rPr lang="en-US" altLang="zh-CN" dirty="0"/>
              <a:t>(</a:t>
            </a:r>
            <a:r>
              <a:rPr lang="en-US" altLang="zh-CN" i="1" dirty="0"/>
              <a:t>A</a:t>
            </a:r>
            <a:r>
              <a:rPr lang="en-US" altLang="zh-CN" dirty="0"/>
              <a:t>) = </a:t>
            </a:r>
            <a:r>
              <a:rPr lang="en-US" altLang="zh-CN" i="1" dirty="0"/>
              <a:t>a</a:t>
            </a:r>
            <a:r>
              <a:rPr lang="en-US" altLang="zh-CN" baseline="-25000" dirty="0"/>
              <a:t>0</a:t>
            </a:r>
            <a:r>
              <a:rPr lang="en-US" altLang="zh-CN" dirty="0"/>
              <a:t> + </a:t>
            </a:r>
            <a:r>
              <a:rPr lang="en-US" altLang="zh-CN" i="1" dirty="0"/>
              <a:t>a</a:t>
            </a:r>
            <a:r>
              <a:rPr lang="en-US" altLang="zh-CN" baseline="-25000" dirty="0"/>
              <a:t>1 </a:t>
            </a:r>
            <a:r>
              <a:rPr lang="en-US" altLang="zh-CN" i="1" dirty="0"/>
              <a:t>A</a:t>
            </a:r>
            <a:r>
              <a:rPr lang="en-US" altLang="zh-CN" dirty="0"/>
              <a:t> + … + </a:t>
            </a:r>
            <a:r>
              <a:rPr lang="en-US" altLang="zh-CN" i="1" dirty="0"/>
              <a:t>a</a:t>
            </a:r>
            <a:r>
              <a:rPr lang="en-US" altLang="zh-CN" i="1" baseline="-25000" dirty="0"/>
              <a:t>m </a:t>
            </a:r>
            <a:r>
              <a:rPr lang="en-US" altLang="zh-CN" i="1" dirty="0"/>
              <a:t>A</a:t>
            </a:r>
            <a:r>
              <a:rPr lang="en-US" altLang="zh-CN" i="1" baseline="-25000" dirty="0"/>
              <a:t> </a:t>
            </a:r>
            <a:r>
              <a:rPr lang="en-US" altLang="zh-CN" i="1" baseline="30000" dirty="0"/>
              <a:t>m</a:t>
            </a:r>
            <a:r>
              <a:rPr lang="en-US" altLang="zh-CN" dirty="0"/>
              <a:t> </a:t>
            </a:r>
            <a:r>
              <a:rPr lang="zh-CN" altLang="en-US" dirty="0"/>
              <a:t>的特征值．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charRg st="180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8115">
                                            <p:txEl>
                                              <p:charRg st="180" end="2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99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charRg st="228" end="2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18115">
                                            <p:txEl>
                                              <p:charRg st="228" end="2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9138" name="Rectangle 2"/>
          <p:cNvSpPr/>
          <p:nvPr/>
        </p:nvSpPr>
        <p:spPr>
          <a:xfrm>
            <a:off x="1981200" y="895350"/>
            <a:ext cx="8512175" cy="48139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阶方阵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的特征值为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1,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1, 2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*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+3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 </a:t>
            </a:r>
            <a:endParaRPr lang="en-US" altLang="zh-CN" sz="2400" b="1" i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的特征值．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解：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*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+3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|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|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+3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+3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j</a:t>
            </a:r>
            <a:r>
              <a:rPr lang="en-US" altLang="zh-CN" sz="2400" b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其中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|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| = 1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×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1)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×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 =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的一个特征值，令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则所求特征值为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219139" name="Object 4"/>
          <p:cNvGraphicFramePr/>
          <p:nvPr/>
        </p:nvGraphicFramePr>
        <p:xfrm>
          <a:off x="4727575" y="4344988"/>
          <a:ext cx="25352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8" name="" r:id="rId1" imgW="1269365" imgH="406400" progId="">
                  <p:embed/>
                </p:oleObj>
              </mc:Choice>
              <mc:Fallback>
                <p:oleObj name="" r:id="rId1" imgW="1269365" imgH="406400" progId="">
                  <p:embed/>
                  <p:pic>
                    <p:nvPicPr>
                      <p:cNvPr id="0" name="图片 576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27575" y="4344988"/>
                        <a:ext cx="2535238" cy="812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3338" name="Object 10"/>
          <p:cNvGraphicFramePr/>
          <p:nvPr/>
        </p:nvGraphicFramePr>
        <p:xfrm>
          <a:off x="4213225" y="5241925"/>
          <a:ext cx="43307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" name="" r:id="rId3" imgW="1890395" imgH="203200" progId="Equation.3">
                  <p:embed/>
                </p:oleObj>
              </mc:Choice>
              <mc:Fallback>
                <p:oleObj name="" r:id="rId3" imgW="1890395" imgH="203200" progId="Equation.3">
                  <p:embed/>
                  <p:pic>
                    <p:nvPicPr>
                      <p:cNvPr id="0" name="图片 576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3225" y="5241925"/>
                        <a:ext cx="4330700" cy="463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charRg st="45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9138">
                                            <p:txEl>
                                              <p:charRg st="45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charRg st="99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9138">
                                            <p:txEl>
                                              <p:charRg st="99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charRg st="124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9138">
                                            <p:txEl>
                                              <p:charRg st="124" end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charRg st="143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19138">
                                            <p:txEl>
                                              <p:charRg st="143" end="1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1186" name="Rectangle 2"/>
          <p:cNvSpPr/>
          <p:nvPr/>
        </p:nvSpPr>
        <p:spPr>
          <a:xfrm>
            <a:off x="1981200" y="455613"/>
            <a:ext cx="8231188" cy="28949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定理：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m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是方阵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的特征值，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m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依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次是与之对应的特征向量，如果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m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各不相同，则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m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线性无关．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和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是方阵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的两个不同的特征值，对应的特征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向量依次为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和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zh-CN" altLang="en-US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证明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+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不是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的特征向量．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1919288" y="3441700"/>
            <a:ext cx="1728787" cy="4972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解：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由已知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276933" name="Object 5"/>
          <p:cNvGraphicFramePr/>
          <p:nvPr/>
        </p:nvGraphicFramePr>
        <p:xfrm>
          <a:off x="3619500" y="3486150"/>
          <a:ext cx="14970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0" name="" r:id="rId1" imgW="659765" imgH="215900" progId="Equation.3">
                  <p:embed/>
                </p:oleObj>
              </mc:Choice>
              <mc:Fallback>
                <p:oleObj name="" r:id="rId1" imgW="659765" imgH="215900" progId="Equation.3">
                  <p:embed/>
                  <p:pic>
                    <p:nvPicPr>
                      <p:cNvPr id="0" name="图片 576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19500" y="3486150"/>
                        <a:ext cx="1497013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6934" name="Object 6"/>
          <p:cNvGraphicFramePr/>
          <p:nvPr/>
        </p:nvGraphicFramePr>
        <p:xfrm>
          <a:off x="5159375" y="3500438"/>
          <a:ext cx="15525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3" name="" r:id="rId3" imgW="685165" imgH="215900" progId="Equation.3">
                  <p:embed/>
                </p:oleObj>
              </mc:Choice>
              <mc:Fallback>
                <p:oleObj name="" r:id="rId3" imgW="685165" imgH="215900" progId="Equation.3">
                  <p:embed/>
                  <p:pic>
                    <p:nvPicPr>
                      <p:cNvPr id="0" name="图片 576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59375" y="3500438"/>
                        <a:ext cx="1552575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743700" y="3500438"/>
            <a:ext cx="576263" cy="4972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而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276936" name="Object 8"/>
          <p:cNvGraphicFramePr/>
          <p:nvPr/>
        </p:nvGraphicFramePr>
        <p:xfrm>
          <a:off x="3133725" y="4164013"/>
          <a:ext cx="52673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2" name="" r:id="rId5" imgW="2320925" imgH="215900" progId="Equation.3">
                  <p:embed/>
                </p:oleObj>
              </mc:Choice>
              <mc:Fallback>
                <p:oleObj name="" r:id="rId5" imgW="2320925" imgH="215900" progId="Equation.3">
                  <p:embed/>
                  <p:pic>
                    <p:nvPicPr>
                      <p:cNvPr id="0" name="图片 577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3725" y="4164013"/>
                        <a:ext cx="5267325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/>
          <p:nvPr/>
        </p:nvSpPr>
        <p:spPr>
          <a:xfrm>
            <a:off x="1992313" y="4797425"/>
            <a:ext cx="863600" cy="4972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假设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276938" name="Object 10"/>
          <p:cNvGraphicFramePr/>
          <p:nvPr/>
        </p:nvGraphicFramePr>
        <p:xfrm>
          <a:off x="2727325" y="4811713"/>
          <a:ext cx="10652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6" name="" r:id="rId7" imgW="469265" imgH="215900" progId="Equation.3">
                  <p:embed/>
                </p:oleObj>
              </mc:Choice>
              <mc:Fallback>
                <p:oleObj name="" r:id="rId7" imgW="469265" imgH="215900" progId="Equation.3">
                  <p:embed/>
                  <p:pic>
                    <p:nvPicPr>
                      <p:cNvPr id="0" name="图片 576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27325" y="4811713"/>
                        <a:ext cx="1065213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/>
          <p:nvPr/>
        </p:nvSpPr>
        <p:spPr>
          <a:xfrm>
            <a:off x="3792538" y="4797425"/>
            <a:ext cx="3598862" cy="4972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是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的特征向量，则必有</a:t>
            </a:r>
            <a:endParaRPr lang="zh-CN" altLang="en-US" sz="2400" b="1" i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276940" name="Object 12"/>
          <p:cNvGraphicFramePr/>
          <p:nvPr/>
        </p:nvGraphicFramePr>
        <p:xfrm>
          <a:off x="4441825" y="5445125"/>
          <a:ext cx="3454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4" name="" r:id="rId9" imgW="1522095" imgH="215900" progId="Equation.3">
                  <p:embed/>
                </p:oleObj>
              </mc:Choice>
              <mc:Fallback>
                <p:oleObj name="" r:id="rId9" imgW="1522095" imgH="215900" progId="Equation.3">
                  <p:embed/>
                  <p:pic>
                    <p:nvPicPr>
                      <p:cNvPr id="0" name="图片 577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41825" y="5445125"/>
                        <a:ext cx="3454400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/>
          <p:nvPr/>
        </p:nvSpPr>
        <p:spPr>
          <a:xfrm>
            <a:off x="1992313" y="6030913"/>
            <a:ext cx="863600" cy="4972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于是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276942" name="Object 14"/>
          <p:cNvGraphicFramePr/>
          <p:nvPr/>
        </p:nvGraphicFramePr>
        <p:xfrm>
          <a:off x="4427538" y="6108700"/>
          <a:ext cx="35401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" name="" r:id="rId11" imgW="1560195" imgH="215900" progId="Equation.3">
                  <p:embed/>
                </p:oleObj>
              </mc:Choice>
              <mc:Fallback>
                <p:oleObj name="" r:id="rId11" imgW="1560195" imgH="215900" progId="Equation.3">
                  <p:embed/>
                  <p:pic>
                    <p:nvPicPr>
                      <p:cNvPr id="0" name="图片 576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27538" y="6108700"/>
                        <a:ext cx="3540125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47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82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03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1186">
                                            <p:txEl>
                                              <p:charRg st="103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37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1186">
                                            <p:txEl>
                                              <p:charRg st="137" end="1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7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7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7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76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7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76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872909" name="Object 13"/>
          <p:cNvGraphicFramePr/>
          <p:nvPr/>
        </p:nvGraphicFramePr>
        <p:xfrm>
          <a:off x="4224338" y="1544638"/>
          <a:ext cx="35401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1" name="" r:id="rId1" imgW="1560195" imgH="215900" progId="Equation.3">
                  <p:embed/>
                </p:oleObj>
              </mc:Choice>
              <mc:Fallback>
                <p:oleObj name="" r:id="rId1" imgW="1560195" imgH="215900" progId="Equation.3">
                  <p:embed/>
                  <p:pic>
                    <p:nvPicPr>
                      <p:cNvPr id="0" name="图片 577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24338" y="1544638"/>
                        <a:ext cx="3540125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2910" name="Object 14"/>
          <p:cNvGraphicFramePr/>
          <p:nvPr/>
        </p:nvGraphicFramePr>
        <p:xfrm>
          <a:off x="4167188" y="2265363"/>
          <a:ext cx="37988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" name="" r:id="rId3" imgW="1674495" imgH="215900" progId="Equation.3">
                  <p:embed/>
                </p:oleObj>
              </mc:Choice>
              <mc:Fallback>
                <p:oleObj name="" r:id="rId3" imgW="1674495" imgH="215900" progId="Equation.3">
                  <p:embed/>
                  <p:pic>
                    <p:nvPicPr>
                      <p:cNvPr id="0" name="图片 576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7188" y="2265363"/>
                        <a:ext cx="3798887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86" name="Rectangle 2"/>
          <p:cNvSpPr/>
          <p:nvPr/>
        </p:nvSpPr>
        <p:spPr>
          <a:xfrm>
            <a:off x="2208213" y="1468438"/>
            <a:ext cx="863600" cy="4972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由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2208213" y="2178050"/>
            <a:ext cx="863600" cy="4972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有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872914" name="Object 18"/>
          <p:cNvGraphicFramePr/>
          <p:nvPr/>
        </p:nvGraphicFramePr>
        <p:xfrm>
          <a:off x="3036888" y="5202238"/>
          <a:ext cx="9715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9" name="" r:id="rId5" imgW="456565" imgH="215900" progId="Equation.3">
                  <p:embed/>
                </p:oleObj>
              </mc:Choice>
              <mc:Fallback>
                <p:oleObj name="" r:id="rId5" imgW="456565" imgH="215900" progId="Equation.3">
                  <p:embed/>
                  <p:pic>
                    <p:nvPicPr>
                      <p:cNvPr id="0" name="图片 576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36888" y="5202238"/>
                        <a:ext cx="971550" cy="458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208213" y="3041650"/>
            <a:ext cx="576262" cy="4972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而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872916" name="Object 20"/>
          <p:cNvGraphicFramePr/>
          <p:nvPr/>
        </p:nvGraphicFramePr>
        <p:xfrm>
          <a:off x="2782888" y="3041650"/>
          <a:ext cx="83661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9" name="" r:id="rId7" imgW="393065" imgH="215900" progId="Equation.3">
                  <p:embed/>
                </p:oleObj>
              </mc:Choice>
              <mc:Fallback>
                <p:oleObj name="" r:id="rId7" imgW="393065" imgH="215900" progId="Equation.3">
                  <p:embed/>
                  <p:pic>
                    <p:nvPicPr>
                      <p:cNvPr id="0" name="图片 57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82888" y="3041650"/>
                        <a:ext cx="836612" cy="458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/>
          <p:nvPr/>
        </p:nvSpPr>
        <p:spPr>
          <a:xfrm>
            <a:off x="3648075" y="3041650"/>
            <a:ext cx="2735263" cy="4972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线性无关，所以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872918" name="Object 22"/>
          <p:cNvGraphicFramePr/>
          <p:nvPr/>
        </p:nvGraphicFramePr>
        <p:xfrm>
          <a:off x="4540250" y="3762375"/>
          <a:ext cx="26781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" name="" r:id="rId9" imgW="1179830" imgH="215900" progId="Equation.3">
                  <p:embed/>
                </p:oleObj>
              </mc:Choice>
              <mc:Fallback>
                <p:oleObj name="" r:id="rId9" imgW="1179830" imgH="215900" progId="Equation.3">
                  <p:embed/>
                  <p:pic>
                    <p:nvPicPr>
                      <p:cNvPr id="0" name="图片 57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40250" y="3762375"/>
                        <a:ext cx="2678113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/>
          <p:nvPr/>
        </p:nvSpPr>
        <p:spPr>
          <a:xfrm>
            <a:off x="2208213" y="4348163"/>
            <a:ext cx="863600" cy="4972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于是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872920" name="Object 24"/>
          <p:cNvGraphicFramePr/>
          <p:nvPr/>
        </p:nvGraphicFramePr>
        <p:xfrm>
          <a:off x="4902200" y="4425950"/>
          <a:ext cx="16986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" name="" r:id="rId11" imgW="748030" imgH="215900" progId="Equation.3">
                  <p:embed/>
                </p:oleObj>
              </mc:Choice>
              <mc:Fallback>
                <p:oleObj name="" r:id="rId11" imgW="748030" imgH="215900" progId="Equation.3">
                  <p:embed/>
                  <p:pic>
                    <p:nvPicPr>
                      <p:cNvPr id="0" name="图片 577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02200" y="4425950"/>
                        <a:ext cx="1698625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/>
          <p:nvPr/>
        </p:nvSpPr>
        <p:spPr>
          <a:xfrm>
            <a:off x="2208213" y="5140325"/>
            <a:ext cx="863600" cy="4972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这与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4008438" y="5130800"/>
            <a:ext cx="863600" cy="4972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矛盾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4872038" y="5140325"/>
            <a:ext cx="863600" cy="4972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故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872924" name="Object 28"/>
          <p:cNvGraphicFramePr/>
          <p:nvPr/>
        </p:nvGraphicFramePr>
        <p:xfrm>
          <a:off x="5375275" y="5175250"/>
          <a:ext cx="9985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1" name="" r:id="rId13" imgW="469265" imgH="215900" progId="Equation.3">
                  <p:embed/>
                </p:oleObj>
              </mc:Choice>
              <mc:Fallback>
                <p:oleObj name="" r:id="rId13" imgW="469265" imgH="215900" progId="Equation.3">
                  <p:embed/>
                  <p:pic>
                    <p:nvPicPr>
                      <p:cNvPr id="0" name="图片 578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75275" y="5175250"/>
                        <a:ext cx="998538" cy="458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/>
          <p:nvPr/>
        </p:nvSpPr>
        <p:spPr>
          <a:xfrm>
            <a:off x="6383338" y="5140325"/>
            <a:ext cx="3527425" cy="4972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不是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的特征向量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7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7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7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7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7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7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9138" name="Rectangle 2"/>
          <p:cNvSpPr/>
          <p:nvPr/>
        </p:nvSpPr>
        <p:spPr>
          <a:xfrm>
            <a:off x="1981200" y="895350"/>
            <a:ext cx="8512175" cy="48139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阶方阵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的特征值为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1, 2, 3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，求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|A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-5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+7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A|. </a:t>
            </a:r>
            <a:endParaRPr lang="en-US" altLang="zh-CN" sz="2400" b="1" i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解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: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令                          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j</a:t>
            </a:r>
            <a:r>
              <a:rPr lang="en-US" altLang="zh-CN" sz="2400" b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)=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-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则其特征值为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又因为                                                是          全部特征值，故                                                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i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875973" name="Object 5"/>
          <p:cNvGraphicFramePr>
            <a:graphicFrameLocks noGrp="1"/>
          </p:cNvGraphicFramePr>
          <p:nvPr>
            <p:ph sz="half" idx="4294967295"/>
          </p:nvPr>
        </p:nvGraphicFramePr>
        <p:xfrm>
          <a:off x="5016500" y="2781300"/>
          <a:ext cx="28082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" name="" r:id="rId1" imgW="1282700" imgH="228600" progId="Equation.3">
                  <p:embed/>
                </p:oleObj>
              </mc:Choice>
              <mc:Fallback>
                <p:oleObj name="" r:id="rId1" imgW="1282700" imgH="228600" progId="Equation.3">
                  <p:embed/>
                  <p:pic>
                    <p:nvPicPr>
                      <p:cNvPr id="0" name="图片 57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16500" y="2781300"/>
                        <a:ext cx="2808288" cy="5016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5975" name="Object 7"/>
          <p:cNvGraphicFramePr>
            <a:graphicFrameLocks noGrp="1"/>
          </p:cNvGraphicFramePr>
          <p:nvPr>
            <p:ph sz="half" idx="4294967295"/>
          </p:nvPr>
        </p:nvGraphicFramePr>
        <p:xfrm>
          <a:off x="3000375" y="3865563"/>
          <a:ext cx="33178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" name="" r:id="rId3" imgW="1649730" imgH="203200" progId="Equation.3">
                  <p:embed/>
                </p:oleObj>
              </mc:Choice>
              <mc:Fallback>
                <p:oleObj name="" r:id="rId3" imgW="1649730" imgH="203200" progId="Equation.3">
                  <p:embed/>
                  <p:pic>
                    <p:nvPicPr>
                      <p:cNvPr id="0" name="图片 57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0375" y="3865563"/>
                        <a:ext cx="3317875" cy="40798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9396" name="Object 13"/>
          <p:cNvGraphicFramePr/>
          <p:nvPr/>
        </p:nvGraphicFramePr>
        <p:xfrm>
          <a:off x="4930775" y="3844925"/>
          <a:ext cx="2444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2" name="" r:id="rId5" imgW="114300" imgH="215265" progId="Equation.3">
                  <p:embed/>
                </p:oleObj>
              </mc:Choice>
              <mc:Fallback>
                <p:oleObj name="" r:id="rId5" imgW="114300" imgH="215265" progId="Equation.3">
                  <p:embed/>
                  <p:pic>
                    <p:nvPicPr>
                      <p:cNvPr id="0" name="图片 57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0775" y="3844925"/>
                        <a:ext cx="244475" cy="461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5982" name="Object 14"/>
          <p:cNvGraphicFramePr/>
          <p:nvPr/>
        </p:nvGraphicFramePr>
        <p:xfrm>
          <a:off x="3935413" y="4821238"/>
          <a:ext cx="45942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" name="" r:id="rId7" imgW="2284095" imgH="203200" progId="Equation.3">
                  <p:embed/>
                </p:oleObj>
              </mc:Choice>
              <mc:Fallback>
                <p:oleObj name="" r:id="rId7" imgW="2284095" imgH="203200" progId="Equation.3">
                  <p:embed/>
                  <p:pic>
                    <p:nvPicPr>
                      <p:cNvPr id="0" name="图片 577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35413" y="4821238"/>
                        <a:ext cx="4594225" cy="4079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5983" name="Object 15"/>
          <p:cNvGraphicFramePr/>
          <p:nvPr/>
        </p:nvGraphicFramePr>
        <p:xfrm>
          <a:off x="7037388" y="3860800"/>
          <a:ext cx="7143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0" name="" r:id="rId9" imgW="355600" imgH="203200" progId="Equation.3">
                  <p:embed/>
                </p:oleObj>
              </mc:Choice>
              <mc:Fallback>
                <p:oleObj name="" r:id="rId9" imgW="355600" imgH="203200" progId="Equation.3">
                  <p:embed/>
                  <p:pic>
                    <p:nvPicPr>
                      <p:cNvPr id="0" name="图片 577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37388" y="3860800"/>
                        <a:ext cx="714375" cy="407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charRg st="41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9138">
                                            <p:txEl>
                                              <p:charRg st="41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charRg st="93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9138">
                                            <p:txEl>
                                              <p:charRg st="93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7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charRg st="101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19138">
                                            <p:txEl>
                                              <p:charRg st="101" end="2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7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7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7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455613"/>
            <a:ext cx="8229600" cy="4813935"/>
          </a:xfrm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… + </a:t>
            </a:r>
            <a:r>
              <a:rPr kumimoji="1" lang="en-US" altLang="zh-CN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altLang="zh-CN" sz="2400" b="1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1" lang="en-US" altLang="zh-CN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内积具有下列性质（其中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为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维向量，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为实数）：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对称性：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线性性质：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+ 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当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（零向量） 时，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0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；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当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1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≠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（零向量） 时，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&gt;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施瓦兹（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Schwarz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）不等式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1" lang="en-US" altLang="zh-CN" sz="24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1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≤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charRg st="8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charRg st="80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charRg st="102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charRg st="102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charRg st="128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charRg st="128" end="1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charRg st="182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charRg st="182" end="2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charRg st="210" end="2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81251">
                                            <p:txEl>
                                              <p:charRg st="210" end="2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charRg st="239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1251">
                                            <p:txEl>
                                              <p:charRg st="239" end="2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charRg st="255" end="2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81251">
                                            <p:txEl>
                                              <p:charRg st="255" end="2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40417" name="Rectangle 2"/>
          <p:cNvSpPr>
            <a:spLocks noGrp="1"/>
          </p:cNvSpPr>
          <p:nvPr>
            <p:ph type="title"/>
          </p:nvPr>
        </p:nvSpPr>
        <p:spPr>
          <a:xfrm>
            <a:off x="1981200" y="1052513"/>
            <a:ext cx="8229600" cy="13716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solidFill>
                  <a:srgbClr val="0000CC"/>
                </a:solidFill>
              </a:rPr>
              <a:t>一、基本概念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1340418" name="Rectangle 3"/>
          <p:cNvSpPr>
            <a:spLocks noGrp="1"/>
          </p:cNvSpPr>
          <p:nvPr>
            <p:ph type="body"/>
          </p:nvPr>
        </p:nvSpPr>
        <p:spPr>
          <a:xfrm>
            <a:off x="1981200" y="2205038"/>
            <a:ext cx="8507413" cy="1936115"/>
          </a:xfrm>
        </p:spPr>
        <p:txBody>
          <a:bodyPr vert="horz" wrap="square" lIns="91440" tIns="45720" rIns="91440" bIns="45720" anchor="t">
            <a:spAutoFit/>
          </a:bodyPr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0000FF"/>
                </a:solidFill>
              </a:rPr>
              <a:t>定义：</a:t>
            </a:r>
            <a:r>
              <a:rPr lang="zh-CN" altLang="en-US" dirty="0"/>
              <a:t>设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是 </a:t>
            </a:r>
            <a:r>
              <a:rPr lang="en-US" altLang="zh-CN" i="1" dirty="0"/>
              <a:t>n </a:t>
            </a:r>
            <a:r>
              <a:rPr lang="zh-CN" altLang="en-US" dirty="0"/>
              <a:t>阶矩阵，如果数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zh-CN" altLang="en-US" dirty="0"/>
              <a:t>和 </a:t>
            </a:r>
            <a:r>
              <a:rPr lang="en-US" altLang="zh-CN" i="1" dirty="0"/>
              <a:t>n </a:t>
            </a:r>
            <a:r>
              <a:rPr lang="zh-CN" altLang="en-US" dirty="0"/>
              <a:t>维</a:t>
            </a:r>
            <a:r>
              <a:rPr lang="zh-CN" altLang="en-US" dirty="0">
                <a:solidFill>
                  <a:srgbClr val="0000FF"/>
                </a:solidFill>
              </a:rPr>
              <a:t>非零向量</a:t>
            </a:r>
            <a:r>
              <a:rPr lang="zh-CN" altLang="en-US" dirty="0"/>
              <a:t> </a:t>
            </a:r>
            <a:r>
              <a:rPr lang="en-US" altLang="zh-CN" i="1" dirty="0"/>
              <a:t>x</a:t>
            </a:r>
            <a:r>
              <a:rPr lang="en-US" altLang="zh-CN" dirty="0"/>
              <a:t> </a:t>
            </a:r>
            <a:r>
              <a:rPr lang="zh-CN" altLang="en-US" dirty="0"/>
              <a:t>满足</a:t>
            </a:r>
            <a:endParaRPr lang="zh-CN" altLang="en-US" dirty="0"/>
          </a:p>
          <a:p>
            <a:pPr algn="ctr" eaLnBrk="1" hangingPunct="1">
              <a:lnSpc>
                <a:spcPct val="110000"/>
              </a:lnSpc>
              <a:buNone/>
            </a:pPr>
            <a:r>
              <a:rPr lang="en-US" altLang="zh-CN" i="1" dirty="0">
                <a:solidFill>
                  <a:srgbClr val="0000FF"/>
                </a:solidFill>
              </a:rPr>
              <a:t>A</a:t>
            </a:r>
            <a:r>
              <a:rPr lang="en-US" altLang="zh-CN" i="1" dirty="0"/>
              <a:t>x</a:t>
            </a:r>
            <a:r>
              <a:rPr lang="en-US" altLang="zh-CN" dirty="0"/>
              <a:t> = </a:t>
            </a:r>
            <a:r>
              <a:rPr lang="en-US" altLang="zh-CN" i="1" dirty="0">
                <a:solidFill>
                  <a:srgbClr val="0000FF"/>
                </a:solidFill>
                <a:latin typeface="Symbol" panose="05050102010706020507" pitchFamily="18" charset="2"/>
              </a:rPr>
              <a:t>l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zh-CN" i="1" dirty="0"/>
              <a:t>x</a:t>
            </a:r>
            <a:r>
              <a:rPr lang="zh-CN" altLang="en-US" dirty="0"/>
              <a:t>，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/>
              <a:t>那么这样的数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zh-CN" altLang="en-US" dirty="0"/>
              <a:t>称为矩阵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0000"/>
                </a:solidFill>
              </a:rPr>
              <a:t>特征值</a:t>
            </a:r>
            <a:r>
              <a:rPr lang="zh-CN" altLang="en-US" dirty="0"/>
              <a:t>，非零向量 </a:t>
            </a:r>
            <a:r>
              <a:rPr lang="en-US" altLang="zh-CN" i="1" dirty="0"/>
              <a:t>x</a:t>
            </a:r>
            <a:r>
              <a:rPr lang="en-US" altLang="zh-CN" dirty="0"/>
              <a:t> </a:t>
            </a:r>
            <a:r>
              <a:rPr lang="zh-CN" altLang="en-US" dirty="0"/>
              <a:t>称为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endParaRPr lang="en-US" altLang="zh-CN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/>
              <a:t>对应于特征值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dirty="0"/>
              <a:t> 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0000"/>
                </a:solidFill>
              </a:rPr>
              <a:t>特征向量</a:t>
            </a:r>
            <a:r>
              <a:rPr lang="zh-CN" altLang="en-US" dirty="0"/>
              <a:t>．</a:t>
            </a:r>
            <a:endParaRPr lang="en-US" altLang="zh-CN" dirty="0">
              <a:latin typeface="楷体_GB2312" pitchFamily="49" charset="-122"/>
            </a:endParaRPr>
          </a:p>
        </p:txBody>
      </p:sp>
      <p:sp>
        <p:nvSpPr>
          <p:cNvPr id="1340419" name="Text Box 7"/>
          <p:cNvSpPr txBox="1"/>
          <p:nvPr/>
        </p:nvSpPr>
        <p:spPr>
          <a:xfrm>
            <a:off x="2495550" y="692150"/>
            <a:ext cx="6985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  <a:ea typeface="楷体_GB2312" pitchFamily="49" charset="-122"/>
              </a:rPr>
              <a:t>                              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小 结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06850" name="Rectangle 2"/>
          <p:cNvSpPr/>
          <p:nvPr/>
        </p:nvSpPr>
        <p:spPr>
          <a:xfrm>
            <a:off x="1981200" y="4692650"/>
            <a:ext cx="8229600" cy="9766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81000" indent="-3810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特征方程 		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|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i="1" dirty="0"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| = 0</a:t>
            </a:r>
            <a:endParaRPr lang="en-US" altLang="zh-CN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特征多项式	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|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i="1" dirty="0"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|</a:t>
            </a:r>
            <a:endParaRPr lang="en-US" altLang="zh-CN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685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charRg st="2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6850">
                                            <p:txEl>
                                              <p:charRg st="2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4144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solidFill>
                  <a:srgbClr val="0000CC"/>
                </a:solidFill>
              </a:rPr>
              <a:t>二、基本性质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218115" name="Rectangle 3"/>
          <p:cNvSpPr>
            <a:spLocks noGrp="1"/>
          </p:cNvSpPr>
          <p:nvPr>
            <p:ph type="body"/>
          </p:nvPr>
        </p:nvSpPr>
        <p:spPr>
          <a:xfrm>
            <a:off x="1981200" y="1628775"/>
            <a:ext cx="8229600" cy="4260215"/>
          </a:xfrm>
        </p:spPr>
        <p:txBody>
          <a:bodyPr vert="horz" wrap="square" lIns="91440" tIns="45720" rIns="91440" bIns="45720" anchor="t">
            <a:spAutoFit/>
          </a:bodyPr>
          <a:p>
            <a:pPr eaLnBrk="1" hangingPunct="1">
              <a:lnSpc>
                <a:spcPct val="110000"/>
              </a:lnSpc>
              <a:buClr>
                <a:srgbClr val="0000FF"/>
              </a:buClr>
            </a:pPr>
            <a:r>
              <a:rPr lang="zh-CN" altLang="en-US" dirty="0"/>
              <a:t>在复数范围内 </a:t>
            </a:r>
            <a:r>
              <a:rPr lang="en-US" altLang="zh-CN" i="1" dirty="0"/>
              <a:t>n </a:t>
            </a:r>
            <a:r>
              <a:rPr lang="zh-CN" altLang="en-US" dirty="0"/>
              <a:t>阶矩阵 </a:t>
            </a:r>
            <a:r>
              <a:rPr lang="en-US" altLang="zh-CN" i="1" dirty="0"/>
              <a:t>A </a:t>
            </a:r>
            <a:r>
              <a:rPr lang="zh-CN" altLang="en-US" dirty="0"/>
              <a:t>有</a:t>
            </a:r>
            <a:r>
              <a:rPr lang="en-US" altLang="zh-CN" i="1" dirty="0"/>
              <a:t>n </a:t>
            </a:r>
            <a:r>
              <a:rPr lang="zh-CN" altLang="en-US" dirty="0"/>
              <a:t>个特征值（重根按重数计算）．</a:t>
            </a:r>
            <a:endParaRPr lang="zh-CN" altLang="en-US" dirty="0">
              <a:latin typeface="楷体_GB2312" pitchFamily="49" charset="-122"/>
            </a:endParaRPr>
          </a:p>
          <a:p>
            <a:pPr eaLnBrk="1" hangingPunct="1">
              <a:lnSpc>
                <a:spcPct val="110000"/>
              </a:lnSpc>
              <a:buClr>
                <a:srgbClr val="0000FF"/>
              </a:buClr>
            </a:pPr>
            <a:r>
              <a:rPr lang="zh-CN" altLang="en-US" dirty="0"/>
              <a:t>设 </a:t>
            </a:r>
            <a:r>
              <a:rPr lang="en-US" altLang="zh-CN" i="1" dirty="0"/>
              <a:t>n </a:t>
            </a:r>
            <a:r>
              <a:rPr lang="zh-CN" altLang="en-US" dirty="0"/>
              <a:t>阶矩阵 </a:t>
            </a:r>
            <a:r>
              <a:rPr lang="en-US" altLang="zh-CN" i="1" dirty="0"/>
              <a:t>A </a:t>
            </a:r>
            <a:r>
              <a:rPr lang="zh-CN" altLang="en-US" dirty="0"/>
              <a:t>的特征值为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2</a:t>
            </a:r>
            <a:r>
              <a:rPr lang="en-US" altLang="zh-CN" dirty="0"/>
              <a:t>, …,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i="1" baseline="-25000" dirty="0"/>
              <a:t>n</a:t>
            </a:r>
            <a:r>
              <a:rPr lang="zh-CN" altLang="en-US" dirty="0"/>
              <a:t>，则</a:t>
            </a:r>
            <a:endParaRPr lang="zh-CN" altLang="en-US" i="1" dirty="0"/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Char char="ü"/>
            </a:pP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1 </a:t>
            </a:r>
            <a:r>
              <a:rPr lang="en-US" altLang="zh-CN" dirty="0"/>
              <a:t>+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2 </a:t>
            </a:r>
            <a:r>
              <a:rPr lang="en-US" altLang="zh-CN" dirty="0"/>
              <a:t>+ … +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i="1" baseline="-25000" dirty="0"/>
              <a:t>n</a:t>
            </a:r>
            <a:r>
              <a:rPr lang="en-US" altLang="zh-CN" i="1" dirty="0"/>
              <a:t> = a</a:t>
            </a:r>
            <a:r>
              <a:rPr lang="en-US" altLang="zh-CN" baseline="-25000" dirty="0"/>
              <a:t>11 </a:t>
            </a:r>
            <a:r>
              <a:rPr lang="en-US" altLang="zh-CN" dirty="0"/>
              <a:t>+ </a:t>
            </a:r>
            <a:r>
              <a:rPr lang="en-US" altLang="zh-CN" i="1" dirty="0"/>
              <a:t>a</a:t>
            </a:r>
            <a:r>
              <a:rPr lang="en-US" altLang="zh-CN" baseline="-25000" dirty="0"/>
              <a:t>22 </a:t>
            </a:r>
            <a:r>
              <a:rPr lang="en-US" altLang="zh-CN" dirty="0"/>
              <a:t>+ … + </a:t>
            </a:r>
            <a:r>
              <a:rPr lang="en-US" altLang="zh-CN" i="1" dirty="0"/>
              <a:t>a</a:t>
            </a:r>
            <a:r>
              <a:rPr lang="en-US" altLang="zh-CN" i="1" baseline="-25000" dirty="0"/>
              <a:t>nn</a:t>
            </a:r>
            <a:r>
              <a:rPr lang="en-US" altLang="zh-CN" i="1" dirty="0"/>
              <a:t> </a:t>
            </a:r>
            <a:endParaRPr lang="en-US" altLang="zh-CN" i="1" dirty="0"/>
          </a:p>
          <a:p>
            <a:pPr eaLnBrk="1" hangingPunct="1">
              <a:lnSpc>
                <a:spcPct val="110000"/>
              </a:lnSpc>
              <a:buClr>
                <a:srgbClr val="FF0000"/>
              </a:buClr>
              <a:buChar char="ü"/>
            </a:pP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1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2 </a:t>
            </a:r>
            <a:r>
              <a:rPr lang="en-US" altLang="zh-CN" dirty="0"/>
              <a:t>…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i="1" baseline="-25000" dirty="0"/>
              <a:t>n</a:t>
            </a:r>
            <a:r>
              <a:rPr lang="en-US" altLang="zh-CN" i="1" dirty="0"/>
              <a:t> = |A|</a:t>
            </a:r>
            <a:endParaRPr lang="en-US" altLang="zh-CN" i="1" dirty="0"/>
          </a:p>
          <a:p>
            <a:pPr eaLnBrk="1" hangingPunct="1">
              <a:lnSpc>
                <a:spcPct val="110000"/>
              </a:lnSpc>
              <a:buClr>
                <a:srgbClr val="0000FF"/>
              </a:buClr>
            </a:pPr>
            <a:r>
              <a:rPr lang="zh-CN" altLang="en-US" dirty="0"/>
              <a:t>若 </a:t>
            </a:r>
            <a:r>
              <a:rPr lang="en-US" altLang="zh-CN" i="1" dirty="0">
                <a:latin typeface="Symbol" panose="05050102010706020507" pitchFamily="18" charset="2"/>
              </a:rPr>
              <a:t>l </a:t>
            </a:r>
            <a:r>
              <a:rPr lang="zh-CN" altLang="en-US" dirty="0">
                <a:latin typeface="楷体_GB2312" pitchFamily="49" charset="-122"/>
              </a:rPr>
              <a:t>是</a:t>
            </a:r>
            <a:r>
              <a:rPr lang="zh-CN" altLang="en-US" dirty="0"/>
              <a:t> </a:t>
            </a:r>
            <a:r>
              <a:rPr lang="en-US" altLang="zh-CN" i="1" dirty="0"/>
              <a:t>A </a:t>
            </a:r>
            <a:r>
              <a:rPr lang="zh-CN" altLang="en-US" dirty="0"/>
              <a:t>的一个特征值，则齐次线性方程组的基础解系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Clr>
                <a:srgbClr val="0000FF"/>
              </a:buClr>
              <a:buNone/>
            </a:pPr>
            <a:r>
              <a:rPr lang="zh-CN" altLang="en-US" dirty="0"/>
              <a:t>	就是对应于特征值为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  </a:t>
            </a:r>
            <a:r>
              <a:rPr lang="zh-CN" altLang="en-US" dirty="0"/>
              <a:t>的全体特征向量的最大无关组．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Clr>
                <a:srgbClr val="0000FF"/>
              </a:buClr>
            </a:pPr>
            <a:r>
              <a:rPr lang="zh-CN" altLang="en-US" dirty="0"/>
              <a:t>若 </a:t>
            </a:r>
            <a:r>
              <a:rPr lang="en-US" altLang="zh-CN" i="1" dirty="0">
                <a:latin typeface="Symbol" panose="05050102010706020507" pitchFamily="18" charset="2"/>
              </a:rPr>
              <a:t>l </a:t>
            </a:r>
            <a:r>
              <a:rPr lang="zh-CN" altLang="en-US" dirty="0">
                <a:latin typeface="楷体_GB2312" pitchFamily="49" charset="-122"/>
              </a:rPr>
              <a:t>是</a:t>
            </a:r>
            <a:r>
              <a:rPr lang="zh-CN" altLang="en-US" dirty="0"/>
              <a:t> </a:t>
            </a:r>
            <a:r>
              <a:rPr lang="en-US" altLang="zh-CN" i="1" dirty="0"/>
              <a:t>A </a:t>
            </a:r>
            <a:r>
              <a:rPr lang="zh-CN" altLang="en-US" dirty="0"/>
              <a:t>的一个特征值，则</a:t>
            </a:r>
            <a:r>
              <a:rPr lang="zh-CN" altLang="en-US" dirty="0">
                <a:latin typeface="Symbol" panose="05050102010706020507" pitchFamily="18" charset="2"/>
              </a:rPr>
              <a:t> </a:t>
            </a:r>
            <a:r>
              <a:rPr lang="en-US" altLang="zh-CN" i="1" dirty="0">
                <a:latin typeface="Symbol" panose="05050102010706020507" pitchFamily="18" charset="2"/>
              </a:rPr>
              <a:t>j</a:t>
            </a:r>
            <a:r>
              <a:rPr lang="en-US" altLang="zh-CN" dirty="0">
                <a:latin typeface="Symbol" panose="05050102010706020507" pitchFamily="18" charset="2"/>
              </a:rPr>
              <a:t> </a:t>
            </a:r>
            <a:r>
              <a:rPr lang="en-US" altLang="zh-CN" dirty="0"/>
              <a:t>(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dirty="0"/>
              <a:t>) = </a:t>
            </a:r>
            <a:r>
              <a:rPr lang="en-US" altLang="zh-CN" i="1" dirty="0"/>
              <a:t>a</a:t>
            </a:r>
            <a:r>
              <a:rPr lang="en-US" altLang="zh-CN" baseline="-25000" dirty="0"/>
              <a:t>0</a:t>
            </a:r>
            <a:r>
              <a:rPr lang="en-US" altLang="zh-CN" dirty="0"/>
              <a:t> + </a:t>
            </a:r>
            <a:r>
              <a:rPr lang="en-US" altLang="zh-CN" i="1" dirty="0"/>
              <a:t>a</a:t>
            </a:r>
            <a:r>
              <a:rPr lang="en-US" altLang="zh-CN" baseline="-25000" dirty="0"/>
              <a:t>1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dirty="0"/>
              <a:t> + … + </a:t>
            </a:r>
            <a:r>
              <a:rPr lang="en-US" altLang="zh-CN" i="1" dirty="0"/>
              <a:t>a</a:t>
            </a:r>
            <a:r>
              <a:rPr lang="en-US" altLang="zh-CN" i="1" baseline="-25000" dirty="0"/>
              <a:t>m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i="1" baseline="-25000" dirty="0"/>
              <a:t> </a:t>
            </a:r>
            <a:r>
              <a:rPr lang="en-US" altLang="zh-CN" i="1" baseline="30000" dirty="0"/>
              <a:t>m</a:t>
            </a:r>
            <a:endParaRPr lang="en-US" altLang="zh-CN" i="1" baseline="30000" dirty="0"/>
          </a:p>
          <a:p>
            <a:pPr eaLnBrk="1" hangingPunct="1">
              <a:lnSpc>
                <a:spcPct val="110000"/>
              </a:lnSpc>
              <a:buClr>
                <a:srgbClr val="0000FF"/>
              </a:buClr>
              <a:buNone/>
            </a:pPr>
            <a:r>
              <a:rPr lang="en-US" altLang="zh-CN" dirty="0"/>
              <a:t>	</a:t>
            </a:r>
            <a:r>
              <a:rPr lang="zh-CN" altLang="en-US" dirty="0"/>
              <a:t>是矩阵多项式 </a:t>
            </a:r>
            <a:r>
              <a:rPr lang="en-US" altLang="zh-CN" i="1" dirty="0">
                <a:latin typeface="Symbol" panose="05050102010706020507" pitchFamily="18" charset="2"/>
              </a:rPr>
              <a:t>j</a:t>
            </a:r>
            <a:r>
              <a:rPr lang="en-US" altLang="zh-CN" dirty="0">
                <a:latin typeface="Symbol" panose="05050102010706020507" pitchFamily="18" charset="2"/>
              </a:rPr>
              <a:t> </a:t>
            </a:r>
            <a:r>
              <a:rPr lang="en-US" altLang="zh-CN" dirty="0"/>
              <a:t>(</a:t>
            </a:r>
            <a:r>
              <a:rPr lang="en-US" altLang="zh-CN" i="1" dirty="0"/>
              <a:t>A</a:t>
            </a:r>
            <a:r>
              <a:rPr lang="en-US" altLang="zh-CN" dirty="0"/>
              <a:t>) = </a:t>
            </a:r>
            <a:r>
              <a:rPr lang="en-US" altLang="zh-CN" i="1" dirty="0"/>
              <a:t>a</a:t>
            </a:r>
            <a:r>
              <a:rPr lang="en-US" altLang="zh-CN" baseline="-25000" dirty="0"/>
              <a:t>0</a:t>
            </a:r>
            <a:r>
              <a:rPr lang="en-US" altLang="zh-CN" dirty="0"/>
              <a:t> + </a:t>
            </a:r>
            <a:r>
              <a:rPr lang="en-US" altLang="zh-CN" i="1" dirty="0"/>
              <a:t>a</a:t>
            </a:r>
            <a:r>
              <a:rPr lang="en-US" altLang="zh-CN" baseline="-25000" dirty="0"/>
              <a:t>1 </a:t>
            </a:r>
            <a:r>
              <a:rPr lang="en-US" altLang="zh-CN" i="1" dirty="0"/>
              <a:t>A</a:t>
            </a:r>
            <a:r>
              <a:rPr lang="en-US" altLang="zh-CN" dirty="0"/>
              <a:t> + … + </a:t>
            </a:r>
            <a:r>
              <a:rPr lang="en-US" altLang="zh-CN" i="1" dirty="0"/>
              <a:t>a</a:t>
            </a:r>
            <a:r>
              <a:rPr lang="en-US" altLang="zh-CN" i="1" baseline="-25000" dirty="0"/>
              <a:t>m </a:t>
            </a:r>
            <a:r>
              <a:rPr lang="en-US" altLang="zh-CN" i="1" dirty="0"/>
              <a:t>A</a:t>
            </a:r>
            <a:r>
              <a:rPr lang="en-US" altLang="zh-CN" i="1" baseline="-25000" dirty="0"/>
              <a:t> </a:t>
            </a:r>
            <a:r>
              <a:rPr lang="en-US" altLang="zh-CN" i="1" baseline="30000" dirty="0"/>
              <a:t>m</a:t>
            </a:r>
            <a:r>
              <a:rPr lang="en-US" altLang="zh-CN" dirty="0"/>
              <a:t> </a:t>
            </a:r>
            <a:r>
              <a:rPr lang="zh-CN" altLang="en-US" dirty="0"/>
              <a:t>的特征值．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charRg st="180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8115">
                                            <p:txEl>
                                              <p:charRg st="180" end="2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99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charRg st="228" end="2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18115">
                                            <p:txEl>
                                              <p:charRg st="228" end="2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1186" name="Rectangle 2"/>
          <p:cNvSpPr/>
          <p:nvPr/>
        </p:nvSpPr>
        <p:spPr>
          <a:xfrm>
            <a:off x="1981200" y="977900"/>
            <a:ext cx="8231188" cy="14560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定理：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m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是方阵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的特征值，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m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依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次是与之对应的特征向量，如果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m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各不相同，则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m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线性无关．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10951" name="Rectangle 7"/>
          <p:cNvSpPr/>
          <p:nvPr/>
        </p:nvSpPr>
        <p:spPr>
          <a:xfrm>
            <a:off x="1981200" y="2565400"/>
            <a:ext cx="8231188" cy="18624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的特征值，对应的特征向量也是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当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可逆时，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1/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的特征值，对应的特征向量仍然是 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47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82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>
                                            <p:txEl>
                                              <p:charRg st="1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0951">
                                            <p:txEl>
                                              <p:charRg st="1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>
                                            <p:txEl>
                                              <p:charRg st="28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0951">
                                            <p:txEl>
                                              <p:charRg st="28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43489" name="Rectangle 2"/>
          <p:cNvSpPr>
            <a:spLocks noGrp="1"/>
          </p:cNvSpPr>
          <p:nvPr>
            <p:ph type="title"/>
          </p:nvPr>
        </p:nvSpPr>
        <p:spPr>
          <a:xfrm>
            <a:off x="1981200" y="933450"/>
            <a:ext cx="8229600" cy="1371600"/>
          </a:xfrm>
        </p:spPr>
        <p:txBody>
          <a:bodyPr vert="horz" wrap="square" lIns="91440" tIns="45720" rIns="91440" bIns="45720" anchor="ctr"/>
          <a:p>
            <a:r>
              <a:rPr lang="zh-CN" altLang="en-US" dirty="0">
                <a:solidFill>
                  <a:srgbClr val="0000CC"/>
                </a:solidFill>
              </a:rPr>
              <a:t>三、特征值和特征向量的求法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206850" name="Rectangle 2"/>
          <p:cNvSpPr/>
          <p:nvPr/>
        </p:nvSpPr>
        <p:spPr>
          <a:xfrm>
            <a:off x="1981200" y="2376488"/>
            <a:ext cx="8229600" cy="18624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81000" indent="-3810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）解特征方程 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|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i="1" dirty="0"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| = 0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，求得特征值</a:t>
            </a:r>
            <a:r>
              <a:rPr lang="en-US" altLang="zh-CN" sz="2400" b="1" i="1" dirty="0">
                <a:latin typeface="Symbol" panose="05050102010706020507" pitchFamily="18" charset="2"/>
                <a:ea typeface="楷体_GB2312" pitchFamily="49" charset="-122"/>
              </a:rPr>
              <a:t>l .</a:t>
            </a:r>
            <a:endParaRPr lang="en-US" altLang="zh-CN" sz="2400" b="1" i="1" dirty="0">
              <a:latin typeface="Symbol" panose="05050102010706020507" pitchFamily="18" charset="2"/>
              <a:ea typeface="楷体_GB2312" pitchFamily="49" charset="-122"/>
            </a:endParaRP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）解方程组（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i="1" dirty="0"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= 0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，其通解即为对应于</a:t>
            </a:r>
            <a:r>
              <a:rPr lang="en-US" altLang="zh-CN" sz="2400" b="1" i="1" dirty="0"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zh-CN" altLang="en-US" sz="2400" b="1" dirty="0">
                <a:latin typeface="Symbol" panose="05050102010706020507" pitchFamily="18" charset="2"/>
                <a:ea typeface="楷体_GB2312" pitchFamily="49" charset="-122"/>
              </a:rPr>
              <a:t> 的特征向量</a:t>
            </a:r>
            <a:r>
              <a:rPr lang="en-US" altLang="zh-CN" sz="2400" b="1" dirty="0">
                <a:latin typeface="Symbol" panose="05050102010706020507" pitchFamily="18" charset="2"/>
                <a:ea typeface="楷体_GB2312" pitchFamily="49" charset="-122"/>
              </a:rPr>
              <a:t>.</a:t>
            </a:r>
            <a:endParaRPr lang="en-US" altLang="zh-CN" sz="2400" b="1" dirty="0">
              <a:latin typeface="Symbol" panose="05050102010706020507" pitchFamily="18" charset="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6850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charRg st="31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6850">
                                            <p:txEl>
                                              <p:charRg st="31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44513" name="Rectangle 4"/>
          <p:cNvSpPr>
            <a:spLocks noGrp="1"/>
          </p:cNvSpPr>
          <p:nvPr>
            <p:ph type="title"/>
          </p:nvPr>
        </p:nvSpPr>
        <p:spPr>
          <a:xfrm>
            <a:off x="1981200" y="933450"/>
            <a:ext cx="8229600" cy="1371600"/>
          </a:xfrm>
        </p:spPr>
        <p:txBody>
          <a:bodyPr vert="horz" wrap="square" lIns="91440" tIns="45720" rIns="91440" bIns="45720" anchor="ctr"/>
          <a:p>
            <a:r>
              <a:rPr lang="zh-CN" altLang="en-US" dirty="0">
                <a:solidFill>
                  <a:srgbClr val="FF0000"/>
                </a:solidFill>
              </a:rPr>
              <a:t>作业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44514" name="Rectangle 5"/>
          <p:cNvSpPr/>
          <p:nvPr/>
        </p:nvSpPr>
        <p:spPr>
          <a:xfrm>
            <a:off x="1992313" y="2636838"/>
            <a:ext cx="82296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P134: 6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），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13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45537" name="Rectangle 2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b"/>
          <a:p>
            <a:pPr algn="ctr" eaLnBrk="1" hangingPunct="1"/>
            <a:r>
              <a:rPr lang="en-US" altLang="zh-CN" sz="3600" b="1" dirty="0">
                <a:solidFill>
                  <a:srgbClr val="CC0099"/>
                </a:solidFill>
                <a:latin typeface="楷体_GB2312" pitchFamily="49" charset="-122"/>
                <a:ea typeface="+mj-ea"/>
                <a:cs typeface="+mj-cs"/>
              </a:rPr>
              <a:t>§</a:t>
            </a:r>
            <a:r>
              <a:rPr lang="en-US" altLang="zh-CN" sz="3600" b="1" dirty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altLang="zh-CN" sz="3600" b="1" dirty="0">
                <a:solidFill>
                  <a:srgbClr val="CC0099"/>
                </a:solidFill>
                <a:latin typeface="楷体_GB2312" pitchFamily="49" charset="-122"/>
                <a:ea typeface="+mj-ea"/>
                <a:cs typeface="+mj-cs"/>
              </a:rPr>
              <a:t>  </a:t>
            </a:r>
            <a:r>
              <a:rPr lang="zh-CN" altLang="en-US" sz="3600" b="1" dirty="0">
                <a:solidFill>
                  <a:srgbClr val="CC0099"/>
                </a:solidFill>
                <a:latin typeface="楷体_GB2312" pitchFamily="49" charset="-122"/>
                <a:ea typeface="+mj-ea"/>
                <a:cs typeface="+mj-cs"/>
              </a:rPr>
              <a:t>相似矩阵</a:t>
            </a:r>
            <a:endParaRPr lang="zh-CN" altLang="en-US" sz="3600" b="1" dirty="0">
              <a:solidFill>
                <a:srgbClr val="CC0099"/>
              </a:solidFill>
              <a:latin typeface="楷体_GB2312" pitchFamily="49" charset="-122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0227" name="Rectangle 3"/>
          <p:cNvSpPr>
            <a:spLocks noGrp="1"/>
          </p:cNvSpPr>
          <p:nvPr>
            <p:ph idx="1"/>
          </p:nvPr>
        </p:nvSpPr>
        <p:spPr>
          <a:xfrm>
            <a:off x="1981200" y="455613"/>
            <a:ext cx="8507413" cy="3375025"/>
          </a:xfrm>
        </p:spPr>
        <p:txBody>
          <a:bodyPr vert="horz" wrap="square" lIns="91440" tIns="45720" rIns="91440" bIns="45720" anchor="t">
            <a:spAutoFit/>
          </a:bodyPr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0000FF"/>
                </a:solidFill>
              </a:rPr>
              <a:t>一、基本概念</a:t>
            </a:r>
            <a:endParaRPr lang="zh-CN" altLang="en-US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0000FF"/>
                </a:solidFill>
              </a:rPr>
              <a:t>         定义：</a:t>
            </a:r>
            <a:r>
              <a:rPr lang="zh-CN" altLang="en-US" dirty="0"/>
              <a:t>设 </a:t>
            </a:r>
            <a:r>
              <a:rPr lang="en-US" altLang="zh-CN" i="1" dirty="0"/>
              <a:t>A</a:t>
            </a:r>
            <a:r>
              <a:rPr lang="en-US" altLang="zh-CN" dirty="0"/>
              <a:t>, </a:t>
            </a:r>
            <a:r>
              <a:rPr lang="en-US" altLang="zh-CN" i="1" dirty="0"/>
              <a:t>B</a:t>
            </a:r>
            <a:r>
              <a:rPr lang="en-US" altLang="zh-CN" dirty="0"/>
              <a:t> </a:t>
            </a:r>
            <a:r>
              <a:rPr lang="zh-CN" altLang="en-US" dirty="0"/>
              <a:t>都是 </a:t>
            </a:r>
            <a:r>
              <a:rPr lang="en-US" altLang="zh-CN" i="1" dirty="0"/>
              <a:t>n </a:t>
            </a:r>
            <a:r>
              <a:rPr lang="zh-CN" altLang="en-US" dirty="0"/>
              <a:t>阶矩阵，若有可逆矩阵 </a:t>
            </a:r>
            <a:r>
              <a:rPr lang="en-US" altLang="zh-CN" i="1" dirty="0"/>
              <a:t>P</a:t>
            </a:r>
            <a:r>
              <a:rPr lang="en-US" altLang="zh-CN" dirty="0"/>
              <a:t> </a:t>
            </a:r>
            <a:r>
              <a:rPr lang="zh-CN" altLang="en-US" dirty="0"/>
              <a:t>满足</a:t>
            </a:r>
            <a:endParaRPr lang="zh-CN" altLang="en-US" dirty="0"/>
          </a:p>
          <a:p>
            <a:pPr algn="ctr" eaLnBrk="1" hangingPunct="1">
              <a:lnSpc>
                <a:spcPct val="110000"/>
              </a:lnSpc>
              <a:buNone/>
            </a:pPr>
            <a:r>
              <a:rPr lang="en-US" altLang="zh-CN" i="1" dirty="0"/>
              <a:t>P</a:t>
            </a:r>
            <a:r>
              <a:rPr lang="zh-CN" altLang="en-US" i="1" dirty="0"/>
              <a:t> </a:t>
            </a:r>
            <a:r>
              <a:rPr lang="en-US" altLang="en-US" i="1" baseline="30000" dirty="0"/>
              <a:t>−</a:t>
            </a:r>
            <a:r>
              <a:rPr lang="en-US" altLang="zh-CN" baseline="30000" dirty="0"/>
              <a:t>1</a:t>
            </a:r>
            <a:r>
              <a:rPr lang="en-US" altLang="zh-CN" i="1" dirty="0"/>
              <a:t>AP</a:t>
            </a:r>
            <a:r>
              <a:rPr lang="en-US" altLang="zh-CN" dirty="0"/>
              <a:t> = </a:t>
            </a:r>
            <a:r>
              <a:rPr lang="en-US" altLang="zh-CN" i="1" dirty="0"/>
              <a:t>B </a:t>
            </a:r>
            <a:r>
              <a:rPr lang="zh-CN" altLang="en-US" dirty="0"/>
              <a:t>，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/>
              <a:t>则称 </a:t>
            </a:r>
            <a:r>
              <a:rPr lang="en-US" altLang="zh-CN" i="1" dirty="0"/>
              <a:t>B </a:t>
            </a:r>
            <a:r>
              <a:rPr lang="zh-CN" altLang="en-US" dirty="0"/>
              <a:t>为矩阵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0000"/>
                </a:solidFill>
              </a:rPr>
              <a:t>相似矩阵（</a:t>
            </a:r>
            <a:r>
              <a:rPr lang="en-US" altLang="zh-CN" i="1" dirty="0">
                <a:solidFill>
                  <a:srgbClr val="D60093"/>
                </a:solidFill>
              </a:rPr>
              <a:t>similar matrix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r>
              <a:rPr lang="zh-CN" altLang="en-US" dirty="0"/>
              <a:t>，或称矩阵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r>
              <a:rPr lang="en-US" altLang="zh-CN" i="1" dirty="0"/>
              <a:t>B </a:t>
            </a:r>
            <a:r>
              <a:rPr lang="zh-CN" altLang="en-US" dirty="0"/>
              <a:t>相似，记作</a:t>
            </a:r>
            <a:r>
              <a:rPr lang="en-US" altLang="zh-CN" i="1" dirty="0">
                <a:solidFill>
                  <a:srgbClr val="FF0000"/>
                </a:solidFill>
              </a:rPr>
              <a:t>A</a:t>
            </a:r>
            <a:r>
              <a:rPr lang="en-US" altLang="en-US" i="1" dirty="0">
                <a:solidFill>
                  <a:srgbClr val="FF0000"/>
                </a:solidFill>
              </a:rPr>
              <a:t>～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B</a:t>
            </a:r>
            <a:r>
              <a:rPr lang="en-US" altLang="zh-CN" i="1" dirty="0"/>
              <a:t>.</a:t>
            </a:r>
            <a:r>
              <a:rPr lang="zh-CN" altLang="en-US" dirty="0"/>
              <a:t> 对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进行运算 </a:t>
            </a:r>
            <a:r>
              <a:rPr lang="en-US" altLang="zh-CN" i="1" dirty="0"/>
              <a:t>P</a:t>
            </a:r>
            <a:r>
              <a:rPr lang="zh-CN" altLang="en-US" i="1" dirty="0"/>
              <a:t> </a:t>
            </a:r>
            <a:r>
              <a:rPr lang="en-US" altLang="en-US" i="1" baseline="30000" dirty="0"/>
              <a:t>−</a:t>
            </a:r>
            <a:r>
              <a:rPr lang="en-US" altLang="zh-CN" baseline="30000" dirty="0"/>
              <a:t>1</a:t>
            </a:r>
            <a:r>
              <a:rPr lang="en-US" altLang="zh-CN" i="1" dirty="0"/>
              <a:t>AP </a:t>
            </a:r>
            <a:r>
              <a:rPr lang="zh-CN" altLang="en-US" dirty="0"/>
              <a:t>称为对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进行</a:t>
            </a:r>
            <a:r>
              <a:rPr lang="zh-CN" altLang="en-US" dirty="0">
                <a:solidFill>
                  <a:srgbClr val="FF0000"/>
                </a:solidFill>
              </a:rPr>
              <a:t>相似</a:t>
            </a:r>
            <a:endParaRPr lang="zh-CN" alt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FF0000"/>
                </a:solidFill>
              </a:rPr>
              <a:t>变换</a:t>
            </a:r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en-US" altLang="zh-CN" i="1" dirty="0">
                <a:solidFill>
                  <a:srgbClr val="D60093"/>
                </a:solidFill>
              </a:rPr>
              <a:t>similar transformation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r>
              <a:rPr lang="en-US" altLang="zh-CN" dirty="0"/>
              <a:t>.</a:t>
            </a:r>
            <a:r>
              <a:rPr lang="zh-CN" altLang="en-US" dirty="0"/>
              <a:t>称可逆矩阵 </a:t>
            </a:r>
            <a:r>
              <a:rPr lang="en-US" altLang="zh-CN" i="1" dirty="0"/>
              <a:t>P</a:t>
            </a:r>
            <a:r>
              <a:rPr lang="en-US" altLang="zh-CN" dirty="0"/>
              <a:t> </a:t>
            </a:r>
            <a:r>
              <a:rPr lang="zh-CN" altLang="en-US" dirty="0"/>
              <a:t>为把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变成 </a:t>
            </a:r>
            <a:r>
              <a:rPr lang="en-US" altLang="zh-CN" i="1" dirty="0"/>
              <a:t>B 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0000"/>
                </a:solidFill>
              </a:rPr>
              <a:t>相</a:t>
            </a:r>
            <a:endParaRPr lang="zh-CN" alt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FF0000"/>
                </a:solidFill>
              </a:rPr>
              <a:t>似变换矩阵</a:t>
            </a:r>
            <a:r>
              <a:rPr lang="zh-CN" altLang="en-US" dirty="0"/>
              <a:t>．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346562" name="Rectangle 12"/>
          <p:cNvSpPr/>
          <p:nvPr/>
        </p:nvSpPr>
        <p:spPr>
          <a:xfrm>
            <a:off x="4024313" y="5783263"/>
            <a:ext cx="928687" cy="3603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346563" name="Rectangle 13"/>
          <p:cNvSpPr/>
          <p:nvPr/>
        </p:nvSpPr>
        <p:spPr>
          <a:xfrm>
            <a:off x="5238750" y="5783263"/>
            <a:ext cx="1357313" cy="3603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346564" name="Rectangle 14"/>
          <p:cNvSpPr/>
          <p:nvPr/>
        </p:nvSpPr>
        <p:spPr>
          <a:xfrm>
            <a:off x="6738938" y="5786438"/>
            <a:ext cx="2592387" cy="3603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346565" name="Rectangle 15"/>
          <p:cNvSpPr/>
          <p:nvPr/>
        </p:nvSpPr>
        <p:spPr>
          <a:xfrm>
            <a:off x="2166938" y="6215063"/>
            <a:ext cx="2571750" cy="3603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346566" name="Rectangle 16"/>
          <p:cNvSpPr/>
          <p:nvPr/>
        </p:nvSpPr>
        <p:spPr>
          <a:xfrm>
            <a:off x="4710113" y="6215063"/>
            <a:ext cx="1857375" cy="3603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2063750" y="3933825"/>
            <a:ext cx="8507413" cy="24155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       2.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相似性满足：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       反身性：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～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；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       对称性：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～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           B </a:t>
            </a:r>
            <a:r>
              <a:rPr lang="en-US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～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；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       传递性：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～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  </a:t>
            </a:r>
            <a:r>
              <a:rPr lang="zh-CN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 </a:t>
            </a:r>
            <a:r>
              <a:rPr lang="en-US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～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C            A </a:t>
            </a:r>
            <a:r>
              <a:rPr lang="en-US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～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C 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即矩阵之间的相似关系是一种等价关系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278988" name="AutoShape 12"/>
          <p:cNvSpPr/>
          <p:nvPr/>
        </p:nvSpPr>
        <p:spPr>
          <a:xfrm>
            <a:off x="5016500" y="5013325"/>
            <a:ext cx="503238" cy="215900"/>
          </a:xfrm>
          <a:prstGeom prst="rightArrow">
            <a:avLst>
              <a:gd name="adj1" fmla="val 50000"/>
              <a:gd name="adj2" fmla="val 5826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78989" name="AutoShape 13"/>
          <p:cNvSpPr/>
          <p:nvPr/>
        </p:nvSpPr>
        <p:spPr>
          <a:xfrm>
            <a:off x="6384925" y="5516563"/>
            <a:ext cx="503238" cy="215900"/>
          </a:xfrm>
          <a:prstGeom prst="rightArrow">
            <a:avLst>
              <a:gd name="adj1" fmla="val 50000"/>
              <a:gd name="adj2" fmla="val 5826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dirty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47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6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10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142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190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8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7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7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2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17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7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88" grpId="0" bldLvl="0" animBg="1"/>
      <p:bldP spid="1278989" grpId="0" bldLvl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0227" name="Rectangle 3"/>
          <p:cNvSpPr/>
          <p:nvPr/>
        </p:nvSpPr>
        <p:spPr>
          <a:xfrm>
            <a:off x="1919288" y="908050"/>
            <a:ext cx="8507412" cy="9766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注：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1.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～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           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与</a:t>
            </a:r>
            <a:r>
              <a:rPr lang="zh-CN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等价</a:t>
            </a:r>
            <a:r>
              <a:rPr lang="zh-CN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 ，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反之不然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2.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～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  </a:t>
            </a:r>
            <a:r>
              <a:rPr lang="zh-CN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并且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可逆             </a:t>
            </a:r>
            <a:r>
              <a:rPr lang="zh-CN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楷体_GB2312" pitchFamily="49" charset="-122"/>
              </a:rPr>
              <a:t>-1</a:t>
            </a:r>
            <a:r>
              <a:rPr lang="en-US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～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楷体_GB2312" pitchFamily="49" charset="-122"/>
              </a:rPr>
              <a:t>-1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88261" name="AutoShape 5"/>
          <p:cNvSpPr/>
          <p:nvPr/>
        </p:nvSpPr>
        <p:spPr>
          <a:xfrm>
            <a:off x="4008438" y="1052513"/>
            <a:ext cx="503237" cy="215900"/>
          </a:xfrm>
          <a:prstGeom prst="rightArrow">
            <a:avLst>
              <a:gd name="adj1" fmla="val 50000"/>
              <a:gd name="adj2" fmla="val 5826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888262" name="AutoShape 6"/>
          <p:cNvSpPr/>
          <p:nvPr/>
        </p:nvSpPr>
        <p:spPr>
          <a:xfrm>
            <a:off x="6097588" y="1557338"/>
            <a:ext cx="503237" cy="215900"/>
          </a:xfrm>
          <a:prstGeom prst="rightArrow">
            <a:avLst>
              <a:gd name="adj1" fmla="val 50000"/>
              <a:gd name="adj2" fmla="val 5826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1981200" y="2276475"/>
            <a:ext cx="8507413" cy="3854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二、相似矩阵的性质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定理：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若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阶矩阵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和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相似，则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和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的特征多项式相同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,</a:t>
            </a:r>
            <a:endParaRPr lang="en-US" altLang="zh-CN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从而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和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的特征值也相同．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证明：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根据题意，存在可逆矩阵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，使得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zh-CN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en-US" sz="2400" b="1" i="1" baseline="30000" dirty="0"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AP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． 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于是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	 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|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i="1" dirty="0"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| = |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zh-CN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en-US" sz="2400" b="1" i="1" baseline="30000" dirty="0"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AP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−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zh-CN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en-US" sz="2400" b="1" i="1" baseline="30000" dirty="0"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)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| = |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zh-CN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en-US" sz="2400" b="1" i="1" baseline="30000" dirty="0"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i="1" dirty="0"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)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|</a:t>
            </a:r>
            <a:endParaRPr lang="en-US" altLang="zh-CN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 = |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zh-CN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en-US" sz="2400" b="1" i="1" baseline="30000" dirty="0"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| |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i="1" dirty="0"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| |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| = |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i="1" dirty="0"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|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8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37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8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8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7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charRg st="67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02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charRg st="102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05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2">
                                            <p:txEl>
                                              <p:charRg st="105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63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0"/>
                                        <p:tgtEl>
                                          <p:spTgt spid="2">
                                            <p:txEl>
                                              <p:charRg st="163" end="2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8261" grpId="0" bldLvl="0" animBg="1"/>
      <p:bldP spid="1888262" grpId="0" bldLvl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0227" name="Rectangle 3"/>
          <p:cNvSpPr>
            <a:spLocks noGrp="1"/>
          </p:cNvSpPr>
          <p:nvPr>
            <p:ph type="body"/>
          </p:nvPr>
        </p:nvSpPr>
        <p:spPr>
          <a:xfrm>
            <a:off x="1981200" y="849313"/>
            <a:ext cx="8507413" cy="2894965"/>
          </a:xfrm>
        </p:spPr>
        <p:txBody>
          <a:bodyPr vert="horz" wrap="square" lIns="91440" tIns="45720" rIns="91440" bIns="45720" anchor="t">
            <a:spAutoFit/>
          </a:bodyPr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FF0000"/>
                </a:solidFill>
              </a:rPr>
              <a:t>注：</a:t>
            </a:r>
            <a:r>
              <a:rPr lang="zh-CN" altLang="en-US" dirty="0"/>
              <a:t>特征多项式相同的矩阵不一定相似</a:t>
            </a:r>
            <a:r>
              <a:rPr lang="en-US" altLang="zh-CN" dirty="0"/>
              <a:t>. </a:t>
            </a:r>
            <a:endParaRPr lang="en-US" altLang="zh-CN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/>
              <a:t>       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/>
              <a:t> </a:t>
            </a:r>
            <a:r>
              <a:rPr lang="zh-CN" altLang="en-US" dirty="0">
                <a:solidFill>
                  <a:schemeClr val="bg2"/>
                </a:solidFill>
              </a:rPr>
              <a:t>例如</a:t>
            </a:r>
            <a:endParaRPr lang="en-US" altLang="zh-CN" dirty="0">
              <a:solidFill>
                <a:schemeClr val="bg2"/>
              </a:solidFill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chemeClr val="bg2"/>
                </a:solidFill>
              </a:rPr>
              <a:t> </a:t>
            </a:r>
            <a:r>
              <a:rPr lang="zh-CN" altLang="en-US" dirty="0"/>
              <a:t>     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/>
              <a:t>         两个矩阵的特征多项式均为（</a:t>
            </a:r>
            <a:r>
              <a:rPr lang="en-US" altLang="zh-CN" i="1" dirty="0">
                <a:latin typeface="Symbol" panose="05050102010706020507" pitchFamily="18" charset="2"/>
              </a:rPr>
              <a:t>l-</a:t>
            </a:r>
            <a:r>
              <a:rPr lang="en-US" altLang="zh-CN" dirty="0">
                <a:latin typeface="Symbol" panose="05050102010706020507" pitchFamily="18" charset="2"/>
              </a:rPr>
              <a:t>1</a:t>
            </a:r>
            <a:r>
              <a:rPr lang="en-US" altLang="zh-CN" dirty="0"/>
              <a:t>)</a:t>
            </a:r>
            <a:r>
              <a:rPr lang="en-US" altLang="zh-CN" baseline="30000" dirty="0"/>
              <a:t>2</a:t>
            </a:r>
            <a:r>
              <a:rPr lang="en-US" altLang="zh-CN" dirty="0"/>
              <a:t> .</a:t>
            </a:r>
            <a:r>
              <a:rPr lang="zh-CN" altLang="en-US" i="1" dirty="0"/>
              <a:t> </a:t>
            </a:r>
            <a:endParaRPr lang="zh-CN" altLang="en-US" i="1" dirty="0"/>
          </a:p>
          <a:p>
            <a:pPr eaLnBrk="1" hangingPunct="1">
              <a:lnSpc>
                <a:spcPct val="110000"/>
              </a:lnSpc>
              <a:buNone/>
            </a:pPr>
            <a:r>
              <a:rPr lang="en-US" altLang="zh-CN" i="1" dirty="0"/>
              <a:t>         </a:t>
            </a:r>
            <a:r>
              <a:rPr lang="zh-CN" altLang="en-US" dirty="0"/>
              <a:t>若</a:t>
            </a:r>
            <a:r>
              <a:rPr lang="en-US" altLang="zh-CN" i="1" dirty="0"/>
              <a:t>P</a:t>
            </a:r>
            <a:r>
              <a:rPr lang="zh-CN" altLang="en-US" i="1" dirty="0"/>
              <a:t> </a:t>
            </a:r>
            <a:r>
              <a:rPr lang="en-US" altLang="en-US" i="1" baseline="30000" dirty="0"/>
              <a:t>−</a:t>
            </a:r>
            <a:r>
              <a:rPr lang="en-US" altLang="zh-CN" baseline="30000" dirty="0"/>
              <a:t>1</a:t>
            </a:r>
            <a:r>
              <a:rPr lang="en-US" altLang="zh-CN" i="1" dirty="0"/>
              <a:t>AP =B, </a:t>
            </a:r>
            <a:r>
              <a:rPr lang="zh-CN" altLang="en-US" dirty="0"/>
              <a:t>则 </a:t>
            </a:r>
            <a:r>
              <a:rPr lang="en-US" altLang="zh-CN" i="1" dirty="0"/>
              <a:t>A =PB P</a:t>
            </a:r>
            <a:r>
              <a:rPr lang="zh-CN" altLang="en-US" i="1" dirty="0"/>
              <a:t> </a:t>
            </a:r>
            <a:r>
              <a:rPr lang="en-US" altLang="en-US" i="1" baseline="30000" dirty="0"/>
              <a:t>−</a:t>
            </a:r>
            <a:r>
              <a:rPr lang="en-US" altLang="zh-CN" baseline="30000" dirty="0"/>
              <a:t>1</a:t>
            </a:r>
            <a:r>
              <a:rPr lang="en-US" altLang="zh-CN" dirty="0"/>
              <a:t> =</a:t>
            </a:r>
            <a:r>
              <a:rPr lang="en-US" altLang="zh-CN" i="1" dirty="0"/>
              <a:t>E</a:t>
            </a:r>
            <a:r>
              <a:rPr lang="en-US" altLang="zh-CN" dirty="0"/>
              <a:t> </a:t>
            </a:r>
            <a:r>
              <a:rPr lang="zh-CN" altLang="en-US" dirty="0"/>
              <a:t>，矛盾</a:t>
            </a:r>
            <a:r>
              <a:rPr lang="en-US" altLang="zh-CN" dirty="0"/>
              <a:t>.</a:t>
            </a:r>
            <a:endParaRPr lang="en-US" altLang="zh-CN" dirty="0"/>
          </a:p>
        </p:txBody>
      </p:sp>
      <p:sp>
        <p:nvSpPr>
          <p:cNvPr id="1348610" name="Rectangle 12"/>
          <p:cNvSpPr/>
          <p:nvPr/>
        </p:nvSpPr>
        <p:spPr>
          <a:xfrm>
            <a:off x="4024313" y="5783263"/>
            <a:ext cx="928687" cy="3603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348611" name="Rectangle 15"/>
          <p:cNvSpPr/>
          <p:nvPr/>
        </p:nvSpPr>
        <p:spPr>
          <a:xfrm>
            <a:off x="2166938" y="6215063"/>
            <a:ext cx="2571750" cy="3603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348612" name="Rectangle 16"/>
          <p:cNvSpPr/>
          <p:nvPr/>
        </p:nvSpPr>
        <p:spPr>
          <a:xfrm>
            <a:off x="4710113" y="6215063"/>
            <a:ext cx="1857375" cy="3603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887240" name="Object 8"/>
          <p:cNvGraphicFramePr/>
          <p:nvPr/>
        </p:nvGraphicFramePr>
        <p:xfrm>
          <a:off x="3455988" y="1484313"/>
          <a:ext cx="19843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0" name="" r:id="rId1" imgW="787400" imgH="457200" progId="Equation.3">
                  <p:embed/>
                </p:oleObj>
              </mc:Choice>
              <mc:Fallback>
                <p:oleObj name="" r:id="rId1" imgW="787400" imgH="457200" progId="Equation.3">
                  <p:embed/>
                  <p:pic>
                    <p:nvPicPr>
                      <p:cNvPr id="0" name="图片 536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55988" y="1484313"/>
                        <a:ext cx="1984375" cy="1152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7241" name="Object 9"/>
          <p:cNvGraphicFramePr/>
          <p:nvPr/>
        </p:nvGraphicFramePr>
        <p:xfrm>
          <a:off x="5616575" y="1484313"/>
          <a:ext cx="204946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9" name="" r:id="rId3" imgW="812165" imgH="457200" progId="Equation.3">
                  <p:embed/>
                </p:oleObj>
              </mc:Choice>
              <mc:Fallback>
                <p:oleObj name="" r:id="rId3" imgW="812165" imgH="457200" progId="Equation.3">
                  <p:embed/>
                  <p:pic>
                    <p:nvPicPr>
                      <p:cNvPr id="0" name="图片 536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6575" y="1484313"/>
                        <a:ext cx="2049463" cy="1152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/>
          <p:cNvSpPr/>
          <p:nvPr/>
        </p:nvSpPr>
        <p:spPr>
          <a:xfrm>
            <a:off x="1992313" y="4073525"/>
            <a:ext cx="8507412" cy="14560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从上面这个例子可知，两个矩阵的特征值相同，或迹相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同，或行列式相同，并不能得到他们是相似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. </a:t>
            </a:r>
            <a:endParaRPr lang="en-US" altLang="zh-CN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       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2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28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8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8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32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39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7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80227">
                                            <p:txEl>
                                              <p:charRg st="70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4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6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6306" name="Rectangle 2"/>
          <p:cNvSpPr>
            <a:spLocks noGrp="1"/>
          </p:cNvSpPr>
          <p:nvPr>
            <p:ph idx="1"/>
          </p:nvPr>
        </p:nvSpPr>
        <p:spPr>
          <a:xfrm>
            <a:off x="1951038" y="455613"/>
            <a:ext cx="8507412" cy="6252845"/>
          </a:xfrm>
        </p:spPr>
        <p:txBody>
          <a:bodyPr vert="horz" wrap="square" lIns="91440" tIns="45720" rIns="91440" bIns="45720" anchor="t">
            <a:spAutoFit/>
          </a:bodyPr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0000FF"/>
                </a:solidFill>
              </a:rPr>
              <a:t>定理：</a:t>
            </a:r>
            <a:r>
              <a:rPr lang="zh-CN" altLang="en-US" dirty="0"/>
              <a:t>若 </a:t>
            </a:r>
            <a:r>
              <a:rPr lang="en-US" altLang="zh-CN" i="1" dirty="0"/>
              <a:t>n </a:t>
            </a:r>
            <a:r>
              <a:rPr lang="zh-CN" altLang="en-US" dirty="0"/>
              <a:t>阶矩阵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i="1" dirty="0"/>
              <a:t>B </a:t>
            </a:r>
            <a:r>
              <a:rPr lang="zh-CN" altLang="en-US" dirty="0"/>
              <a:t>相似，则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i="1" dirty="0"/>
              <a:t>B </a:t>
            </a:r>
            <a:r>
              <a:rPr lang="zh-CN" altLang="en-US" dirty="0"/>
              <a:t>的特征多项式相同</a:t>
            </a:r>
            <a:r>
              <a:rPr lang="en-US" altLang="zh-CN" dirty="0"/>
              <a:t>,</a:t>
            </a:r>
            <a:endParaRPr lang="en-US" altLang="zh-CN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/>
              <a:t>从而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i="1" dirty="0"/>
              <a:t>B </a:t>
            </a:r>
            <a:r>
              <a:rPr lang="zh-CN" altLang="en-US" dirty="0"/>
              <a:t>的特征值也相同．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0000FF"/>
                </a:solidFill>
              </a:rPr>
              <a:t>推论：</a:t>
            </a:r>
            <a:r>
              <a:rPr lang="zh-CN" altLang="en-US" dirty="0"/>
              <a:t>若 </a:t>
            </a:r>
            <a:r>
              <a:rPr lang="en-US" altLang="zh-CN" i="1" dirty="0"/>
              <a:t>n </a:t>
            </a:r>
            <a:r>
              <a:rPr lang="zh-CN" altLang="en-US" dirty="0"/>
              <a:t>阶矩阵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i="1" dirty="0"/>
              <a:t>B </a:t>
            </a:r>
            <a:r>
              <a:rPr lang="zh-CN" altLang="en-US" dirty="0"/>
              <a:t>相似，则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的多项式 </a:t>
            </a:r>
            <a:r>
              <a:rPr lang="en-US" altLang="zh-CN" i="1" dirty="0">
                <a:latin typeface="Symbol" panose="05050102010706020507" pitchFamily="18" charset="2"/>
              </a:rPr>
              <a:t>j</a:t>
            </a:r>
            <a:r>
              <a:rPr lang="en-US" altLang="zh-CN" dirty="0">
                <a:latin typeface="Symbol" panose="05050102010706020507" pitchFamily="18" charset="2"/>
              </a:rPr>
              <a:t> </a:t>
            </a:r>
            <a:r>
              <a:rPr lang="en-US" altLang="zh-CN" dirty="0"/>
              <a:t>(</a:t>
            </a:r>
            <a:r>
              <a:rPr lang="en-US" altLang="zh-CN" i="1" dirty="0"/>
              <a:t>A</a:t>
            </a:r>
            <a:r>
              <a:rPr lang="en-US" altLang="zh-CN" dirty="0"/>
              <a:t>) </a:t>
            </a:r>
            <a:r>
              <a:rPr lang="zh-CN" altLang="en-US" dirty="0"/>
              <a:t>和 </a:t>
            </a:r>
            <a:r>
              <a:rPr lang="en-US" altLang="zh-CN" i="1" dirty="0"/>
              <a:t>B </a:t>
            </a:r>
            <a:r>
              <a:rPr lang="zh-CN" altLang="en-US" dirty="0"/>
              <a:t>的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/>
              <a:t>多项式 </a:t>
            </a:r>
            <a:r>
              <a:rPr lang="en-US" altLang="zh-CN" i="1" dirty="0">
                <a:latin typeface="Symbol" panose="05050102010706020507" pitchFamily="18" charset="2"/>
              </a:rPr>
              <a:t>j</a:t>
            </a:r>
            <a:r>
              <a:rPr lang="en-US" altLang="zh-CN" dirty="0">
                <a:latin typeface="Symbol" panose="05050102010706020507" pitchFamily="18" charset="2"/>
              </a:rPr>
              <a:t> </a:t>
            </a:r>
            <a:r>
              <a:rPr lang="en-US" altLang="zh-CN" dirty="0"/>
              <a:t>(</a:t>
            </a:r>
            <a:r>
              <a:rPr lang="en-US" altLang="zh-CN" i="1" dirty="0"/>
              <a:t>B</a:t>
            </a:r>
            <a:r>
              <a:rPr lang="en-US" altLang="zh-CN" dirty="0"/>
              <a:t>) </a:t>
            </a:r>
            <a:r>
              <a:rPr lang="zh-CN" altLang="en-US" dirty="0"/>
              <a:t>相似．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0000FF"/>
                </a:solidFill>
              </a:rPr>
              <a:t>证明：</a:t>
            </a:r>
            <a:r>
              <a:rPr lang="zh-CN" altLang="en-US" dirty="0"/>
              <a:t>设存在可逆矩阵 </a:t>
            </a:r>
            <a:r>
              <a:rPr lang="en-US" altLang="zh-CN" i="1" dirty="0"/>
              <a:t>P</a:t>
            </a:r>
            <a:r>
              <a:rPr lang="en-US" altLang="zh-CN" dirty="0"/>
              <a:t> </a:t>
            </a:r>
            <a:r>
              <a:rPr lang="zh-CN" altLang="en-US" dirty="0"/>
              <a:t>，使得 </a:t>
            </a:r>
            <a:r>
              <a:rPr lang="en-US" altLang="zh-CN" i="1" dirty="0"/>
              <a:t>P</a:t>
            </a:r>
            <a:r>
              <a:rPr lang="zh-CN" altLang="en-US" i="1" dirty="0"/>
              <a:t> </a:t>
            </a:r>
            <a:r>
              <a:rPr lang="en-US" altLang="en-US" i="1" baseline="30000" dirty="0"/>
              <a:t>−</a:t>
            </a:r>
            <a:r>
              <a:rPr lang="en-US" altLang="zh-CN" baseline="30000" dirty="0"/>
              <a:t>1</a:t>
            </a:r>
            <a:r>
              <a:rPr lang="en-US" altLang="zh-CN" i="1" dirty="0"/>
              <a:t>AP</a:t>
            </a:r>
            <a:r>
              <a:rPr lang="en-US" altLang="zh-CN" dirty="0"/>
              <a:t> = </a:t>
            </a:r>
            <a:r>
              <a:rPr lang="en-US" altLang="zh-CN" i="1" dirty="0"/>
              <a:t>B </a:t>
            </a:r>
            <a:r>
              <a:rPr lang="zh-CN" altLang="en-US" dirty="0"/>
              <a:t>，则</a:t>
            </a:r>
            <a:r>
              <a:rPr lang="en-US" altLang="zh-CN" i="1" dirty="0"/>
              <a:t>P</a:t>
            </a:r>
            <a:r>
              <a:rPr lang="zh-CN" altLang="en-US" i="1" dirty="0"/>
              <a:t> </a:t>
            </a:r>
            <a:r>
              <a:rPr lang="zh-CN" altLang="en-US" i="1" baseline="30000" dirty="0"/>
              <a:t>−</a:t>
            </a:r>
            <a:r>
              <a:rPr lang="en-US" altLang="zh-CN" baseline="30000" dirty="0"/>
              <a:t>1</a:t>
            </a:r>
            <a:r>
              <a:rPr lang="en-US" altLang="zh-CN" i="1" dirty="0"/>
              <a:t>A</a:t>
            </a:r>
            <a:r>
              <a:rPr lang="en-US" altLang="zh-CN" i="1" baseline="30000" dirty="0">
                <a:solidFill>
                  <a:srgbClr val="FF0000"/>
                </a:solidFill>
              </a:rPr>
              <a:t>k</a:t>
            </a:r>
            <a:r>
              <a:rPr lang="en-US" altLang="zh-CN" i="1" dirty="0"/>
              <a:t>P</a:t>
            </a:r>
            <a:r>
              <a:rPr lang="en-US" altLang="zh-CN" dirty="0"/>
              <a:t> = </a:t>
            </a:r>
            <a:r>
              <a:rPr lang="en-US" altLang="zh-CN" i="1" dirty="0"/>
              <a:t>B</a:t>
            </a:r>
            <a:r>
              <a:rPr lang="en-US" altLang="zh-CN" i="1" baseline="30000" dirty="0">
                <a:solidFill>
                  <a:srgbClr val="FF0000"/>
                </a:solidFill>
              </a:rPr>
              <a:t>k</a:t>
            </a:r>
            <a:r>
              <a:rPr lang="en-US" altLang="zh-CN" dirty="0"/>
              <a:t> </a:t>
            </a:r>
            <a:r>
              <a:rPr lang="en-US" altLang="zh-CN" dirty="0">
                <a:latin typeface="楷体_GB2312" pitchFamily="49" charset="-122"/>
              </a:rPr>
              <a:t>.</a:t>
            </a:r>
            <a:endParaRPr lang="en-US" altLang="zh-CN" dirty="0">
              <a:latin typeface="楷体_GB2312" pitchFamily="49" charset="-122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latin typeface="楷体_GB2312" pitchFamily="49" charset="-122"/>
              </a:rPr>
              <a:t>设</a:t>
            </a:r>
            <a:r>
              <a:rPr lang="en-US" altLang="zh-CN" i="1" dirty="0">
                <a:latin typeface="Symbol" panose="05050102010706020507" pitchFamily="18" charset="2"/>
              </a:rPr>
              <a:t>j</a:t>
            </a:r>
            <a:r>
              <a:rPr lang="en-US" altLang="zh-CN" dirty="0">
                <a:latin typeface="Symbol" panose="05050102010706020507" pitchFamily="18" charset="2"/>
              </a:rPr>
              <a:t> 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 = </a:t>
            </a:r>
            <a:r>
              <a:rPr lang="en-US" altLang="zh-CN" i="1" dirty="0"/>
              <a:t>c</a:t>
            </a:r>
            <a:r>
              <a:rPr lang="en-US" altLang="zh-CN" i="1" baseline="-25000" dirty="0"/>
              <a:t>m</a:t>
            </a:r>
            <a:r>
              <a:rPr lang="en-US" altLang="zh-CN" i="1" dirty="0"/>
              <a:t>x</a:t>
            </a:r>
            <a:r>
              <a:rPr lang="en-US" altLang="zh-CN" i="1" baseline="30000" dirty="0"/>
              <a:t>m</a:t>
            </a:r>
            <a:r>
              <a:rPr lang="en-US" altLang="zh-CN" dirty="0"/>
              <a:t> + </a:t>
            </a:r>
            <a:r>
              <a:rPr lang="en-US" altLang="zh-CN" i="1" dirty="0"/>
              <a:t>c</a:t>
            </a:r>
            <a:r>
              <a:rPr lang="en-US" altLang="zh-CN" i="1" baseline="-25000" dirty="0"/>
              <a:t>m</a:t>
            </a:r>
            <a:r>
              <a:rPr lang="zh-CN" altLang="en-US" i="1" baseline="-25000" dirty="0"/>
              <a:t>−</a:t>
            </a:r>
            <a:r>
              <a:rPr lang="en-US" altLang="zh-CN" baseline="-25000" dirty="0"/>
              <a:t>1</a:t>
            </a:r>
            <a:r>
              <a:rPr lang="en-US" altLang="zh-CN" i="1" dirty="0"/>
              <a:t>x</a:t>
            </a:r>
            <a:r>
              <a:rPr lang="en-US" altLang="zh-CN" i="1" baseline="30000" dirty="0"/>
              <a:t>m</a:t>
            </a:r>
            <a:r>
              <a:rPr lang="zh-CN" altLang="en-US" i="1" baseline="30000" dirty="0"/>
              <a:t>−</a:t>
            </a:r>
            <a:r>
              <a:rPr lang="en-US" altLang="zh-CN" baseline="30000" dirty="0"/>
              <a:t>1</a:t>
            </a:r>
            <a:r>
              <a:rPr lang="en-US" altLang="zh-CN" dirty="0"/>
              <a:t> + … + </a:t>
            </a:r>
            <a:r>
              <a:rPr lang="en-US" altLang="zh-CN" i="1" dirty="0"/>
              <a:t>c</a:t>
            </a:r>
            <a:r>
              <a:rPr lang="en-US" altLang="zh-CN" baseline="-25000" dirty="0"/>
              <a:t>1</a:t>
            </a:r>
            <a:r>
              <a:rPr lang="en-US" altLang="zh-CN" i="1" dirty="0"/>
              <a:t>x</a:t>
            </a:r>
            <a:r>
              <a:rPr lang="en-US" altLang="zh-CN" dirty="0"/>
              <a:t> + </a:t>
            </a:r>
            <a:r>
              <a:rPr lang="en-US" altLang="zh-CN" i="1" dirty="0"/>
              <a:t>c</a:t>
            </a:r>
            <a:r>
              <a:rPr lang="en-US" altLang="zh-CN" baseline="-25000" dirty="0"/>
              <a:t>0</a:t>
            </a:r>
            <a:r>
              <a:rPr lang="zh-CN" altLang="en-US" dirty="0"/>
              <a:t>，那么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r>
              <a:rPr lang="en-US" altLang="zh-CN" i="1" dirty="0"/>
              <a:t>   P</a:t>
            </a:r>
            <a:r>
              <a:rPr lang="zh-CN" altLang="en-US" i="1" dirty="0"/>
              <a:t> </a:t>
            </a:r>
            <a:r>
              <a:rPr lang="zh-CN" altLang="en-US" i="1" baseline="30000" dirty="0"/>
              <a:t>−</a:t>
            </a:r>
            <a:r>
              <a:rPr lang="en-US" altLang="zh-CN" baseline="30000" dirty="0"/>
              <a:t>1 </a:t>
            </a:r>
            <a:r>
              <a:rPr lang="en-US" altLang="zh-CN" i="1" dirty="0">
                <a:latin typeface="Symbol" panose="05050102010706020507" pitchFamily="18" charset="2"/>
              </a:rPr>
              <a:t>j</a:t>
            </a:r>
            <a:r>
              <a:rPr lang="en-US" altLang="zh-CN" dirty="0">
                <a:latin typeface="Symbol" panose="05050102010706020507" pitchFamily="18" charset="2"/>
              </a:rPr>
              <a:t> </a:t>
            </a:r>
            <a:r>
              <a:rPr lang="en-US" altLang="zh-CN" dirty="0"/>
              <a:t>(</a:t>
            </a:r>
            <a:r>
              <a:rPr lang="en-US" altLang="zh-CN" i="1" dirty="0"/>
              <a:t>A</a:t>
            </a:r>
            <a:r>
              <a:rPr lang="en-US" altLang="zh-CN" dirty="0"/>
              <a:t>) </a:t>
            </a:r>
            <a:r>
              <a:rPr lang="en-US" altLang="zh-CN" i="1" dirty="0"/>
              <a:t>P</a:t>
            </a:r>
            <a:r>
              <a:rPr lang="en-US" altLang="zh-CN" dirty="0"/>
              <a:t> </a:t>
            </a:r>
            <a:endParaRPr lang="en-US" altLang="zh-CN" dirty="0"/>
          </a:p>
          <a:p>
            <a:pPr eaLnBrk="1" hangingPunct="1">
              <a:lnSpc>
                <a:spcPct val="110000"/>
              </a:lnSpc>
              <a:buNone/>
            </a:pPr>
            <a:r>
              <a:rPr lang="en-US" altLang="zh-CN" i="1" dirty="0"/>
              <a:t>= </a:t>
            </a:r>
            <a:r>
              <a:rPr lang="en-US" altLang="zh-CN" i="1" dirty="0">
                <a:solidFill>
                  <a:srgbClr val="0000FF"/>
                </a:solidFill>
              </a:rPr>
              <a:t>P</a:t>
            </a:r>
            <a:r>
              <a:rPr lang="zh-CN" altLang="en-US" i="1" dirty="0">
                <a:solidFill>
                  <a:srgbClr val="0000FF"/>
                </a:solidFill>
              </a:rPr>
              <a:t> </a:t>
            </a:r>
            <a:r>
              <a:rPr lang="zh-CN" altLang="en-US" i="1" baseline="30000" dirty="0">
                <a:solidFill>
                  <a:srgbClr val="0000FF"/>
                </a:solidFill>
              </a:rPr>
              <a:t>−</a:t>
            </a:r>
            <a:r>
              <a:rPr lang="en-US" altLang="zh-CN" baseline="30000" dirty="0">
                <a:solidFill>
                  <a:srgbClr val="0000FF"/>
                </a:solidFill>
              </a:rPr>
              <a:t>1</a:t>
            </a:r>
            <a:r>
              <a:rPr lang="en-US" altLang="zh-CN" baseline="30000" dirty="0"/>
              <a:t> </a:t>
            </a:r>
            <a:r>
              <a:rPr lang="en-US" altLang="zh-CN" dirty="0">
                <a:latin typeface="Symbol" panose="05050102010706020507" pitchFamily="18" charset="2"/>
              </a:rPr>
              <a:t>(</a:t>
            </a:r>
            <a:r>
              <a:rPr lang="en-US" altLang="zh-CN" i="1" dirty="0">
                <a:solidFill>
                  <a:srgbClr val="FF0000"/>
                </a:solidFill>
              </a:rPr>
              <a:t>c</a:t>
            </a:r>
            <a:r>
              <a:rPr lang="en-US" altLang="zh-CN" i="1" baseline="-25000" dirty="0">
                <a:solidFill>
                  <a:srgbClr val="FF0000"/>
                </a:solidFill>
              </a:rPr>
              <a:t>m</a:t>
            </a:r>
            <a:r>
              <a:rPr lang="en-US" altLang="zh-CN" i="1" dirty="0">
                <a:solidFill>
                  <a:srgbClr val="FF0000"/>
                </a:solidFill>
              </a:rPr>
              <a:t>A</a:t>
            </a:r>
            <a:r>
              <a:rPr lang="en-US" altLang="zh-CN" i="1" baseline="30000" dirty="0">
                <a:solidFill>
                  <a:srgbClr val="FF0000"/>
                </a:solidFill>
              </a:rPr>
              <a:t>m</a:t>
            </a:r>
            <a:r>
              <a:rPr lang="en-US" altLang="zh-CN" dirty="0"/>
              <a:t> + </a:t>
            </a:r>
            <a:r>
              <a:rPr lang="en-US" altLang="zh-CN" i="1" dirty="0"/>
              <a:t>c</a:t>
            </a:r>
            <a:r>
              <a:rPr lang="en-US" altLang="zh-CN" i="1" baseline="-25000" dirty="0"/>
              <a:t>m</a:t>
            </a:r>
            <a:r>
              <a:rPr lang="zh-CN" altLang="en-US" i="1" baseline="-25000" dirty="0"/>
              <a:t>−</a:t>
            </a:r>
            <a:r>
              <a:rPr lang="en-US" altLang="zh-CN" baseline="-25000" dirty="0"/>
              <a:t>1</a:t>
            </a:r>
            <a:r>
              <a:rPr lang="en-US" altLang="zh-CN" i="1" dirty="0"/>
              <a:t>A</a:t>
            </a:r>
            <a:r>
              <a:rPr lang="en-US" altLang="zh-CN" i="1" baseline="30000" dirty="0"/>
              <a:t>m</a:t>
            </a:r>
            <a:r>
              <a:rPr lang="zh-CN" altLang="en-US" i="1" baseline="30000" dirty="0"/>
              <a:t>−</a:t>
            </a:r>
            <a:r>
              <a:rPr lang="en-US" altLang="zh-CN" baseline="30000" dirty="0"/>
              <a:t>1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+ …</a:t>
            </a:r>
            <a:r>
              <a:rPr lang="en-US" altLang="zh-CN" dirty="0"/>
              <a:t> + </a:t>
            </a:r>
            <a:r>
              <a:rPr lang="en-US" altLang="zh-CN" i="1" dirty="0"/>
              <a:t>c</a:t>
            </a:r>
            <a:r>
              <a:rPr lang="en-US" altLang="zh-CN" baseline="-25000" dirty="0"/>
              <a:t>1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+ </a:t>
            </a:r>
            <a:r>
              <a:rPr lang="en-US" altLang="zh-CN" i="1" dirty="0">
                <a:solidFill>
                  <a:srgbClr val="FF0000"/>
                </a:solidFill>
              </a:rPr>
              <a:t>c</a:t>
            </a:r>
            <a:r>
              <a:rPr lang="en-US" altLang="zh-CN" baseline="-25000" dirty="0">
                <a:solidFill>
                  <a:srgbClr val="FF0000"/>
                </a:solidFill>
              </a:rPr>
              <a:t>0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E</a:t>
            </a:r>
            <a:r>
              <a:rPr lang="en-US" altLang="zh-CN" dirty="0"/>
              <a:t>) </a:t>
            </a:r>
            <a:r>
              <a:rPr lang="en-US" altLang="zh-CN" i="1" dirty="0">
                <a:solidFill>
                  <a:srgbClr val="0000FF"/>
                </a:solidFill>
              </a:rPr>
              <a:t>P</a:t>
            </a:r>
            <a:r>
              <a:rPr lang="en-US" altLang="zh-CN" dirty="0"/>
              <a:t> </a:t>
            </a:r>
            <a:endParaRPr lang="en-US" altLang="zh-CN" dirty="0"/>
          </a:p>
          <a:p>
            <a:pPr eaLnBrk="1" hangingPunct="1">
              <a:lnSpc>
                <a:spcPct val="110000"/>
              </a:lnSpc>
              <a:buNone/>
            </a:pPr>
            <a:r>
              <a:rPr lang="en-US" altLang="zh-CN" i="1" dirty="0"/>
              <a:t>= c</a:t>
            </a:r>
            <a:r>
              <a:rPr lang="en-US" altLang="zh-CN" i="1" baseline="-25000" dirty="0"/>
              <a:t>m </a:t>
            </a:r>
            <a:r>
              <a:rPr lang="en-US" altLang="zh-CN" i="1" dirty="0"/>
              <a:t>P</a:t>
            </a:r>
            <a:r>
              <a:rPr lang="zh-CN" altLang="en-US" i="1" dirty="0"/>
              <a:t> </a:t>
            </a:r>
            <a:r>
              <a:rPr lang="zh-CN" altLang="en-US" i="1" baseline="30000" dirty="0"/>
              <a:t>−</a:t>
            </a:r>
            <a:r>
              <a:rPr lang="en-US" altLang="zh-CN" baseline="30000" dirty="0"/>
              <a:t>1 </a:t>
            </a:r>
            <a:r>
              <a:rPr lang="en-US" altLang="zh-CN" i="1" dirty="0"/>
              <a:t>A</a:t>
            </a:r>
            <a:r>
              <a:rPr lang="en-US" altLang="zh-CN" i="1" baseline="30000" dirty="0"/>
              <a:t>m</a:t>
            </a:r>
            <a:r>
              <a:rPr lang="en-US" altLang="zh-CN" dirty="0"/>
              <a:t> </a:t>
            </a:r>
            <a:r>
              <a:rPr lang="en-US" altLang="zh-CN" i="1" dirty="0"/>
              <a:t>P </a:t>
            </a:r>
            <a:r>
              <a:rPr lang="en-US" altLang="zh-CN" dirty="0"/>
              <a:t>+ </a:t>
            </a:r>
            <a:r>
              <a:rPr lang="en-US" altLang="zh-CN" i="1" dirty="0"/>
              <a:t>c</a:t>
            </a:r>
            <a:r>
              <a:rPr lang="en-US" altLang="zh-CN" i="1" baseline="-25000" dirty="0"/>
              <a:t>m</a:t>
            </a:r>
            <a:r>
              <a:rPr lang="zh-CN" altLang="en-US" i="1" baseline="-25000" dirty="0"/>
              <a:t>−</a:t>
            </a:r>
            <a:r>
              <a:rPr lang="en-US" altLang="zh-CN" baseline="-25000" dirty="0"/>
              <a:t>1</a:t>
            </a:r>
            <a:r>
              <a:rPr lang="en-US" altLang="zh-CN" i="1" dirty="0"/>
              <a:t>P</a:t>
            </a:r>
            <a:r>
              <a:rPr lang="zh-CN" altLang="en-US" i="1" dirty="0"/>
              <a:t> </a:t>
            </a:r>
            <a:r>
              <a:rPr lang="zh-CN" altLang="en-US" i="1" baseline="30000" dirty="0"/>
              <a:t>−</a:t>
            </a:r>
            <a:r>
              <a:rPr lang="en-US" altLang="zh-CN" baseline="30000" dirty="0"/>
              <a:t>1 </a:t>
            </a:r>
            <a:r>
              <a:rPr lang="en-US" altLang="zh-CN" i="1" dirty="0"/>
              <a:t>A </a:t>
            </a:r>
            <a:r>
              <a:rPr lang="en-US" altLang="zh-CN" i="1" baseline="30000" dirty="0"/>
              <a:t>m</a:t>
            </a:r>
            <a:r>
              <a:rPr lang="zh-CN" altLang="en-US" i="1" baseline="30000" dirty="0"/>
              <a:t>−</a:t>
            </a:r>
            <a:r>
              <a:rPr lang="en-US" altLang="zh-CN" baseline="30000" dirty="0"/>
              <a:t>1</a:t>
            </a:r>
            <a:r>
              <a:rPr lang="en-US" altLang="zh-CN" dirty="0"/>
              <a:t> </a:t>
            </a:r>
            <a:r>
              <a:rPr lang="en-US" altLang="zh-CN" i="1" dirty="0"/>
              <a:t>P</a:t>
            </a:r>
            <a:r>
              <a:rPr lang="en-US" altLang="zh-CN" dirty="0"/>
              <a:t> + … + </a:t>
            </a:r>
            <a:r>
              <a:rPr lang="en-US" altLang="zh-CN" i="1" dirty="0"/>
              <a:t>c</a:t>
            </a:r>
            <a:r>
              <a:rPr lang="en-US" altLang="zh-CN" baseline="-25000" dirty="0"/>
              <a:t>1</a:t>
            </a:r>
            <a:r>
              <a:rPr lang="en-US" altLang="zh-CN" dirty="0"/>
              <a:t> </a:t>
            </a:r>
            <a:r>
              <a:rPr lang="en-US" altLang="zh-CN" i="1" dirty="0"/>
              <a:t>P</a:t>
            </a:r>
            <a:r>
              <a:rPr lang="zh-CN" altLang="en-US" i="1" dirty="0"/>
              <a:t> </a:t>
            </a:r>
            <a:r>
              <a:rPr lang="zh-CN" altLang="en-US" i="1" baseline="30000" dirty="0"/>
              <a:t>−</a:t>
            </a:r>
            <a:r>
              <a:rPr lang="en-US" altLang="zh-CN" baseline="30000" dirty="0"/>
              <a:t>1</a:t>
            </a:r>
            <a:r>
              <a:rPr lang="en-US" altLang="zh-CN" dirty="0"/>
              <a:t> </a:t>
            </a:r>
            <a:r>
              <a:rPr lang="en-US" altLang="zh-CN" i="1" dirty="0"/>
              <a:t>A P </a:t>
            </a:r>
            <a:r>
              <a:rPr lang="en-US" altLang="zh-CN" dirty="0"/>
              <a:t>+ </a:t>
            </a:r>
            <a:r>
              <a:rPr lang="en-US" altLang="zh-CN" i="1" dirty="0"/>
              <a:t>c</a:t>
            </a:r>
            <a:r>
              <a:rPr lang="en-US" altLang="zh-CN" baseline="-25000" dirty="0"/>
              <a:t>0</a:t>
            </a:r>
            <a:r>
              <a:rPr lang="en-US" altLang="zh-CN" dirty="0"/>
              <a:t> </a:t>
            </a:r>
            <a:r>
              <a:rPr lang="en-US" altLang="zh-CN" i="1" dirty="0"/>
              <a:t>P</a:t>
            </a:r>
            <a:r>
              <a:rPr lang="zh-CN" altLang="en-US" i="1" dirty="0"/>
              <a:t> </a:t>
            </a:r>
            <a:r>
              <a:rPr lang="zh-CN" altLang="en-US" i="1" baseline="30000" dirty="0"/>
              <a:t>−</a:t>
            </a:r>
            <a:r>
              <a:rPr lang="en-US" altLang="zh-CN" baseline="30000" dirty="0"/>
              <a:t>1 </a:t>
            </a:r>
            <a:r>
              <a:rPr lang="en-US" altLang="zh-CN" i="1" dirty="0"/>
              <a:t>EP</a:t>
            </a:r>
            <a:r>
              <a:rPr lang="en-US" altLang="zh-CN" dirty="0"/>
              <a:t> </a:t>
            </a:r>
            <a:endParaRPr lang="en-US" altLang="zh-CN" dirty="0"/>
          </a:p>
          <a:p>
            <a:pPr eaLnBrk="1" hangingPunct="1">
              <a:lnSpc>
                <a:spcPct val="110000"/>
              </a:lnSpc>
              <a:buNone/>
            </a:pPr>
            <a:r>
              <a:rPr lang="en-US" altLang="zh-CN" dirty="0"/>
              <a:t>=</a:t>
            </a:r>
            <a:r>
              <a:rPr lang="en-US" altLang="zh-CN" i="1" dirty="0"/>
              <a:t> c</a:t>
            </a:r>
            <a:r>
              <a:rPr lang="en-US" altLang="zh-CN" i="1" baseline="-25000" dirty="0"/>
              <a:t>m</a:t>
            </a:r>
            <a:r>
              <a:rPr lang="en-US" altLang="zh-CN" i="1" dirty="0"/>
              <a:t>B</a:t>
            </a:r>
            <a:r>
              <a:rPr lang="en-US" altLang="zh-CN" i="1" baseline="30000" dirty="0"/>
              <a:t>m</a:t>
            </a:r>
            <a:r>
              <a:rPr lang="en-US" altLang="zh-CN" dirty="0"/>
              <a:t> + </a:t>
            </a:r>
            <a:r>
              <a:rPr lang="en-US" altLang="zh-CN" i="1" dirty="0"/>
              <a:t>c</a:t>
            </a:r>
            <a:r>
              <a:rPr lang="en-US" altLang="zh-CN" i="1" baseline="-25000" dirty="0"/>
              <a:t>m</a:t>
            </a:r>
            <a:r>
              <a:rPr lang="zh-CN" altLang="en-US" i="1" baseline="-25000" dirty="0"/>
              <a:t>−</a:t>
            </a:r>
            <a:r>
              <a:rPr lang="en-US" altLang="zh-CN" baseline="-25000" dirty="0"/>
              <a:t>1</a:t>
            </a:r>
            <a:r>
              <a:rPr lang="en-US" altLang="zh-CN" i="1" dirty="0"/>
              <a:t>B</a:t>
            </a:r>
            <a:r>
              <a:rPr lang="en-US" altLang="zh-CN" i="1" baseline="30000" dirty="0"/>
              <a:t>m</a:t>
            </a:r>
            <a:r>
              <a:rPr lang="zh-CN" altLang="en-US" i="1" baseline="30000" dirty="0"/>
              <a:t>−</a:t>
            </a:r>
            <a:r>
              <a:rPr lang="en-US" altLang="zh-CN" baseline="30000" dirty="0"/>
              <a:t>1</a:t>
            </a:r>
            <a:r>
              <a:rPr lang="en-US" altLang="zh-CN" dirty="0"/>
              <a:t> + … + </a:t>
            </a:r>
            <a:r>
              <a:rPr lang="en-US" altLang="zh-CN" i="1" dirty="0"/>
              <a:t>c</a:t>
            </a:r>
            <a:r>
              <a:rPr lang="en-US" altLang="zh-CN" baseline="-25000" dirty="0"/>
              <a:t>1</a:t>
            </a:r>
            <a:r>
              <a:rPr lang="en-US" altLang="zh-CN" i="1" dirty="0"/>
              <a:t>B</a:t>
            </a:r>
            <a:r>
              <a:rPr lang="en-US" altLang="zh-CN" dirty="0"/>
              <a:t> + </a:t>
            </a:r>
            <a:r>
              <a:rPr lang="en-US" altLang="zh-CN" i="1" dirty="0"/>
              <a:t>c</a:t>
            </a:r>
            <a:r>
              <a:rPr lang="en-US" altLang="zh-CN" baseline="-25000" dirty="0"/>
              <a:t>0</a:t>
            </a:r>
            <a:r>
              <a:rPr lang="en-US" altLang="zh-CN" dirty="0"/>
              <a:t> </a:t>
            </a:r>
            <a:r>
              <a:rPr lang="en-US" altLang="zh-CN" i="1" dirty="0"/>
              <a:t>E</a:t>
            </a:r>
            <a:endParaRPr lang="en-US" altLang="zh-CN" dirty="0"/>
          </a:p>
          <a:p>
            <a:pPr eaLnBrk="1" hangingPunct="1">
              <a:lnSpc>
                <a:spcPct val="110000"/>
              </a:lnSpc>
              <a:buNone/>
            </a:pPr>
            <a:r>
              <a:rPr lang="en-US" altLang="zh-CN" dirty="0"/>
              <a:t>= </a:t>
            </a:r>
            <a:r>
              <a:rPr lang="en-US" altLang="zh-CN" i="1" dirty="0">
                <a:latin typeface="Symbol" panose="05050102010706020507" pitchFamily="18" charset="2"/>
              </a:rPr>
              <a:t>j</a:t>
            </a:r>
            <a:r>
              <a:rPr lang="en-US" altLang="zh-CN" dirty="0">
                <a:latin typeface="Symbol" panose="05050102010706020507" pitchFamily="18" charset="2"/>
              </a:rPr>
              <a:t> </a:t>
            </a:r>
            <a:r>
              <a:rPr lang="en-US" altLang="zh-CN" dirty="0"/>
              <a:t>(</a:t>
            </a:r>
            <a:r>
              <a:rPr lang="en-US" altLang="zh-CN" i="1" dirty="0"/>
              <a:t>B</a:t>
            </a:r>
            <a:r>
              <a:rPr lang="en-US" altLang="zh-CN" dirty="0"/>
              <a:t>) </a:t>
            </a:r>
            <a:r>
              <a:rPr lang="en-US" altLang="zh-CN" dirty="0">
                <a:latin typeface="楷体_GB2312" pitchFamily="49" charset="-122"/>
              </a:rPr>
              <a:t>.</a:t>
            </a:r>
            <a:endParaRPr lang="en-US" altLang="zh-CN" dirty="0">
              <a:latin typeface="楷体_GB2312" pitchFamily="49" charset="-122"/>
            </a:endParaRPr>
          </a:p>
        </p:txBody>
      </p:sp>
      <p:sp>
        <p:nvSpPr>
          <p:cNvPr id="1349634" name="AutoShape 4"/>
          <p:cNvSpPr/>
          <p:nvPr/>
        </p:nvSpPr>
        <p:spPr>
          <a:xfrm>
            <a:off x="1919288" y="447675"/>
            <a:ext cx="8569325" cy="122396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26309" name="AutoShape 5"/>
          <p:cNvSpPr/>
          <p:nvPr/>
        </p:nvSpPr>
        <p:spPr>
          <a:xfrm>
            <a:off x="1919288" y="1671638"/>
            <a:ext cx="8569325" cy="136842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charRg st="57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charRg st="98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charRg st="113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26306">
                                            <p:txEl>
                                              <p:charRg st="113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charRg st="158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26306">
                                            <p:txEl>
                                              <p:charRg st="158" end="2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charRg st="201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26306">
                                            <p:txEl>
                                              <p:charRg st="201" end="2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charRg st="218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26306">
                                            <p:txEl>
                                              <p:charRg st="218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charRg st="263" end="3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26306">
                                            <p:txEl>
                                              <p:charRg st="263" end="3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charRg st="329" end="3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26306">
                                            <p:txEl>
                                              <p:charRg st="329" end="3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charRg st="364" end="3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26306">
                                            <p:txEl>
                                              <p:charRg st="364" end="3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圆角矩形 15"/>
          <p:cNvSpPr/>
          <p:nvPr/>
        </p:nvSpPr>
        <p:spPr>
          <a:xfrm>
            <a:off x="2024063" y="2476500"/>
            <a:ext cx="8229600" cy="20240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215043" name="Object 3"/>
          <p:cNvGraphicFramePr/>
          <p:nvPr/>
        </p:nvGraphicFramePr>
        <p:xfrm>
          <a:off x="3667125" y="2643188"/>
          <a:ext cx="3910013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" name="" r:id="rId1" imgW="1955800" imgH="698500" progId="">
                  <p:embed/>
                </p:oleObj>
              </mc:Choice>
              <mc:Fallback>
                <p:oleObj name="" r:id="rId1" imgW="1955800" imgH="698500" progId="">
                  <p:embed/>
                  <p:pic>
                    <p:nvPicPr>
                      <p:cNvPr id="0" name="图片 564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67125" y="2643188"/>
                        <a:ext cx="3910013" cy="1397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455613"/>
            <a:ext cx="8229600" cy="1936115"/>
          </a:xfrm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… + </a:t>
            </a:r>
            <a:r>
              <a:rPr kumimoji="1" lang="en-US" altLang="zh-CN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altLang="zh-CN" sz="2400" b="1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1" lang="en-US" altLang="zh-CN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内积具有下列性质（其中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为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维向量，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为实数）：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对称性：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81500" y="3143250"/>
            <a:ext cx="3214688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81500" y="3643313"/>
            <a:ext cx="3214688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740275" y="2571750"/>
            <a:ext cx="366713" cy="150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pathLst>
              <a:path w="1480457" h="725715">
                <a:moveTo>
                  <a:pt x="0" y="725715"/>
                </a:moveTo>
                <a:cubicBezTo>
                  <a:pt x="254000" y="362857"/>
                  <a:pt x="508000" y="0"/>
                  <a:pt x="754743" y="0"/>
                </a:cubicBezTo>
                <a:cubicBezTo>
                  <a:pt x="1001486" y="0"/>
                  <a:pt x="1240971" y="362857"/>
                  <a:pt x="1480457" y="725715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stealth" w="med" len="lg"/>
            <a:tailEnd type="stealth" w="med" len="lg"/>
          </a:ln>
        </p:spPr>
        <p:txBody>
          <a:bodyPr/>
          <a:p>
            <a:endParaRPr lang="zh-CN" altLang="en-US" sz="2400"/>
          </a:p>
        </p:txBody>
      </p:sp>
      <p:sp>
        <p:nvSpPr>
          <p:cNvPr id="14" name="任意多边形 13"/>
          <p:cNvSpPr/>
          <p:nvPr/>
        </p:nvSpPr>
        <p:spPr>
          <a:xfrm>
            <a:off x="5586413" y="2571750"/>
            <a:ext cx="366712" cy="150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pathLst>
              <a:path w="1480457" h="725715">
                <a:moveTo>
                  <a:pt x="0" y="725715"/>
                </a:moveTo>
                <a:cubicBezTo>
                  <a:pt x="254000" y="362857"/>
                  <a:pt x="508000" y="0"/>
                  <a:pt x="754743" y="0"/>
                </a:cubicBezTo>
                <a:cubicBezTo>
                  <a:pt x="1001486" y="0"/>
                  <a:pt x="1240971" y="362857"/>
                  <a:pt x="1480457" y="725715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stealth" w="med" len="lg"/>
            <a:tailEnd type="stealth" w="med" len="lg"/>
          </a:ln>
        </p:spPr>
        <p:txBody>
          <a:bodyPr/>
          <a:p>
            <a:endParaRPr lang="zh-CN" altLang="en-US" sz="2400"/>
          </a:p>
        </p:txBody>
      </p:sp>
      <p:sp>
        <p:nvSpPr>
          <p:cNvPr id="15" name="任意多边形 14"/>
          <p:cNvSpPr/>
          <p:nvPr/>
        </p:nvSpPr>
        <p:spPr>
          <a:xfrm>
            <a:off x="7024688" y="2571750"/>
            <a:ext cx="366712" cy="150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pathLst>
              <a:path w="1480457" h="725715">
                <a:moveTo>
                  <a:pt x="0" y="725715"/>
                </a:moveTo>
                <a:cubicBezTo>
                  <a:pt x="254000" y="362857"/>
                  <a:pt x="508000" y="0"/>
                  <a:pt x="754743" y="0"/>
                </a:cubicBezTo>
                <a:cubicBezTo>
                  <a:pt x="1001486" y="0"/>
                  <a:pt x="1240971" y="362857"/>
                  <a:pt x="1480457" y="725715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stealth" w="med" len="lg"/>
            <a:tailEnd type="stealth" w="med" len="lg"/>
          </a:ln>
        </p:spPr>
        <p:txBody>
          <a:bodyPr/>
          <a:p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charRg st="8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charRg st="80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5" grpId="0" bldLvl="0" animBg="1"/>
      <p:bldP spid="6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82" name="Rectangle 2"/>
          <p:cNvSpPr>
            <a:spLocks noGrp="1"/>
          </p:cNvSpPr>
          <p:nvPr>
            <p:ph idx="1"/>
          </p:nvPr>
        </p:nvSpPr>
        <p:spPr>
          <a:xfrm>
            <a:off x="1981200" y="455613"/>
            <a:ext cx="8507413" cy="4333875"/>
          </a:xfrm>
        </p:spPr>
        <p:txBody>
          <a:bodyPr vert="horz" wrap="square" lIns="91440" tIns="45720" rIns="91440" bIns="45720" anchor="t">
            <a:spAutoFit/>
          </a:bodyPr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0000FF"/>
                </a:solidFill>
              </a:rPr>
              <a:t>定理：</a:t>
            </a:r>
            <a:r>
              <a:rPr lang="zh-CN" altLang="en-US" dirty="0"/>
              <a:t>设 </a:t>
            </a:r>
            <a:r>
              <a:rPr lang="en-US" altLang="zh-CN" i="1" dirty="0"/>
              <a:t>n </a:t>
            </a:r>
            <a:r>
              <a:rPr lang="zh-CN" altLang="en-US" dirty="0"/>
              <a:t>阶矩阵 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zh-CN" i="1" dirty="0"/>
              <a:t> </a:t>
            </a:r>
            <a:r>
              <a:rPr lang="en-US" altLang="zh-CN" dirty="0"/>
              <a:t>=</a:t>
            </a:r>
            <a:r>
              <a:rPr lang="en-US" altLang="zh-CN" i="1" dirty="0"/>
              <a:t> diag</a:t>
            </a:r>
            <a:r>
              <a:rPr lang="en-US" altLang="zh-CN" dirty="0"/>
              <a:t>(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2</a:t>
            </a:r>
            <a:r>
              <a:rPr lang="en-US" altLang="zh-CN" dirty="0"/>
              <a:t>, …,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i="1" baseline="-25000" dirty="0"/>
              <a:t>n</a:t>
            </a:r>
            <a:r>
              <a:rPr lang="en-US" altLang="zh-CN" dirty="0"/>
              <a:t> )</a:t>
            </a:r>
            <a:r>
              <a:rPr lang="zh-CN" altLang="en-US" dirty="0"/>
              <a:t>，则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2</a:t>
            </a:r>
            <a:r>
              <a:rPr lang="en-US" altLang="zh-CN" dirty="0"/>
              <a:t>, …,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i="1" baseline="-25000" dirty="0"/>
              <a:t>n</a:t>
            </a:r>
            <a:r>
              <a:rPr lang="en-US" altLang="zh-CN" dirty="0"/>
              <a:t> </a:t>
            </a:r>
            <a:r>
              <a:rPr lang="zh-CN" altLang="en-US" dirty="0"/>
              <a:t>就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/>
              <a:t>是 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zh-CN" i="1" dirty="0"/>
              <a:t> </a:t>
            </a:r>
            <a:r>
              <a:rPr lang="zh-CN" altLang="en-US" dirty="0"/>
              <a:t>的 </a:t>
            </a:r>
            <a:r>
              <a:rPr lang="en-US" altLang="zh-CN" i="1" dirty="0"/>
              <a:t>n </a:t>
            </a:r>
            <a:r>
              <a:rPr lang="zh-CN" altLang="en-US" dirty="0"/>
              <a:t>个特征值．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0000FF"/>
                </a:solidFill>
              </a:rPr>
              <a:t>证明：</a:t>
            </a:r>
            <a:endParaRPr lang="zh-CN" altLang="en-US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/>
              <a:t>故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2</a:t>
            </a:r>
            <a:r>
              <a:rPr lang="en-US" altLang="zh-CN" dirty="0"/>
              <a:t>, …,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i="1" baseline="-25000" dirty="0"/>
              <a:t>n</a:t>
            </a:r>
            <a:r>
              <a:rPr lang="en-US" altLang="zh-CN" dirty="0"/>
              <a:t> </a:t>
            </a:r>
            <a:r>
              <a:rPr lang="zh-CN" altLang="en-US" dirty="0"/>
              <a:t>就是 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zh-CN" i="1" dirty="0"/>
              <a:t> </a:t>
            </a:r>
            <a:r>
              <a:rPr lang="zh-CN" altLang="en-US" dirty="0"/>
              <a:t>的 </a:t>
            </a:r>
            <a:r>
              <a:rPr lang="en-US" altLang="zh-CN" i="1" dirty="0"/>
              <a:t>n </a:t>
            </a:r>
            <a:r>
              <a:rPr lang="zh-CN" altLang="en-US" dirty="0"/>
              <a:t>个特征值．</a:t>
            </a:r>
            <a:endParaRPr lang="zh-CN" altLang="en-US" dirty="0"/>
          </a:p>
        </p:txBody>
      </p:sp>
      <p:graphicFrame>
        <p:nvGraphicFramePr>
          <p:cNvPr id="225284" name="Object 3"/>
          <p:cNvGraphicFramePr/>
          <p:nvPr/>
        </p:nvGraphicFramePr>
        <p:xfrm>
          <a:off x="2027238" y="2274888"/>
          <a:ext cx="7761287" cy="168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" name="" r:id="rId1" imgW="4318000" imgH="939800" progId="">
                  <p:embed/>
                </p:oleObj>
              </mc:Choice>
              <mc:Fallback>
                <p:oleObj name="" r:id="rId1" imgW="4318000" imgH="939800" progId="">
                  <p:embed/>
                  <p:pic>
                    <p:nvPicPr>
                      <p:cNvPr id="0" name="图片 536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27238" y="2274888"/>
                        <a:ext cx="7761287" cy="1687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5" name="Rectangle 5"/>
          <p:cNvSpPr/>
          <p:nvPr/>
        </p:nvSpPr>
        <p:spPr>
          <a:xfrm>
            <a:off x="3605213" y="2335213"/>
            <a:ext cx="431800" cy="2889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25286" name="Rectangle 6"/>
          <p:cNvSpPr/>
          <p:nvPr/>
        </p:nvSpPr>
        <p:spPr>
          <a:xfrm>
            <a:off x="4541838" y="2752725"/>
            <a:ext cx="431800" cy="2889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25287" name="Rectangle 7"/>
          <p:cNvSpPr/>
          <p:nvPr/>
        </p:nvSpPr>
        <p:spPr>
          <a:xfrm>
            <a:off x="5981700" y="3573463"/>
            <a:ext cx="431800" cy="2889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25289" name="Rectangle 9"/>
          <p:cNvSpPr/>
          <p:nvPr/>
        </p:nvSpPr>
        <p:spPr>
          <a:xfrm>
            <a:off x="6572250" y="2911475"/>
            <a:ext cx="3225800" cy="4175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25290" name="Line 10"/>
          <p:cNvSpPr/>
          <p:nvPr/>
        </p:nvSpPr>
        <p:spPr>
          <a:xfrm>
            <a:off x="3159125" y="2263775"/>
            <a:ext cx="0" cy="1655763"/>
          </a:xfrm>
          <a:prstGeom prst="line">
            <a:avLst/>
          </a:prstGeom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291" name="Line 11"/>
          <p:cNvSpPr/>
          <p:nvPr/>
        </p:nvSpPr>
        <p:spPr>
          <a:xfrm>
            <a:off x="6570663" y="2263775"/>
            <a:ext cx="0" cy="1655763"/>
          </a:xfrm>
          <a:prstGeom prst="line">
            <a:avLst/>
          </a:prstGeom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292" name="Line 12"/>
          <p:cNvSpPr/>
          <p:nvPr/>
        </p:nvSpPr>
        <p:spPr>
          <a:xfrm>
            <a:off x="2035175" y="2954338"/>
            <a:ext cx="0" cy="360362"/>
          </a:xfrm>
          <a:prstGeom prst="line">
            <a:avLst/>
          </a:prstGeom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293" name="Line 13"/>
          <p:cNvSpPr/>
          <p:nvPr/>
        </p:nvSpPr>
        <p:spPr>
          <a:xfrm>
            <a:off x="2927350" y="2954338"/>
            <a:ext cx="0" cy="360362"/>
          </a:xfrm>
          <a:prstGeom prst="line">
            <a:avLst/>
          </a:prstGeom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294" name="Rectangle 14"/>
          <p:cNvSpPr/>
          <p:nvPr/>
        </p:nvSpPr>
        <p:spPr>
          <a:xfrm>
            <a:off x="2308225" y="2967038"/>
            <a:ext cx="611188" cy="2889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charRg st="68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282">
                                            <p:txEl>
                                              <p:charRg st="68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25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charRg st="76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5282">
                                            <p:txEl>
                                              <p:charRg st="76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 bldLvl="0" animBg="1"/>
      <p:bldP spid="225286" grpId="0" bldLvl="0" animBg="1"/>
      <p:bldP spid="225287" grpId="0" bldLvl="0" animBg="1"/>
      <p:bldP spid="225289" grpId="0" bldLvl="0" animBg="1"/>
      <p:bldP spid="225294" grpId="0" bldLvl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5738813" y="3914775"/>
            <a:ext cx="3500437" cy="1785938"/>
          </a:xfrm>
          <a:prstGeom prst="rect">
            <a:avLst/>
          </a:prstGeom>
          <a:solidFill>
            <a:srgbClr val="CCFF66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27330" name="Rectangle 2"/>
          <p:cNvSpPr>
            <a:spLocks noGrp="1"/>
          </p:cNvSpPr>
          <p:nvPr>
            <p:ph idx="1"/>
          </p:nvPr>
        </p:nvSpPr>
        <p:spPr>
          <a:xfrm>
            <a:off x="1981200" y="455613"/>
            <a:ext cx="8507413" cy="6252845"/>
          </a:xfrm>
        </p:spPr>
        <p:txBody>
          <a:bodyPr vert="horz" wrap="square" lIns="91440" tIns="45720" rIns="91440" bIns="45720" anchor="t">
            <a:spAutoFit/>
          </a:bodyPr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0000FF"/>
                </a:solidFill>
              </a:rPr>
              <a:t>定理：</a:t>
            </a:r>
            <a:r>
              <a:rPr lang="zh-CN" altLang="en-US" dirty="0"/>
              <a:t>若 </a:t>
            </a:r>
            <a:r>
              <a:rPr lang="en-US" altLang="zh-CN" i="1" dirty="0"/>
              <a:t>n </a:t>
            </a:r>
            <a:r>
              <a:rPr lang="zh-CN" altLang="en-US" dirty="0"/>
              <a:t>阶矩阵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i="1" dirty="0"/>
              <a:t>B </a:t>
            </a:r>
            <a:r>
              <a:rPr lang="zh-CN" altLang="en-US" dirty="0"/>
              <a:t>相似，则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i="1" dirty="0"/>
              <a:t>B </a:t>
            </a:r>
            <a:r>
              <a:rPr lang="zh-CN" altLang="en-US" dirty="0"/>
              <a:t>的特征多项式相同</a:t>
            </a:r>
            <a:r>
              <a:rPr lang="en-US" altLang="zh-CN" dirty="0"/>
              <a:t>,</a:t>
            </a:r>
            <a:endParaRPr lang="en-US" altLang="zh-CN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/>
              <a:t>从而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i="1" dirty="0"/>
              <a:t>B </a:t>
            </a:r>
            <a:r>
              <a:rPr lang="zh-CN" altLang="en-US" dirty="0"/>
              <a:t>的特征值也相同．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0000FF"/>
                </a:solidFill>
              </a:rPr>
              <a:t>推论：</a:t>
            </a:r>
            <a:r>
              <a:rPr lang="zh-CN" altLang="en-US" dirty="0"/>
              <a:t>若 </a:t>
            </a:r>
            <a:r>
              <a:rPr lang="en-US" altLang="zh-CN" i="1" dirty="0"/>
              <a:t>n </a:t>
            </a:r>
            <a:r>
              <a:rPr lang="zh-CN" altLang="en-US" dirty="0"/>
              <a:t>阶矩阵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i="1" dirty="0"/>
              <a:t>B </a:t>
            </a:r>
            <a:r>
              <a:rPr lang="zh-CN" altLang="en-US" dirty="0"/>
              <a:t>相似，则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的多项式 </a:t>
            </a:r>
            <a:r>
              <a:rPr lang="en-US" altLang="zh-CN" i="1" dirty="0">
                <a:latin typeface="Symbol" panose="05050102010706020507" pitchFamily="18" charset="2"/>
              </a:rPr>
              <a:t>j</a:t>
            </a:r>
            <a:r>
              <a:rPr lang="en-US" altLang="zh-CN" dirty="0">
                <a:latin typeface="Symbol" panose="05050102010706020507" pitchFamily="18" charset="2"/>
              </a:rPr>
              <a:t> </a:t>
            </a:r>
            <a:r>
              <a:rPr lang="en-US" altLang="zh-CN" dirty="0"/>
              <a:t>(</a:t>
            </a:r>
            <a:r>
              <a:rPr lang="en-US" altLang="zh-CN" i="1" dirty="0"/>
              <a:t>A</a:t>
            </a:r>
            <a:r>
              <a:rPr lang="en-US" altLang="zh-CN" dirty="0"/>
              <a:t>) </a:t>
            </a:r>
            <a:r>
              <a:rPr lang="zh-CN" altLang="en-US" dirty="0"/>
              <a:t>和 </a:t>
            </a:r>
            <a:r>
              <a:rPr lang="en-US" altLang="zh-CN" i="1" dirty="0"/>
              <a:t>B </a:t>
            </a:r>
            <a:r>
              <a:rPr lang="zh-CN" altLang="en-US" dirty="0"/>
              <a:t>的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/>
              <a:t>多项式 </a:t>
            </a:r>
            <a:r>
              <a:rPr lang="en-US" altLang="zh-CN" i="1" dirty="0">
                <a:latin typeface="Symbol" panose="05050102010706020507" pitchFamily="18" charset="2"/>
              </a:rPr>
              <a:t>j</a:t>
            </a:r>
            <a:r>
              <a:rPr lang="en-US" altLang="zh-CN" dirty="0">
                <a:latin typeface="Symbol" panose="05050102010706020507" pitchFamily="18" charset="2"/>
              </a:rPr>
              <a:t> </a:t>
            </a:r>
            <a:r>
              <a:rPr lang="en-US" altLang="zh-CN" dirty="0"/>
              <a:t>(</a:t>
            </a:r>
            <a:r>
              <a:rPr lang="en-US" altLang="zh-CN" i="1" dirty="0"/>
              <a:t>B</a:t>
            </a:r>
            <a:r>
              <a:rPr lang="en-US" altLang="zh-CN" dirty="0"/>
              <a:t>) </a:t>
            </a:r>
            <a:r>
              <a:rPr lang="zh-CN" altLang="en-US" dirty="0"/>
              <a:t>相似．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/>
              <a:t>若 </a:t>
            </a:r>
            <a:r>
              <a:rPr lang="en-US" altLang="zh-CN" i="1" dirty="0"/>
              <a:t>n </a:t>
            </a:r>
            <a:r>
              <a:rPr lang="zh-CN" altLang="en-US" dirty="0"/>
              <a:t>阶矩阵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i="1" dirty="0"/>
              <a:t>n </a:t>
            </a:r>
            <a:r>
              <a:rPr lang="zh-CN" altLang="en-US" dirty="0"/>
              <a:t>阶对角阵 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zh-CN" i="1" dirty="0"/>
              <a:t> </a:t>
            </a:r>
            <a:r>
              <a:rPr lang="en-US" altLang="zh-CN" dirty="0"/>
              <a:t>=</a:t>
            </a:r>
            <a:r>
              <a:rPr lang="en-US" altLang="zh-CN" i="1" dirty="0"/>
              <a:t> diag</a:t>
            </a:r>
            <a:r>
              <a:rPr lang="en-US" altLang="zh-CN" dirty="0"/>
              <a:t>(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1</a:t>
            </a:r>
            <a:r>
              <a:rPr lang="en-US" altLang="zh-CN" dirty="0"/>
              <a:t>,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baseline="-25000" dirty="0"/>
              <a:t>2</a:t>
            </a:r>
            <a:r>
              <a:rPr lang="en-US" altLang="zh-CN" dirty="0"/>
              <a:t>, …, </a:t>
            </a:r>
            <a:r>
              <a:rPr lang="en-US" altLang="zh-CN" i="1" dirty="0">
                <a:latin typeface="Symbol" panose="05050102010706020507" pitchFamily="18" charset="2"/>
              </a:rPr>
              <a:t>l</a:t>
            </a:r>
            <a:r>
              <a:rPr lang="en-US" altLang="zh-CN" i="1" baseline="-25000" dirty="0"/>
              <a:t>n</a:t>
            </a:r>
            <a:r>
              <a:rPr lang="en-US" altLang="zh-CN" dirty="0"/>
              <a:t> ) </a:t>
            </a:r>
            <a:r>
              <a:rPr lang="zh-CN" altLang="en-US" dirty="0"/>
              <a:t>相似，则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endParaRPr lang="zh-CN" altLang="en-US" dirty="0"/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/>
              <a:t>从而通过计算</a:t>
            </a:r>
            <a:r>
              <a:rPr lang="en-US" altLang="zh-CN" i="1" dirty="0">
                <a:latin typeface="Symbol" panose="05050102010706020507" pitchFamily="18" charset="2"/>
              </a:rPr>
              <a:t>j</a:t>
            </a:r>
            <a:r>
              <a:rPr lang="en-US" altLang="zh-CN" dirty="0">
                <a:latin typeface="Symbol" panose="05050102010706020507" pitchFamily="18" charset="2"/>
              </a:rPr>
              <a:t> </a:t>
            </a:r>
            <a:r>
              <a:rPr lang="en-US" altLang="zh-CN" dirty="0"/>
              <a:t>(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zh-CN" dirty="0"/>
              <a:t>) </a:t>
            </a:r>
            <a:r>
              <a:rPr lang="zh-CN" altLang="en-US" dirty="0"/>
              <a:t>可方便地计算</a:t>
            </a:r>
            <a:r>
              <a:rPr lang="en-US" altLang="zh-CN" i="1" dirty="0">
                <a:latin typeface="Symbol" panose="05050102010706020507" pitchFamily="18" charset="2"/>
              </a:rPr>
              <a:t>j</a:t>
            </a:r>
            <a:r>
              <a:rPr lang="en-US" altLang="zh-CN" dirty="0">
                <a:latin typeface="Symbol" panose="05050102010706020507" pitchFamily="18" charset="2"/>
              </a:rPr>
              <a:t> </a:t>
            </a:r>
            <a:r>
              <a:rPr lang="en-US" altLang="zh-CN" dirty="0"/>
              <a:t>(</a:t>
            </a:r>
            <a:r>
              <a:rPr lang="en-US" altLang="zh-CN" i="1" dirty="0"/>
              <a:t>A</a:t>
            </a:r>
            <a:r>
              <a:rPr lang="en-US" altLang="zh-CN" dirty="0"/>
              <a:t>)</a:t>
            </a:r>
            <a:r>
              <a:rPr lang="en-US" altLang="zh-CN" dirty="0">
                <a:latin typeface="楷体_GB2312" pitchFamily="49" charset="-122"/>
              </a:rPr>
              <a:t>.</a:t>
            </a:r>
            <a:endParaRPr lang="en-US" altLang="zh-CN" dirty="0">
              <a:latin typeface="楷体_GB2312" pitchFamily="49" charset="-122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FF0000"/>
                </a:solidFill>
                <a:latin typeface="楷体_GB2312" pitchFamily="49" charset="-122"/>
              </a:rPr>
              <a:t>若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j</a:t>
            </a:r>
            <a:r>
              <a:rPr lang="en-US" altLang="zh-CN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) = | </a:t>
            </a:r>
            <a:r>
              <a:rPr lang="en-US" altLang="zh-CN" i="1" dirty="0">
                <a:solidFill>
                  <a:srgbClr val="FF0000"/>
                </a:solidFill>
              </a:rPr>
              <a:t>A</a:t>
            </a:r>
            <a:r>
              <a:rPr lang="zh-CN" altLang="en-US" dirty="0">
                <a:solidFill>
                  <a:srgbClr val="FF0000"/>
                </a:solidFill>
              </a:rPr>
              <a:t>−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zh-CN" i="1" dirty="0">
                <a:solidFill>
                  <a:srgbClr val="FF0000"/>
                </a:solidFill>
              </a:rPr>
              <a:t>E</a:t>
            </a:r>
            <a:r>
              <a:rPr lang="en-US" altLang="zh-CN" dirty="0">
                <a:solidFill>
                  <a:srgbClr val="FF0000"/>
                </a:solidFill>
              </a:rPr>
              <a:t> |</a:t>
            </a:r>
            <a:r>
              <a:rPr lang="zh-CN" altLang="en-US" dirty="0">
                <a:solidFill>
                  <a:srgbClr val="FF0000"/>
                </a:solidFill>
              </a:rPr>
              <a:t>，那么 </a:t>
            </a:r>
            <a:r>
              <a:rPr lang="en-US" altLang="zh-CN" i="1" dirty="0">
                <a:solidFill>
                  <a:srgbClr val="FF0000"/>
                </a:solidFill>
                <a:latin typeface="Symbol" panose="05050102010706020507" pitchFamily="18" charset="2"/>
              </a:rPr>
              <a:t>j</a:t>
            </a:r>
            <a:r>
              <a:rPr lang="en-US" altLang="zh-CN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en-US" altLang="zh-CN" i="1" dirty="0">
                <a:solidFill>
                  <a:srgbClr val="FF0000"/>
                </a:solidFill>
              </a:rPr>
              <a:t>A</a:t>
            </a:r>
            <a:r>
              <a:rPr lang="en-US" altLang="zh-CN" dirty="0">
                <a:solidFill>
                  <a:srgbClr val="FF0000"/>
                </a:solidFill>
              </a:rPr>
              <a:t>) = O</a:t>
            </a:r>
            <a:r>
              <a:rPr lang="zh-CN" altLang="en-US" dirty="0">
                <a:solidFill>
                  <a:srgbClr val="FF0000"/>
                </a:solidFill>
              </a:rPr>
              <a:t>（零矩阵）</a:t>
            </a:r>
            <a:r>
              <a:rPr lang="en-US" altLang="zh-CN" dirty="0">
                <a:solidFill>
                  <a:srgbClr val="FF0000"/>
                </a:solidFill>
                <a:latin typeface="楷体_GB2312" pitchFamily="49" charset="-122"/>
              </a:rPr>
              <a:t>.</a:t>
            </a:r>
            <a:endParaRPr lang="en-US" altLang="zh-CN" dirty="0">
              <a:solidFill>
                <a:srgbClr val="FF0000"/>
              </a:solidFill>
              <a:latin typeface="楷体_GB2312" pitchFamily="49" charset="-122"/>
            </a:endParaRPr>
          </a:p>
        </p:txBody>
      </p:sp>
      <p:graphicFrame>
        <p:nvGraphicFramePr>
          <p:cNvPr id="227331" name="Object 3"/>
          <p:cNvGraphicFramePr/>
          <p:nvPr/>
        </p:nvGraphicFramePr>
        <p:xfrm>
          <a:off x="2640013" y="3846513"/>
          <a:ext cx="6899275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" name="" r:id="rId1" imgW="3454400" imgH="939800" progId="">
                  <p:embed/>
                </p:oleObj>
              </mc:Choice>
              <mc:Fallback>
                <p:oleObj name="" r:id="rId1" imgW="3454400" imgH="939800" progId="">
                  <p:embed/>
                  <p:pic>
                    <p:nvPicPr>
                      <p:cNvPr id="0" name="图片 536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40013" y="3846513"/>
                        <a:ext cx="6899275" cy="1874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2" name="Rectangle 4"/>
          <p:cNvSpPr/>
          <p:nvPr/>
        </p:nvSpPr>
        <p:spPr>
          <a:xfrm>
            <a:off x="4943475" y="3841750"/>
            <a:ext cx="4608513" cy="18732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351685" name="AutoShape 5"/>
          <p:cNvSpPr/>
          <p:nvPr/>
        </p:nvSpPr>
        <p:spPr>
          <a:xfrm>
            <a:off x="1919288" y="447675"/>
            <a:ext cx="8569325" cy="122396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351686" name="AutoShape 6"/>
          <p:cNvSpPr/>
          <p:nvPr/>
        </p:nvSpPr>
        <p:spPr>
          <a:xfrm>
            <a:off x="1919288" y="1671638"/>
            <a:ext cx="8569325" cy="136842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95813" y="6143625"/>
            <a:ext cx="3786187" cy="5000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charRg st="113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charRg st="166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27330">
                                            <p:txEl>
                                              <p:charRg st="166" end="1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charRg st="191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27330">
                                            <p:txEl>
                                              <p:charRg st="191" end="2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27332" grpId="0" bldLvl="0" animBg="1"/>
      <p:bldP spid="9" grpId="0" bldLvl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270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zh-CN" altLang="en-US" dirty="0">
                <a:solidFill>
                  <a:srgbClr val="FF0000"/>
                </a:solidFill>
              </a:rPr>
              <a:t>小结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0227" name="Rectangle 3"/>
          <p:cNvSpPr/>
          <p:nvPr/>
        </p:nvSpPr>
        <p:spPr>
          <a:xfrm>
            <a:off x="1981200" y="1527175"/>
            <a:ext cx="8507413" cy="3854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一、相似矩阵的定义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定义：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设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都是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阶矩阵，若有可逆矩阵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满足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zh-CN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en-US" sz="2400" b="1" i="1" baseline="30000" dirty="0"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AP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则称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为矩阵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相似矩阵（</a:t>
            </a:r>
            <a:r>
              <a:rPr lang="en-US" altLang="zh-CN" sz="2400" b="1" i="1" dirty="0">
                <a:solidFill>
                  <a:srgbClr val="D60093"/>
                </a:solidFill>
                <a:latin typeface="Times New Roman" panose="02020603050405020304" pitchFamily="18" charset="0"/>
                <a:ea typeface="楷体_GB2312" pitchFamily="49" charset="-122"/>
              </a:rPr>
              <a:t>similar matrix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，或称矩阵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和 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相似，记作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～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 对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进行运算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zh-CN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en-US" sz="2400" b="1" i="1" baseline="30000" dirty="0"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AP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称为对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进行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相似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变换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D60093"/>
                </a:solidFill>
                <a:latin typeface="Times New Roman" panose="02020603050405020304" pitchFamily="18" charset="0"/>
                <a:ea typeface="楷体_GB2312" pitchFamily="49" charset="-122"/>
              </a:rPr>
              <a:t>similar transformation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称可逆矩阵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为把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变成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相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似变换矩阵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1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51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64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106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146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194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0227" name="Rectangle 3"/>
          <p:cNvSpPr/>
          <p:nvPr/>
        </p:nvSpPr>
        <p:spPr>
          <a:xfrm>
            <a:off x="1919288" y="620713"/>
            <a:ext cx="8507412" cy="14560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二、相似矩阵的性质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         1.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～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           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与</a:t>
            </a:r>
            <a:r>
              <a:rPr lang="zh-CN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等价</a:t>
            </a:r>
            <a:r>
              <a:rPr lang="zh-CN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 ，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反之不然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2.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～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  </a:t>
            </a:r>
            <a:r>
              <a:rPr lang="zh-CN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并且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可逆             </a:t>
            </a:r>
            <a:r>
              <a:rPr lang="zh-CN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楷体_GB2312" pitchFamily="49" charset="-122"/>
              </a:rPr>
              <a:t>-1</a:t>
            </a:r>
            <a:r>
              <a:rPr lang="en-US" altLang="en-US" sz="2400" b="1" i="1" dirty="0">
                <a:latin typeface="Times New Roman" panose="02020603050405020304" pitchFamily="18" charset="0"/>
                <a:ea typeface="楷体_GB2312" pitchFamily="49" charset="-122"/>
              </a:rPr>
              <a:t>～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楷体_GB2312" pitchFamily="49" charset="-122"/>
              </a:rPr>
              <a:t>-1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90310" name="AutoShape 6"/>
          <p:cNvSpPr/>
          <p:nvPr/>
        </p:nvSpPr>
        <p:spPr>
          <a:xfrm>
            <a:off x="4079875" y="1268413"/>
            <a:ext cx="503238" cy="215900"/>
          </a:xfrm>
          <a:prstGeom prst="rightArrow">
            <a:avLst>
              <a:gd name="adj1" fmla="val 50000"/>
              <a:gd name="adj2" fmla="val 5826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890311" name="AutoShape 7"/>
          <p:cNvSpPr/>
          <p:nvPr/>
        </p:nvSpPr>
        <p:spPr>
          <a:xfrm>
            <a:off x="6167438" y="1700213"/>
            <a:ext cx="503237" cy="215900"/>
          </a:xfrm>
          <a:prstGeom prst="rightArrow">
            <a:avLst>
              <a:gd name="adj1" fmla="val 50000"/>
              <a:gd name="adj2" fmla="val 5826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26306" name="Rectangle 2"/>
          <p:cNvSpPr/>
          <p:nvPr/>
        </p:nvSpPr>
        <p:spPr>
          <a:xfrm>
            <a:off x="1951038" y="2276475"/>
            <a:ext cx="8507412" cy="24155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定理：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若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阶矩阵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和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相似，则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和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的特征多项式相同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,</a:t>
            </a:r>
            <a:endParaRPr lang="en-US" altLang="zh-CN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从而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和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的特征值也相同．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推论：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若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阶矩阵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和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相似，则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的多项式 </a:t>
            </a:r>
            <a:r>
              <a:rPr lang="en-US" altLang="zh-CN" sz="2400" b="1" i="1" dirty="0">
                <a:latin typeface="Symbol" panose="05050102010706020507" pitchFamily="18" charset="2"/>
                <a:ea typeface="楷体_GB2312" pitchFamily="49" charset="-122"/>
              </a:rPr>
              <a:t>j</a:t>
            </a:r>
            <a:r>
              <a:rPr lang="en-US" altLang="zh-CN" sz="2400" b="1" dirty="0">
                <a:latin typeface="Symbol" panose="05050102010706020507" pitchFamily="18" charset="2"/>
                <a:ea typeface="楷体_GB2312" pitchFamily="49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)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和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多项式 </a:t>
            </a:r>
            <a:r>
              <a:rPr lang="en-US" altLang="zh-CN" sz="2400" b="1" i="1" dirty="0">
                <a:latin typeface="Symbol" panose="05050102010706020507" pitchFamily="18" charset="2"/>
                <a:ea typeface="楷体_GB2312" pitchFamily="49" charset="-122"/>
              </a:rPr>
              <a:t>j</a:t>
            </a:r>
            <a:r>
              <a:rPr lang="en-US" altLang="zh-CN" sz="2400" b="1" dirty="0">
                <a:latin typeface="Symbol" panose="05050102010706020507" pitchFamily="18" charset="2"/>
                <a:ea typeface="楷体_GB2312" pitchFamily="49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)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相似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353733" name="Rectangle 2"/>
          <p:cNvSpPr/>
          <p:nvPr/>
        </p:nvSpPr>
        <p:spPr>
          <a:xfrm>
            <a:off x="1981200" y="5157788"/>
            <a:ext cx="8507413" cy="9766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定理：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设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阶矩阵 </a:t>
            </a:r>
            <a:r>
              <a:rPr lang="en-US" altLang="zh-CN" sz="2400" b="1" i="1" dirty="0">
                <a:solidFill>
                  <a:srgbClr val="FF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=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 diag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baseline="-25000" dirty="0"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)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，则</a:t>
            </a:r>
            <a:r>
              <a:rPr lang="en-US" altLang="zh-CN" sz="2400" b="1" i="1" dirty="0"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baseline="-25000" dirty="0"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就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是 </a:t>
            </a:r>
            <a:r>
              <a:rPr lang="en-US" altLang="zh-CN" sz="2400" b="1" i="1" dirty="0">
                <a:solidFill>
                  <a:srgbClr val="FF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的 </a:t>
            </a:r>
            <a:r>
              <a:rPr lang="en-US" altLang="zh-CN" sz="2400" b="1" i="1" dirty="0"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个特征值．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1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9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charRg st="54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9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charRg st="57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charRg st="98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0310" grpId="0" bldLvl="0" animBg="1"/>
      <p:bldP spid="1890311" grpId="0" bldLvl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5777" name="Rectangle 2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b"/>
          <a:p>
            <a:pPr algn="ctr" eaLnBrk="1" hangingPunct="1"/>
            <a:r>
              <a:rPr lang="en-US" altLang="zh-CN" sz="3600" b="1" dirty="0">
                <a:solidFill>
                  <a:srgbClr val="CC0099"/>
                </a:solidFill>
                <a:latin typeface="楷体_GB2312" pitchFamily="49" charset="-122"/>
                <a:ea typeface="+mj-ea"/>
                <a:cs typeface="+mj-cs"/>
              </a:rPr>
              <a:t>§</a:t>
            </a:r>
            <a:r>
              <a:rPr lang="en-US" altLang="zh-CN" sz="3600" b="1" dirty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altLang="zh-CN" sz="3600" b="1" dirty="0">
                <a:solidFill>
                  <a:srgbClr val="CC0099"/>
                </a:solidFill>
                <a:latin typeface="楷体_GB2312" pitchFamily="49" charset="-122"/>
                <a:ea typeface="+mj-ea"/>
                <a:cs typeface="+mj-cs"/>
              </a:rPr>
              <a:t>  </a:t>
            </a:r>
            <a:r>
              <a:rPr lang="zh-CN" altLang="en-US" sz="3600" b="1" dirty="0">
                <a:solidFill>
                  <a:srgbClr val="CC0099"/>
                </a:solidFill>
                <a:latin typeface="楷体_GB2312" pitchFamily="49" charset="-122"/>
                <a:ea typeface="+mj-ea"/>
                <a:cs typeface="+mj-cs"/>
              </a:rPr>
              <a:t>对称矩阵的对角化</a:t>
            </a:r>
            <a:endParaRPr lang="zh-CN" altLang="en-US" sz="3600" b="1" dirty="0">
              <a:solidFill>
                <a:srgbClr val="CC0099"/>
              </a:solidFill>
              <a:latin typeface="楷体_GB2312" pitchFamily="49" charset="-122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1186" name="Rectangle 2"/>
          <p:cNvSpPr/>
          <p:nvPr/>
        </p:nvSpPr>
        <p:spPr>
          <a:xfrm>
            <a:off x="2208213" y="2667000"/>
            <a:ext cx="8231187" cy="4972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问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：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什么样的矩阵与对角阵相似？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5988" y="3603625"/>
            <a:ext cx="8231187" cy="9766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问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：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如果矩阵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与对角阵相似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则存在可逆矩阵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P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使得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-1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A P=</a:t>
            </a:r>
            <a:r>
              <a:rPr lang="el-GR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Λ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，那么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P =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？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P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与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有何联系？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2279650" y="1379538"/>
            <a:ext cx="8231188" cy="4972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定义：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若矩阵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A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与对角阵相似，则称矩阵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可以对角化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2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charRg st="32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0405" name="Rectangle 5"/>
          <p:cNvSpPr/>
          <p:nvPr/>
        </p:nvSpPr>
        <p:spPr>
          <a:xfrm>
            <a:off x="1992313" y="455613"/>
            <a:ext cx="574230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可逆矩阵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，满足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 </a:t>
            </a:r>
            <a:r>
              <a:rPr lang="en-US" altLang="en-US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AP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FF0000"/>
                </a:solidFill>
                <a:latin typeface="Symbol" panose="05050102010706020507" pitchFamily="18" charset="2"/>
                <a:ea typeface="楷体_GB2312" pitchFamily="49" charset="-122"/>
              </a:rPr>
              <a:t>L </a:t>
            </a:r>
            <a:r>
              <a:rPr lang="zh-CN" altLang="en-US" sz="2400" b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（对角阵）</a:t>
            </a:r>
            <a:endParaRPr lang="zh-CN" altLang="en-US" sz="2400" b="1" dirty="0">
              <a:solidFill>
                <a:srgbClr val="000000"/>
              </a:solidFill>
              <a:latin typeface="Symbol" panose="05050102010706020507" pitchFamily="18" charset="2"/>
              <a:ea typeface="楷体_GB2312" pitchFamily="49" charset="-122"/>
            </a:endParaRPr>
          </a:p>
        </p:txBody>
      </p:sp>
      <p:sp>
        <p:nvSpPr>
          <p:cNvPr id="230407" name="Rectangle 7"/>
          <p:cNvSpPr/>
          <p:nvPr/>
        </p:nvSpPr>
        <p:spPr>
          <a:xfrm>
            <a:off x="4240213" y="1728788"/>
            <a:ext cx="12941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AP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i="1" dirty="0">
                <a:solidFill>
                  <a:srgbClr val="FF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endParaRPr lang="en-US" altLang="zh-CN" sz="2400" b="1" i="1" dirty="0">
              <a:solidFill>
                <a:srgbClr val="FF0000"/>
              </a:solidFill>
              <a:latin typeface="Symbol" panose="05050102010706020507" pitchFamily="18" charset="2"/>
              <a:ea typeface="楷体_GB2312" pitchFamily="49" charset="-122"/>
            </a:endParaRPr>
          </a:p>
        </p:txBody>
      </p:sp>
      <p:sp>
        <p:nvSpPr>
          <p:cNvPr id="230408" name="Line 8"/>
          <p:cNvSpPr/>
          <p:nvPr/>
        </p:nvSpPr>
        <p:spPr>
          <a:xfrm>
            <a:off x="4741863" y="960438"/>
            <a:ext cx="0" cy="720725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230409" name="Line 9"/>
          <p:cNvSpPr/>
          <p:nvPr/>
        </p:nvSpPr>
        <p:spPr>
          <a:xfrm>
            <a:off x="4741863" y="2233613"/>
            <a:ext cx="0" cy="720725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230412" name="Rectangle 12"/>
          <p:cNvSpPr/>
          <p:nvPr/>
        </p:nvSpPr>
        <p:spPr>
          <a:xfrm>
            <a:off x="3206750" y="3001963"/>
            <a:ext cx="335343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Ap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i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FF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i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i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i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1, 2,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0413" name="AutoShape 13"/>
          <p:cNvSpPr/>
          <p:nvPr/>
        </p:nvSpPr>
        <p:spPr>
          <a:xfrm>
            <a:off x="2095500" y="3606800"/>
            <a:ext cx="1708150" cy="1082277"/>
          </a:xfrm>
          <a:prstGeom prst="cloudCallout">
            <a:avLst>
              <a:gd name="adj1" fmla="val 73375"/>
              <a:gd name="adj2" fmla="val -63657"/>
            </a:avLst>
          </a:prstGeom>
          <a:solidFill>
            <a:srgbClr val="FFFFCC"/>
          </a:solidFill>
          <a:ln w="19050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/>
            <a:r>
              <a:rPr lang="en-US" altLang="zh-CN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ctr"/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特征值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0414" name="AutoShape 14"/>
          <p:cNvSpPr/>
          <p:nvPr/>
        </p:nvSpPr>
        <p:spPr>
          <a:xfrm flipH="1">
            <a:off x="4813300" y="3606800"/>
            <a:ext cx="1944688" cy="1036638"/>
          </a:xfrm>
          <a:prstGeom prst="cloudCallout">
            <a:avLst>
              <a:gd name="adj1" fmla="val 67060"/>
              <a:gd name="adj2" fmla="val -62713"/>
            </a:avLst>
          </a:prstGeom>
          <a:solidFill>
            <a:srgbClr val="FFFFCC"/>
          </a:solidFill>
          <a:ln w="19050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对应的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特征向量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0415" name="Line 15"/>
          <p:cNvSpPr/>
          <p:nvPr/>
        </p:nvSpPr>
        <p:spPr>
          <a:xfrm flipV="1">
            <a:off x="4884738" y="2233613"/>
            <a:ext cx="0" cy="72072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230416" name="Line 16"/>
          <p:cNvSpPr/>
          <p:nvPr/>
        </p:nvSpPr>
        <p:spPr>
          <a:xfrm flipV="1">
            <a:off x="4884738" y="960438"/>
            <a:ext cx="0" cy="72072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sp>
      <p:graphicFrame>
        <p:nvGraphicFramePr>
          <p:cNvPr id="230417" name="Object 3"/>
          <p:cNvGraphicFramePr/>
          <p:nvPr/>
        </p:nvGraphicFramePr>
        <p:xfrm>
          <a:off x="2633663" y="4797425"/>
          <a:ext cx="6521450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1" name="" r:id="rId1" imgW="3263900" imgH="939800" progId="">
                  <p:embed/>
                </p:oleObj>
              </mc:Choice>
              <mc:Fallback>
                <p:oleObj name="" r:id="rId1" imgW="3263900" imgH="939800" progId="">
                  <p:embed/>
                  <p:pic>
                    <p:nvPicPr>
                      <p:cNvPr id="0" name="图片 537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33663" y="4797425"/>
                        <a:ext cx="6521450" cy="1874838"/>
                      </a:xfrm>
                      <a:prstGeom prst="rect">
                        <a:avLst/>
                      </a:prstGeom>
                      <a:solidFill>
                        <a:srgbClr val="CCCC00">
                          <a:alpha val="70195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19" name="Rectangle 19"/>
          <p:cNvSpPr/>
          <p:nvPr/>
        </p:nvSpPr>
        <p:spPr>
          <a:xfrm>
            <a:off x="1814513" y="4797425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其中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0421" name="Rectangle 21"/>
          <p:cNvSpPr/>
          <p:nvPr/>
        </p:nvSpPr>
        <p:spPr>
          <a:xfrm>
            <a:off x="4999038" y="981075"/>
            <a:ext cx="4114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?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0425" name="AutoShape 25"/>
          <p:cNvSpPr/>
          <p:nvPr/>
        </p:nvSpPr>
        <p:spPr>
          <a:xfrm>
            <a:off x="2047875" y="447675"/>
            <a:ext cx="1571625" cy="503238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6667500" y="3203575"/>
            <a:ext cx="928688" cy="1588"/>
          </a:xfrm>
          <a:prstGeom prst="straightConnector1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</p:cxnSp>
      <p:cxnSp>
        <p:nvCxnSpPr>
          <p:cNvPr id="19" name="直接箭头连接符 18"/>
          <p:cNvCxnSpPr/>
          <p:nvPr/>
        </p:nvCxnSpPr>
        <p:spPr>
          <a:xfrm>
            <a:off x="6667500" y="3355975"/>
            <a:ext cx="928688" cy="1588"/>
          </a:xfrm>
          <a:prstGeom prst="straightConnector1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20" name="Rectangle 12"/>
          <p:cNvSpPr/>
          <p:nvPr/>
        </p:nvSpPr>
        <p:spPr>
          <a:xfrm>
            <a:off x="7667625" y="3043238"/>
            <a:ext cx="22409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A−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i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i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0   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" name="Line 8"/>
          <p:cNvSpPr/>
          <p:nvPr/>
        </p:nvSpPr>
        <p:spPr>
          <a:xfrm>
            <a:off x="2782888" y="960438"/>
            <a:ext cx="0" cy="720725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3" name="Line 16"/>
          <p:cNvSpPr/>
          <p:nvPr/>
        </p:nvSpPr>
        <p:spPr>
          <a:xfrm flipV="1">
            <a:off x="2925763" y="960438"/>
            <a:ext cx="0" cy="72072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46100" name="Rectangle 20"/>
          <p:cNvSpPr/>
          <p:nvPr/>
        </p:nvSpPr>
        <p:spPr>
          <a:xfrm>
            <a:off x="2138363" y="1700213"/>
            <a:ext cx="1428115" cy="11988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矩阵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列向量组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线性无关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23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500"/>
                                        <p:tgtEl>
                                          <p:spTgt spid="23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23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5" grpId="0"/>
      <p:bldP spid="230407" grpId="0"/>
      <p:bldP spid="230412" grpId="0"/>
      <p:bldP spid="230414" grpId="0" bldLvl="0" animBg="1"/>
      <p:bldP spid="230419" grpId="0"/>
      <p:bldP spid="230421" grpId="0"/>
      <p:bldP spid="230425" grpId="0" bldLvl="0" animBg="1"/>
      <p:bldP spid="20" grpId="0"/>
      <p:bldP spid="46100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1186" name="Rectangle 2"/>
          <p:cNvSpPr/>
          <p:nvPr/>
        </p:nvSpPr>
        <p:spPr>
          <a:xfrm>
            <a:off x="1981200" y="455613"/>
            <a:ext cx="8231188" cy="61741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一、矩阵可对角化的条件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定理：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阶矩阵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和对角阵相似（即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能对角化）的充分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必要条件是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有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个线性无关的特征向量．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P.123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定理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定理：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m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是方阵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的特征值，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m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依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次是与之对应的特征向量，如果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m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各不相同，则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…,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m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线性无关．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P.120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定理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推论：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如果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有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个不同的特征值，则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和对角阵相似．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说明：当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的特征方程有重根时，就不一定有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个线性无关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的特征向量，从而不一定能对角化．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P.118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6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186">
                                            <p:txEl>
                                              <p:charRg st="13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45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221186">
                                            <p:txEl>
                                              <p:charRg st="45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80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27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63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94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227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258" end="2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45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1186">
                                            <p:txEl>
                                              <p:charRg st="45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2063750" y="1123950"/>
            <a:ext cx="7632700" cy="436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定义： 若 实矩阵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楷体_GB2312" pitchFamily="49" charset="-122"/>
                <a:cs typeface="+mn-cs"/>
              </a:rPr>
              <a:t>A=A</a:t>
            </a:r>
            <a:r>
              <a:rPr kumimoji="0" lang="az-Cyrl-AZ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т</a:t>
            </a: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则称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楷体_GB2312" pitchFamily="49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是对称矩阵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74863" y="188913"/>
            <a:ext cx="6970713" cy="579438"/>
          </a:xfrm>
          <a:prstGeom prst="rect">
            <a:avLst/>
          </a:prstGeom>
          <a:solidFill>
            <a:srgbClr val="FFFFCC"/>
          </a:solidFill>
          <a:ln cap="flat" algn="ctr">
            <a:solidFill>
              <a:srgbClr val="66CCFF"/>
            </a:solidFill>
            <a:miter lim="800000"/>
          </a:ln>
        </p:spPr>
        <p:txBody>
          <a:bodyPr anchor="ctr"/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3200" b="1" kern="0" cap="none" spc="0" normalizeH="0" baseline="0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黑体" panose="02010609060101010101" pitchFamily="49" charset="-122"/>
                <a:cs typeface="+mj-cs"/>
              </a:rPr>
              <a:t>二、实对称矩阵的特征值与特征向量</a:t>
            </a:r>
            <a:endParaRPr kumimoji="0" lang="zh-CN" altLang="en-US" sz="3200" b="1" kern="0" cap="none" spc="0" normalizeH="0" baseline="0" noProof="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062163" y="1814513"/>
            <a:ext cx="6481762" cy="460375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p>
            <a:pPr defTabSz="914400"/>
            <a:r>
              <a:rPr lang="zh-CN" altLang="en-US" sz="2400" b="1" dirty="0">
                <a:solidFill>
                  <a:srgbClr val="1818FF"/>
                </a:solidFill>
                <a:latin typeface="Arial" panose="020B0604020202020204" pitchFamily="34" charset="0"/>
                <a:ea typeface="楷体_GB2312" pitchFamily="49" charset="-122"/>
              </a:rPr>
              <a:t>定理</a:t>
            </a:r>
            <a:r>
              <a:rPr lang="en-US" altLang="zh-CN" sz="2400" b="1" dirty="0">
                <a:solidFill>
                  <a:srgbClr val="1818FF"/>
                </a:solidFill>
                <a:latin typeface="Arial" panose="020B0604020202020204" pitchFamily="34" charset="0"/>
                <a:ea typeface="楷体_GB2312" pitchFamily="49" charset="-122"/>
              </a:rPr>
              <a:t>:  </a:t>
            </a:r>
            <a:r>
              <a:rPr lang="en-US" altLang="zh-CN" sz="2400" b="1" dirty="0">
                <a:solidFill>
                  <a:srgbClr val="1818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实对称矩阵的特征值都是实数 </a:t>
            </a:r>
            <a:r>
              <a:rPr lang="en-US" altLang="zh-CN" sz="2400" b="1" dirty="0">
                <a:latin typeface="Arial" panose="020B0604020202020204" pitchFamily="34" charset="0"/>
                <a:ea typeface="楷体_GB2312" pitchFamily="49" charset="-122"/>
              </a:rPr>
              <a:t>.</a:t>
            </a:r>
            <a:endParaRPr lang="en-US" altLang="zh-CN" sz="2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2063750" y="2679700"/>
            <a:ext cx="8280400" cy="460375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p>
            <a:pPr defTabSz="914400"/>
            <a:r>
              <a:rPr lang="zh-CN" altLang="en-US" sz="2400" b="1" dirty="0">
                <a:solidFill>
                  <a:srgbClr val="1818FF"/>
                </a:solidFill>
                <a:latin typeface="Arial" panose="020B0604020202020204" pitchFamily="34" charset="0"/>
                <a:ea typeface="楷体_GB2312" pitchFamily="49" charset="-122"/>
              </a:rPr>
              <a:t>推论：</a:t>
            </a:r>
            <a:r>
              <a:rPr lang="en-US" altLang="zh-CN" sz="2400" b="1" dirty="0">
                <a:solidFill>
                  <a:srgbClr val="1818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n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阶</a:t>
            </a: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实对称矩阵有</a:t>
            </a:r>
            <a:r>
              <a:rPr lang="en-US" altLang="zh-CN" sz="2400" b="1" dirty="0">
                <a:latin typeface="Arial" panose="020B0604020202020204" pitchFamily="34" charset="0"/>
                <a:ea typeface="楷体_GB2312" pitchFamily="49" charset="-122"/>
              </a:rPr>
              <a:t>n</a:t>
            </a: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个实特征值 </a:t>
            </a:r>
            <a:r>
              <a:rPr lang="en-US" altLang="zh-CN" sz="2400" b="1" dirty="0">
                <a:latin typeface="Arial" panose="020B0604020202020204" pitchFamily="34" charset="0"/>
                <a:ea typeface="楷体_GB2312" pitchFamily="49" charset="-122"/>
              </a:rPr>
              <a:t>. (</a:t>
            </a: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重根按重数计算</a:t>
            </a:r>
            <a:r>
              <a:rPr lang="en-US" altLang="zh-CN" sz="2400" b="1" dirty="0">
                <a:latin typeface="Arial" panose="020B0604020202020204" pitchFamily="34" charset="0"/>
                <a:ea typeface="楷体_GB2312" pitchFamily="49" charset="-122"/>
              </a:rPr>
              <a:t>)</a:t>
            </a:r>
            <a:endParaRPr lang="en-US" altLang="zh-CN" sz="2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6" name="Rectangle 2"/>
          <p:cNvSpPr txBox="1"/>
          <p:nvPr/>
        </p:nvSpPr>
        <p:spPr>
          <a:xfrm>
            <a:off x="1992313" y="3676650"/>
            <a:ext cx="6480175" cy="4572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t"/>
          <a:p>
            <a:pPr defTabSz="914400" eaLnBrk="0" hangingPunct="0"/>
            <a:r>
              <a:rPr lang="zh-CN" altLang="en-US" sz="2400" b="1" dirty="0">
                <a:solidFill>
                  <a:srgbClr val="1818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推论</a:t>
            </a:r>
            <a:r>
              <a:rPr lang="en-US" altLang="zh-CN" sz="2400" b="1" dirty="0">
                <a:solidFill>
                  <a:srgbClr val="1818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实对称矩阵 </a:t>
            </a:r>
            <a:r>
              <a:rPr lang="en-US" altLang="zh-CN" sz="24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A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的特征向量都是实向量 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7" name="Object 2"/>
          <p:cNvGraphicFramePr/>
          <p:nvPr/>
        </p:nvGraphicFramePr>
        <p:xfrm>
          <a:off x="2030413" y="4505325"/>
          <a:ext cx="84153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" name="" r:id="rId1" imgW="3771900" imgH="228600" progId="Equation.3">
                  <p:embed/>
                </p:oleObj>
              </mc:Choice>
              <mc:Fallback>
                <p:oleObj name="" r:id="rId1" imgW="3771900" imgH="228600" progId="Equation.3">
                  <p:embed/>
                  <p:pic>
                    <p:nvPicPr>
                      <p:cNvPr id="0" name="图片 5372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030413" y="4505325"/>
                        <a:ext cx="8415337" cy="511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/>
          <p:nvPr/>
        </p:nvGraphicFramePr>
        <p:xfrm>
          <a:off x="2063750" y="5373688"/>
          <a:ext cx="36718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2" name="" r:id="rId3" imgW="1701800" imgH="228600" progId="Equation.3">
                  <p:embed/>
                </p:oleObj>
              </mc:Choice>
              <mc:Fallback>
                <p:oleObj name="" r:id="rId3" imgW="1701800" imgH="228600" progId="Equation.3">
                  <p:embed/>
                  <p:pic>
                    <p:nvPicPr>
                      <p:cNvPr id="0" name="图片 5371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063750" y="5373688"/>
                        <a:ext cx="3671888" cy="492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5" grpId="0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圆角矩形 16"/>
          <p:cNvSpPr/>
          <p:nvPr/>
        </p:nvSpPr>
        <p:spPr>
          <a:xfrm>
            <a:off x="2024063" y="3786188"/>
            <a:ext cx="8501062" cy="202406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455613"/>
            <a:ext cx="8229600" cy="2894965"/>
          </a:xfrm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… + </a:t>
            </a:r>
            <a:r>
              <a:rPr kumimoji="1" lang="en-US" altLang="zh-CN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altLang="zh-CN" sz="2400" b="1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1" lang="en-US" altLang="zh-CN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内积具有下列性质（其中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为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维向量，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 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为实数）：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对称性：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线性性质：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．</a:t>
            </a:r>
            <a:endParaRPr kumimoji="1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+ [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1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1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Object 4"/>
          <p:cNvGraphicFramePr/>
          <p:nvPr/>
        </p:nvGraphicFramePr>
        <p:xfrm>
          <a:off x="2057400" y="3970338"/>
          <a:ext cx="59674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" name="" r:id="rId1" imgW="2984500" imgH="228600" progId="">
                  <p:embed/>
                </p:oleObj>
              </mc:Choice>
              <mc:Fallback>
                <p:oleObj name="" r:id="rId1" imgW="2984500" imgH="228600" progId="">
                  <p:embed/>
                  <p:pic>
                    <p:nvPicPr>
                      <p:cNvPr id="0" name="图片 565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57400" y="3970338"/>
                        <a:ext cx="5967413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014663" y="3971925"/>
            <a:ext cx="1371600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86263" y="3971925"/>
            <a:ext cx="1214437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00700" y="3971925"/>
            <a:ext cx="1200150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02438" y="3971925"/>
            <a:ext cx="1214437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217092" name="Object 5"/>
          <p:cNvGraphicFramePr/>
          <p:nvPr/>
        </p:nvGraphicFramePr>
        <p:xfrm>
          <a:off x="2095500" y="4829175"/>
          <a:ext cx="8404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4" name="" r:id="rId3" imgW="4203700" imgH="228600" progId="">
                  <p:embed/>
                </p:oleObj>
              </mc:Choice>
              <mc:Fallback>
                <p:oleObj name="" r:id="rId3" imgW="4203700" imgH="228600" progId="">
                  <p:embed/>
                  <p:pic>
                    <p:nvPicPr>
                      <p:cNvPr id="0" name="图片 565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5500" y="4829175"/>
                        <a:ext cx="8404225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3238500" y="4843463"/>
            <a:ext cx="1671638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10138" y="4843463"/>
            <a:ext cx="1785937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96075" y="4843463"/>
            <a:ext cx="2000250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667750" y="4843463"/>
            <a:ext cx="1800225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charRg st="102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charRg st="102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charRg st="128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81251">
                                            <p:txEl>
                                              <p:charRg st="128" end="1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1186" name="Rectangle 2"/>
          <p:cNvSpPr/>
          <p:nvPr/>
        </p:nvSpPr>
        <p:spPr>
          <a:xfrm>
            <a:off x="1979613" y="1538288"/>
            <a:ext cx="8231187" cy="433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定理：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和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对称阵 </a:t>
            </a:r>
            <a:r>
              <a:rPr lang="en-US" altLang="zh-CN" sz="2400" b="1" i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的特征值，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是对应的特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征向量，如果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≠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，则 </a:t>
            </a:r>
            <a:r>
              <a:rPr lang="zh-CN" altLang="en-US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正交．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P.124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定理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6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证明：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2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 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≠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(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A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T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A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是对称阵）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A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2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=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endParaRPr lang="en-US" altLang="zh-CN" sz="2400" b="1" baseline="-25000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−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0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因为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≠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，则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T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，即 </a:t>
            </a:r>
            <a:r>
              <a:rPr lang="zh-CN" altLang="en-US" sz="24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97175" y="4933950"/>
            <a:ext cx="1285875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9875" y="4933950"/>
            <a:ext cx="1228725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03838" y="4933950"/>
            <a:ext cx="1157287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70650" y="4933950"/>
            <a:ext cx="1000125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64425" y="4286250"/>
            <a:ext cx="2286000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82888" y="5405438"/>
            <a:ext cx="1314450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51313" y="5405438"/>
            <a:ext cx="1600200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80100" y="5405438"/>
            <a:ext cx="1543050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97563" y="6384925"/>
            <a:ext cx="2286000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99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4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81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21186">
                                            <p:txEl>
                                              <p:charRg st="81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21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1186">
                                            <p:txEl>
                                              <p:charRg st="121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176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1186">
                                            <p:txEl>
                                              <p:charRg st="176" end="2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225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1186">
                                            <p:txEl>
                                              <p:charRg st="225" end="2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>
                                            <p:txEl>
                                              <p:charRg st="247" end="2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1186">
                                            <p:txEl>
                                              <p:charRg st="247" end="2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61921" name="Rectangle 2"/>
          <p:cNvSpPr/>
          <p:nvPr/>
        </p:nvSpPr>
        <p:spPr>
          <a:xfrm>
            <a:off x="1979613" y="455613"/>
            <a:ext cx="8229600" cy="9036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说明：当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的特征方程有重根时，就不一定有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个线性无关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的特征向量，从而不一定能对角化．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919288" y="1928813"/>
            <a:ext cx="8458200" cy="16446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推论：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为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阶对称阵，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是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的特征方程的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重根，则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矩阵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lE</a:t>
            </a:r>
            <a:r>
              <a:rPr lang="zh-CN" altLang="en-US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的秩等于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−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恰有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k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个线性无关的特征向量与特征值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对应．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885950" y="4508500"/>
            <a:ext cx="8458200" cy="10080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推论：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为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阶对称阵，则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个特征向量必线性无关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endParaRPr lang="en-US" altLang="zh-CN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故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必可对角化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charRg st="36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8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charRg st="58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36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charRg st="36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  <p:bldP spid="5" grpId="0" animBg="1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62945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4648200" y="6248400"/>
            <a:ext cx="2895600" cy="457200"/>
          </a:xfrm>
        </p:spPr>
        <p:txBody>
          <a:bodyPr wrap="square" lIns="91440" tIns="45720" rIns="91440" bIns="45720"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822325"/>
            <a:ext cx="5610225" cy="579438"/>
          </a:xfrm>
          <a:solidFill>
            <a:srgbClr val="FFFFCC"/>
          </a:solidFill>
          <a:ln>
            <a:solidFill>
              <a:srgbClr val="66CCFF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三、实对称矩阵的相似对角化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graphicFrame>
        <p:nvGraphicFramePr>
          <p:cNvPr id="1431555" name="Object 2"/>
          <p:cNvGraphicFramePr/>
          <p:nvPr/>
        </p:nvGraphicFramePr>
        <p:xfrm>
          <a:off x="3287713" y="1614488"/>
          <a:ext cx="62642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" name="" r:id="rId1" imgW="2549525" imgH="215900" progId="Equation.3">
                  <p:embed/>
                </p:oleObj>
              </mc:Choice>
              <mc:Fallback>
                <p:oleObj name="" r:id="rId1" imgW="2549525" imgH="215900" progId="Equation.3">
                  <p:embed/>
                  <p:pic>
                    <p:nvPicPr>
                      <p:cNvPr id="0" name="图片 5379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287713" y="1614488"/>
                        <a:ext cx="6264275" cy="5286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1556" name="Object 3"/>
          <p:cNvGraphicFramePr/>
          <p:nvPr/>
        </p:nvGraphicFramePr>
        <p:xfrm>
          <a:off x="4011613" y="2333625"/>
          <a:ext cx="5246687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" name="" r:id="rId3" imgW="2247900" imgH="939800" progId="Equation.3">
                  <p:embed/>
                </p:oleObj>
              </mc:Choice>
              <mc:Fallback>
                <p:oleObj name="" r:id="rId3" imgW="2247900" imgH="939800" progId="Equation.3">
                  <p:embed/>
                  <p:pic>
                    <p:nvPicPr>
                      <p:cNvPr id="0" name="图片 5373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011613" y="2333625"/>
                        <a:ext cx="5246687" cy="219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1557" name="Object 4"/>
          <p:cNvGraphicFramePr/>
          <p:nvPr/>
        </p:nvGraphicFramePr>
        <p:xfrm>
          <a:off x="2279650" y="4710113"/>
          <a:ext cx="64087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8" name="" r:id="rId5" imgW="2590800" imgH="228600" progId="Equation.3">
                  <p:embed/>
                </p:oleObj>
              </mc:Choice>
              <mc:Fallback>
                <p:oleObj name="" r:id="rId5" imgW="2590800" imgH="228600" progId="Equation.3">
                  <p:embed/>
                  <p:pic>
                    <p:nvPicPr>
                      <p:cNvPr id="0" name="图片 5377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279650" y="4710113"/>
                        <a:ext cx="6408738" cy="565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1558" name="Text Box 6"/>
          <p:cNvSpPr txBox="1"/>
          <p:nvPr/>
        </p:nvSpPr>
        <p:spPr>
          <a:xfrm>
            <a:off x="3648075" y="5502275"/>
            <a:ext cx="1871663" cy="521970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证明略</a:t>
            </a:r>
            <a:endParaRPr lang="zh-CN" altLang="en-US" sz="2800" b="1" dirty="0">
              <a:solidFill>
                <a:srgbClr val="FF33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62951" name="Text Box 7"/>
          <p:cNvSpPr txBox="1"/>
          <p:nvPr/>
        </p:nvSpPr>
        <p:spPr>
          <a:xfrm>
            <a:off x="1992313" y="1614488"/>
            <a:ext cx="1152525" cy="521970"/>
          </a:xfrm>
          <a:prstGeom prst="rect">
            <a:avLst/>
          </a:prstGeom>
          <a:noFill/>
          <a:ln w="38100">
            <a:noFill/>
          </a:ln>
        </p:spPr>
        <p:txBody>
          <a:bodyPr anchor="t">
            <a:spAutoFit/>
          </a:bodyPr>
          <a:p>
            <a:pPr defTabSz="914400">
              <a:spcBef>
                <a:spcPct val="50000"/>
              </a:spcBef>
            </a:pPr>
            <a:r>
              <a:rPr lang="zh-CN" altLang="en-US" sz="2800" b="1" dirty="0">
                <a:solidFill>
                  <a:srgbClr val="1818FF"/>
                </a:solidFill>
                <a:latin typeface="Arial" panose="020B0604020202020204" pitchFamily="34" charset="0"/>
                <a:ea typeface="楷体_GB2312" pitchFamily="49" charset="-122"/>
              </a:rPr>
              <a:t>定理</a:t>
            </a:r>
            <a:r>
              <a:rPr lang="en-US" altLang="zh-CN" sz="2800" b="1" dirty="0">
                <a:solidFill>
                  <a:srgbClr val="1818FF"/>
                </a:solidFill>
                <a:latin typeface="Arial" panose="020B0604020202020204" pitchFamily="34" charset="0"/>
                <a:ea typeface="楷体_GB2312" pitchFamily="49" charset="-122"/>
              </a:rPr>
              <a:t>3</a:t>
            </a:r>
            <a:endParaRPr lang="en-US" altLang="zh-CN" sz="2800" b="1" dirty="0">
              <a:solidFill>
                <a:srgbClr val="1818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aphicFrame>
        <p:nvGraphicFramePr>
          <p:cNvPr id="1431560" name="Object 5"/>
          <p:cNvGraphicFramePr/>
          <p:nvPr/>
        </p:nvGraphicFramePr>
        <p:xfrm>
          <a:off x="2181225" y="2262188"/>
          <a:ext cx="30765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" name="" r:id="rId7" imgW="1268095" imgH="215900" progId="Equation.3">
                  <p:embed/>
                </p:oleObj>
              </mc:Choice>
              <mc:Fallback>
                <p:oleObj name="" r:id="rId7" imgW="1268095" imgH="215900" progId="Equation.3">
                  <p:embed/>
                  <p:pic>
                    <p:nvPicPr>
                      <p:cNvPr id="0" name="图片 5376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181225" y="2262188"/>
                        <a:ext cx="3076575" cy="523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"/>
                                        <p:tgtEl>
                                          <p:spTgt spid="143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1558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6396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4648200" y="6248400"/>
            <a:ext cx="2895600" cy="457200"/>
          </a:xfrm>
        </p:spPr>
        <p:txBody>
          <a:bodyPr wrap="square" lIns="91440" tIns="45720" rIns="91440" bIns="45720"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3970" name="Rectangle 2"/>
          <p:cNvSpPr>
            <a:spLocks noGrp="1"/>
          </p:cNvSpPr>
          <p:nvPr>
            <p:ph type="title"/>
          </p:nvPr>
        </p:nvSpPr>
        <p:spPr>
          <a:xfrm>
            <a:off x="1919288" y="549275"/>
            <a:ext cx="7837487" cy="731838"/>
          </a:xfrm>
          <a:solidFill>
            <a:srgbClr val="009900"/>
          </a:solidFill>
          <a:ln>
            <a:solidFill>
              <a:srgbClr val="000000"/>
            </a:solidFill>
            <a:miter/>
          </a:ln>
        </p:spPr>
        <p:txBody>
          <a:bodyPr vert="horz" wrap="square" lIns="91440" tIns="45720" rIns="91440" bIns="45720" anchor="t"/>
          <a:p>
            <a:r>
              <a:rPr lang="zh-CN" altLang="en-US" dirty="0">
                <a:solidFill>
                  <a:srgbClr val="FFFF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利用正交矩阵将实对称矩阵对角化的方法</a:t>
            </a:r>
            <a:endParaRPr lang="zh-CN" altLang="en-US" dirty="0">
              <a:solidFill>
                <a:srgbClr val="FFFF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75235" name="Text Box 3"/>
          <p:cNvSpPr txBox="1"/>
          <p:nvPr/>
        </p:nvSpPr>
        <p:spPr>
          <a:xfrm>
            <a:off x="3863975" y="1484313"/>
            <a:ext cx="25209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latin typeface="黑体" panose="02010609060101010101" pitchFamily="49" charset="-122"/>
                <a:ea typeface="楷体_GB2312" pitchFamily="49" charset="-122"/>
              </a:rPr>
              <a:t>具体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楷体_GB2312" pitchFamily="49" charset="-122"/>
              </a:rPr>
              <a:t>步骤</a:t>
            </a:r>
            <a:r>
              <a:rPr lang="zh-CN" altLang="en-US" sz="2800" b="1" dirty="0">
                <a:latin typeface="黑体" panose="02010609060101010101" pitchFamily="49" charset="-122"/>
                <a:ea typeface="楷体_GB2312" pitchFamily="49" charset="-122"/>
              </a:rPr>
              <a:t>为：</a:t>
            </a:r>
            <a:endParaRPr lang="zh-CN" altLang="en-US" sz="2800" b="1" dirty="0">
              <a:latin typeface="黑体" panose="02010609060101010101" pitchFamily="49" charset="-122"/>
              <a:ea typeface="楷体_GB2312" pitchFamily="49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640013" y="3573463"/>
            <a:ext cx="3813174" cy="555625"/>
            <a:chOff x="1068" y="2866"/>
            <a:chExt cx="2402" cy="350"/>
          </a:xfrm>
        </p:grpSpPr>
        <p:sp>
          <p:nvSpPr>
            <p:cNvPr id="1363973" name="Text Box 5"/>
            <p:cNvSpPr txBox="1"/>
            <p:nvPr/>
          </p:nvSpPr>
          <p:spPr>
            <a:xfrm>
              <a:off x="1440" y="2887"/>
              <a:ext cx="203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b="1" dirty="0">
                  <a:latin typeface="黑体" panose="02010609060101010101" pitchFamily="49" charset="-122"/>
                  <a:ea typeface="楷体_GB2312" pitchFamily="49" charset="-122"/>
                </a:rPr>
                <a:t>将基础解系正交化</a:t>
              </a:r>
              <a:r>
                <a:rPr lang="en-US" altLang="zh-CN" sz="2800" b="1" dirty="0">
                  <a:latin typeface="黑体" panose="02010609060101010101" pitchFamily="49" charset="-122"/>
                  <a:ea typeface="楷体_GB2312" pitchFamily="49" charset="-122"/>
                </a:rPr>
                <a:t>;</a:t>
              </a:r>
              <a:endParaRPr lang="en-US" altLang="zh-CN" sz="2800" b="1" dirty="0">
                <a:latin typeface="黑体" panose="02010609060101010101" pitchFamily="49" charset="-122"/>
                <a:ea typeface="楷体_GB2312" pitchFamily="49" charset="-122"/>
              </a:endParaRPr>
            </a:p>
          </p:txBody>
        </p:sp>
        <p:sp>
          <p:nvSpPr>
            <p:cNvPr id="1363974" name="Text Box 6"/>
            <p:cNvSpPr txBox="1"/>
            <p:nvPr/>
          </p:nvSpPr>
          <p:spPr>
            <a:xfrm>
              <a:off x="1068" y="2866"/>
              <a:ext cx="34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b="1" dirty="0">
                  <a:latin typeface="黑体" panose="02010609060101010101" pitchFamily="49" charset="-122"/>
                  <a:ea typeface="楷体_GB2312" pitchFamily="49" charset="-122"/>
                </a:rPr>
                <a:t>3.</a:t>
              </a:r>
              <a:endParaRPr lang="en-US" altLang="zh-CN" sz="2800" b="1" dirty="0">
                <a:latin typeface="黑体" panose="02010609060101010101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2640013" y="4294188"/>
            <a:ext cx="3098799" cy="536575"/>
            <a:chOff x="1068" y="3346"/>
            <a:chExt cx="1952" cy="338"/>
          </a:xfrm>
        </p:grpSpPr>
        <p:sp>
          <p:nvSpPr>
            <p:cNvPr id="1363976" name="Rectangle 8"/>
            <p:cNvSpPr/>
            <p:nvPr/>
          </p:nvSpPr>
          <p:spPr>
            <a:xfrm>
              <a:off x="1440" y="3355"/>
              <a:ext cx="158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b="1" dirty="0">
                  <a:latin typeface="黑体" panose="02010609060101010101" pitchFamily="49" charset="-122"/>
                  <a:ea typeface="楷体_GB2312" pitchFamily="49" charset="-122"/>
                </a:rPr>
                <a:t>再将其单位化</a:t>
              </a:r>
              <a:r>
                <a:rPr lang="en-US" altLang="zh-CN" sz="2800" b="1" dirty="0">
                  <a:latin typeface="黑体" panose="02010609060101010101" pitchFamily="49" charset="-122"/>
                  <a:ea typeface="楷体_GB2312" pitchFamily="49" charset="-122"/>
                </a:rPr>
                <a:t>.</a:t>
              </a:r>
              <a:endParaRPr lang="en-US" altLang="zh-CN" sz="2800" b="1" dirty="0">
                <a:latin typeface="黑体" panose="02010609060101010101" pitchFamily="49" charset="-122"/>
                <a:ea typeface="楷体_GB2312" pitchFamily="49" charset="-122"/>
              </a:endParaRPr>
            </a:p>
          </p:txBody>
        </p:sp>
        <p:sp>
          <p:nvSpPr>
            <p:cNvPr id="1363977" name="Text Box 9"/>
            <p:cNvSpPr txBox="1"/>
            <p:nvPr/>
          </p:nvSpPr>
          <p:spPr>
            <a:xfrm>
              <a:off x="1068" y="3346"/>
              <a:ext cx="34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b="1" dirty="0">
                  <a:latin typeface="黑体" panose="02010609060101010101" pitchFamily="49" charset="-122"/>
                  <a:ea typeface="楷体_GB2312" pitchFamily="49" charset="-122"/>
                </a:rPr>
                <a:t>4.</a:t>
              </a:r>
              <a:endParaRPr lang="en-US" altLang="zh-CN" sz="2800" b="1" dirty="0">
                <a:latin typeface="黑体" panose="02010609060101010101" pitchFamily="49" charset="-122"/>
                <a:ea typeface="楷体_GB2312" pitchFamily="49" charset="-122"/>
              </a:endParaRPr>
            </a:p>
          </p:txBody>
        </p:sp>
      </p:grpSp>
      <p:graphicFrame>
        <p:nvGraphicFramePr>
          <p:cNvPr id="1375242" name="Object 2"/>
          <p:cNvGraphicFramePr/>
          <p:nvPr/>
        </p:nvGraphicFramePr>
        <p:xfrm>
          <a:off x="2640013" y="2908300"/>
          <a:ext cx="30527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" name="" r:id="rId1" imgW="1219200" imgH="228600" progId="Equation.3">
                  <p:embed/>
                </p:oleObj>
              </mc:Choice>
              <mc:Fallback>
                <p:oleObj name="" r:id="rId1" imgW="1219200" imgH="228600" progId="Equation.3">
                  <p:embed/>
                  <p:pic>
                    <p:nvPicPr>
                      <p:cNvPr id="0" name="图片 53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40013" y="2908300"/>
                        <a:ext cx="3052762" cy="552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5243" name="Object 3"/>
          <p:cNvGraphicFramePr/>
          <p:nvPr/>
        </p:nvGraphicFramePr>
        <p:xfrm>
          <a:off x="2727325" y="2211388"/>
          <a:ext cx="26241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5" name="" r:id="rId3" imgW="1091565" imgH="203200" progId="Equation.3">
                  <p:embed/>
                </p:oleObj>
              </mc:Choice>
              <mc:Fallback>
                <p:oleObj name="" r:id="rId3" imgW="1091565" imgH="203200" progId="Equation.3">
                  <p:embed/>
                  <p:pic>
                    <p:nvPicPr>
                      <p:cNvPr id="0" name="图片 537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7325" y="2211388"/>
                        <a:ext cx="2624138" cy="485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5244" name="Object 4"/>
          <p:cNvGraphicFramePr>
            <a:graphicFrameLocks noGrp="1"/>
          </p:cNvGraphicFramePr>
          <p:nvPr>
            <p:ph idx="1"/>
          </p:nvPr>
        </p:nvGraphicFramePr>
        <p:xfrm>
          <a:off x="5334000" y="2193925"/>
          <a:ext cx="20081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" name="" r:id="rId5" imgW="838200" imgH="228600" progId="Equation.3">
                  <p:embed/>
                </p:oleObj>
              </mc:Choice>
              <mc:Fallback>
                <p:oleObj name="" r:id="rId5" imgW="838200" imgH="228600" progId="Equation.3">
                  <p:embed/>
                  <p:pic>
                    <p:nvPicPr>
                      <p:cNvPr id="0" name="图片 5375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CC0066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334000" y="2193925"/>
                        <a:ext cx="2008188" cy="5476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3981" name="TextBox 13"/>
          <p:cNvSpPr txBox="1"/>
          <p:nvPr/>
        </p:nvSpPr>
        <p:spPr>
          <a:xfrm>
            <a:off x="5664200" y="2924175"/>
            <a:ext cx="34559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的基础解系；</a:t>
            </a:r>
            <a:endParaRPr lang="zh-CN" altLang="en-US" sz="2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7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7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64993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4648200" y="6248400"/>
            <a:ext cx="2895600" cy="457200"/>
          </a:xfrm>
        </p:spPr>
        <p:txBody>
          <a:bodyPr wrap="square" lIns="91440" tIns="45720" rIns="91440" bIns="45720"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</a:lstStyle>
          <a:p>
            <a:pPr lvl="0" indent="0" algn="ct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2135188" y="476250"/>
            <a:ext cx="7416800" cy="522288"/>
            <a:chOff x="432" y="447"/>
            <a:chExt cx="4372" cy="329"/>
          </a:xfrm>
        </p:grpSpPr>
        <p:sp>
          <p:nvSpPr>
            <p:cNvPr id="1364995" name="Text Box 3"/>
            <p:cNvSpPr txBox="1"/>
            <p:nvPr/>
          </p:nvSpPr>
          <p:spPr>
            <a:xfrm>
              <a:off x="432" y="447"/>
              <a:ext cx="437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defTabSz="914400"/>
              <a:r>
                <a:rPr lang="zh-CN" altLang="en-US" sz="2800" b="1" dirty="0">
                  <a:latin typeface="黑体" panose="02010609060101010101" pitchFamily="49" charset="-122"/>
                  <a:ea typeface="楷体_GB2312" pitchFamily="49" charset="-122"/>
                </a:rPr>
                <a:t>这样共可得到   个</a:t>
              </a:r>
              <a:r>
                <a:rPr lang="zh-CN" altLang="en-US" sz="2800" b="1" dirty="0">
                  <a:solidFill>
                    <a:srgbClr val="1818FF"/>
                  </a:solidFill>
                  <a:latin typeface="黑体" panose="02010609060101010101" pitchFamily="49" charset="-122"/>
                  <a:ea typeface="楷体_GB2312" pitchFamily="49" charset="-122"/>
                </a:rPr>
                <a:t>两两正交的单位特征向量</a:t>
              </a:r>
              <a:endParaRPr lang="zh-CN" altLang="en-US" sz="2800" b="1" dirty="0">
                <a:solidFill>
                  <a:srgbClr val="1818FF"/>
                </a:solidFill>
                <a:latin typeface="黑体" panose="02010609060101010101" pitchFamily="49" charset="-122"/>
                <a:ea typeface="楷体_GB2312" pitchFamily="49" charset="-122"/>
              </a:endParaRPr>
            </a:p>
          </p:txBody>
        </p:sp>
        <p:graphicFrame>
          <p:nvGraphicFramePr>
            <p:cNvPr id="1364996" name="Object 10"/>
            <p:cNvGraphicFramePr/>
            <p:nvPr/>
          </p:nvGraphicFramePr>
          <p:xfrm>
            <a:off x="1872" y="528"/>
            <a:ext cx="18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5" name="" r:id="rId1" imgW="228600" imgH="241300" progId="Equation.DSMT4">
                    <p:embed/>
                  </p:oleObj>
                </mc:Choice>
                <mc:Fallback>
                  <p:oleObj name="" r:id="rId1" imgW="228600" imgH="241300" progId="Equation.DSMT4">
                    <p:embed/>
                    <p:pic>
                      <p:nvPicPr>
                        <p:cNvPr id="0" name="图片 5394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872" y="528"/>
                          <a:ext cx="182" cy="1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76265" name="Text Box 9"/>
          <p:cNvSpPr txBox="1"/>
          <p:nvPr/>
        </p:nvSpPr>
        <p:spPr>
          <a:xfrm>
            <a:off x="2511425" y="3087688"/>
            <a:ext cx="4889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有</a:t>
            </a:r>
            <a:endParaRPr lang="zh-CN" altLang="en-US" sz="2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3000375" y="4724400"/>
            <a:ext cx="4897438" cy="534988"/>
            <a:chOff x="1519" y="3249"/>
            <a:chExt cx="2934" cy="337"/>
          </a:xfrm>
        </p:grpSpPr>
        <p:sp>
          <p:nvSpPr>
            <p:cNvPr id="1364999" name="Text Box 11"/>
            <p:cNvSpPr txBox="1"/>
            <p:nvPr/>
          </p:nvSpPr>
          <p:spPr>
            <a:xfrm>
              <a:off x="1519" y="3249"/>
              <a:ext cx="293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800" b="1" dirty="0">
                  <a:latin typeface="黑体" panose="02010609060101010101" pitchFamily="49" charset="-122"/>
                  <a:ea typeface="楷体_GB2312" pitchFamily="49" charset="-122"/>
                </a:rPr>
                <a:t>对角阵中            的顺序</a:t>
              </a:r>
              <a:endParaRPr lang="zh-CN" altLang="en-US" sz="2800" b="1" dirty="0">
                <a:latin typeface="黑体" panose="02010609060101010101" pitchFamily="49" charset="-122"/>
                <a:ea typeface="楷体_GB2312" pitchFamily="49" charset="-122"/>
              </a:endParaRPr>
            </a:p>
          </p:txBody>
        </p:sp>
        <p:graphicFrame>
          <p:nvGraphicFramePr>
            <p:cNvPr id="1365000" name="Object 9"/>
            <p:cNvGraphicFramePr/>
            <p:nvPr/>
          </p:nvGraphicFramePr>
          <p:xfrm>
            <a:off x="2562" y="3294"/>
            <a:ext cx="1152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3" name="" r:id="rId3" imgW="1701165" imgH="431800" progId="Equation.DSMT4">
                    <p:embed/>
                  </p:oleObj>
                </mc:Choice>
                <mc:Fallback>
                  <p:oleObj name="" r:id="rId3" imgW="1701165" imgH="431800" progId="Equation.DSMT4">
                    <p:embed/>
                    <p:pic>
                      <p:nvPicPr>
                        <p:cNvPr id="0" name="图片 538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62" y="3294"/>
                          <a:ext cx="1152" cy="2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76272" name="Object 2"/>
          <p:cNvGraphicFramePr/>
          <p:nvPr/>
        </p:nvGraphicFramePr>
        <p:xfrm>
          <a:off x="6672263" y="2276475"/>
          <a:ext cx="3363912" cy="239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1" name="" r:id="rId5" imgW="1320165" imgH="939165" progId="Equation.3">
                  <p:embed/>
                </p:oleObj>
              </mc:Choice>
              <mc:Fallback>
                <p:oleObj name="" r:id="rId5" imgW="1320165" imgH="939165" progId="Equation.3">
                  <p:embed/>
                  <p:pic>
                    <p:nvPicPr>
                      <p:cNvPr id="0" name="图片 53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72263" y="2276475"/>
                        <a:ext cx="3363912" cy="2397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1950" name="WordArt 21"/>
          <p:cNvSpPr>
            <a:spLocks noTextEdit="1"/>
          </p:cNvSpPr>
          <p:nvPr/>
        </p:nvSpPr>
        <p:spPr>
          <a:xfrm>
            <a:off x="1849438" y="4724400"/>
            <a:ext cx="1008062" cy="5302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p>
            <a:pPr algn="l"/>
            <a:r>
              <a:rPr lang="zh-CN" altLang="en-US" sz="2800">
                <a:ln w="12700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楷体_GB2312" charset="0"/>
                <a:ea typeface="楷体_GB2312" charset="0"/>
              </a:rPr>
              <a:t>注</a:t>
            </a:r>
            <a:endParaRPr lang="zh-CN" altLang="en-US" sz="2800">
              <a:ln w="12700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3300"/>
              </a:soli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楷体_GB2312" charset="0"/>
              <a:ea typeface="楷体_GB2312" charset="0"/>
            </a:endParaRPr>
          </a:p>
        </p:txBody>
      </p:sp>
      <p:graphicFrame>
        <p:nvGraphicFramePr>
          <p:cNvPr id="1376278" name="Object 5"/>
          <p:cNvGraphicFramePr/>
          <p:nvPr/>
        </p:nvGraphicFramePr>
        <p:xfrm>
          <a:off x="3359150" y="2205038"/>
          <a:ext cx="29210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" name="" r:id="rId7" imgW="1180465" imgH="228600" progId="Equation.3">
                  <p:embed/>
                </p:oleObj>
              </mc:Choice>
              <mc:Fallback>
                <p:oleObj name="" r:id="rId7" imgW="1180465" imgH="228600" progId="Equation.3">
                  <p:embed/>
                  <p:pic>
                    <p:nvPicPr>
                      <p:cNvPr id="0" name="图片 5385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CC0066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359150" y="2205038"/>
                        <a:ext cx="2921000" cy="565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6279" name="Object 6"/>
          <p:cNvGraphicFramePr/>
          <p:nvPr/>
        </p:nvGraphicFramePr>
        <p:xfrm>
          <a:off x="4425950" y="981075"/>
          <a:ext cx="20399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4" name="" r:id="rId9" imgW="825500" imgH="228600" progId="Equation.3">
                  <p:embed/>
                </p:oleObj>
              </mc:Choice>
              <mc:Fallback>
                <p:oleObj name="" r:id="rId9" imgW="825500" imgH="228600" progId="Equation.3">
                  <p:embed/>
                  <p:pic>
                    <p:nvPicPr>
                      <p:cNvPr id="0" name="图片 5383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CC0066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425950" y="981075"/>
                        <a:ext cx="2039938" cy="565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5"/>
          <p:cNvGrpSpPr/>
          <p:nvPr/>
        </p:nvGrpSpPr>
        <p:grpSpPr>
          <a:xfrm>
            <a:off x="3000375" y="5300663"/>
            <a:ext cx="7273925" cy="565150"/>
            <a:chOff x="930" y="3339"/>
            <a:chExt cx="4582" cy="356"/>
          </a:xfrm>
        </p:grpSpPr>
        <p:sp>
          <p:nvSpPr>
            <p:cNvPr id="1365006" name="Text Box 15"/>
            <p:cNvSpPr txBox="1"/>
            <p:nvPr/>
          </p:nvSpPr>
          <p:spPr>
            <a:xfrm>
              <a:off x="930" y="3339"/>
              <a:ext cx="458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800" b="1" dirty="0">
                  <a:latin typeface="黑体" panose="02010609060101010101" pitchFamily="49" charset="-122"/>
                  <a:ea typeface="楷体_GB2312" pitchFamily="49" charset="-122"/>
                </a:rPr>
                <a:t>要与特征向量           的排列顺序一致。</a:t>
              </a:r>
              <a:endParaRPr lang="zh-CN" altLang="en-US" sz="2800" b="1" dirty="0">
                <a:latin typeface="黑体" panose="02010609060101010101" pitchFamily="49" charset="-122"/>
                <a:ea typeface="楷体_GB2312" pitchFamily="49" charset="-122"/>
              </a:endParaRPr>
            </a:p>
          </p:txBody>
        </p:sp>
        <p:graphicFrame>
          <p:nvGraphicFramePr>
            <p:cNvPr id="1365007" name="Object 8"/>
            <p:cNvGraphicFramePr/>
            <p:nvPr/>
          </p:nvGraphicFramePr>
          <p:xfrm>
            <a:off x="2327" y="3339"/>
            <a:ext cx="1285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9" name="" r:id="rId11" imgW="825500" imgH="228600" progId="Equation.3">
                    <p:embed/>
                  </p:oleObj>
                </mc:Choice>
                <mc:Fallback>
                  <p:oleObj name="" r:id="rId11" imgW="825500" imgH="228600" progId="Equation.3">
                    <p:embed/>
                    <p:pic>
                      <p:nvPicPr>
                        <p:cNvPr id="0" name="图片 538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327" y="3339"/>
                          <a:ext cx="1285" cy="35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7"/>
          <p:cNvGrpSpPr/>
          <p:nvPr/>
        </p:nvGrpSpPr>
        <p:grpSpPr>
          <a:xfrm>
            <a:off x="2135188" y="1557338"/>
            <a:ext cx="6985000" cy="565150"/>
            <a:chOff x="385" y="981"/>
            <a:chExt cx="4400" cy="356"/>
          </a:xfrm>
        </p:grpSpPr>
        <p:sp>
          <p:nvSpPr>
            <p:cNvPr id="1365009" name="Text Box 7"/>
            <p:cNvSpPr txBox="1"/>
            <p:nvPr/>
          </p:nvSpPr>
          <p:spPr>
            <a:xfrm>
              <a:off x="385" y="981"/>
              <a:ext cx="440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800" b="1" dirty="0">
                  <a:latin typeface="黑体" panose="02010609060101010101" pitchFamily="49" charset="-122"/>
                  <a:ea typeface="楷体_GB2312" pitchFamily="49" charset="-122"/>
                </a:rPr>
                <a:t>5. </a:t>
              </a:r>
              <a:r>
                <a:rPr lang="zh-CN" altLang="en-US" sz="2800" b="1" dirty="0">
                  <a:latin typeface="黑体" panose="02010609060101010101" pitchFamily="49" charset="-122"/>
                  <a:ea typeface="楷体_GB2312" pitchFamily="49" charset="-122"/>
                </a:rPr>
                <a:t>以           为列向量构成正交矩阵</a:t>
              </a:r>
              <a:endParaRPr lang="zh-CN" altLang="en-US" sz="2800" b="1" dirty="0">
                <a:latin typeface="黑体" panose="02010609060101010101" pitchFamily="49" charset="-122"/>
                <a:ea typeface="楷体_GB2312" pitchFamily="49" charset="-122"/>
              </a:endParaRPr>
            </a:p>
          </p:txBody>
        </p:sp>
        <p:graphicFrame>
          <p:nvGraphicFramePr>
            <p:cNvPr id="1365010" name="Object 7"/>
            <p:cNvGraphicFramePr/>
            <p:nvPr/>
          </p:nvGraphicFramePr>
          <p:xfrm>
            <a:off x="1010" y="981"/>
            <a:ext cx="1286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2" name="" r:id="rId13" imgW="825500" imgH="228600" progId="Equation.3">
                    <p:embed/>
                  </p:oleObj>
                </mc:Choice>
                <mc:Fallback>
                  <p:oleObj name="" r:id="rId13" imgW="825500" imgH="228600" progId="Equation.3">
                    <p:embed/>
                    <p:pic>
                      <p:nvPicPr>
                        <p:cNvPr id="0" name="图片 5391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010" y="981"/>
                          <a:ext cx="1286" cy="35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84171" name="Object 11"/>
          <p:cNvGraphicFramePr/>
          <p:nvPr/>
        </p:nvGraphicFramePr>
        <p:xfrm>
          <a:off x="3455988" y="3127375"/>
          <a:ext cx="31702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4" name="" r:id="rId15" imgW="1243330" imgH="203200" progId="Equation.3">
                  <p:embed/>
                </p:oleObj>
              </mc:Choice>
              <mc:Fallback>
                <p:oleObj name="" r:id="rId15" imgW="1243330" imgH="203200" progId="Equation.3">
                  <p:embed/>
                  <p:pic>
                    <p:nvPicPr>
                      <p:cNvPr id="0" name="图片 539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55988" y="3127375"/>
                        <a:ext cx="3170237" cy="517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7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7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8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7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6306" name="Rectangle 2"/>
          <p:cNvSpPr/>
          <p:nvPr/>
        </p:nvSpPr>
        <p:spPr>
          <a:xfrm>
            <a:off x="1981200" y="1484313"/>
            <a:ext cx="8231188" cy="3854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例：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设                               ，求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正交阵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，使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en-US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AP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对角阵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解：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因为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是对称阵，所以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可以对角化．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求得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的特征值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1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367042" name="Object 4"/>
          <p:cNvGraphicFramePr/>
          <p:nvPr/>
        </p:nvGraphicFramePr>
        <p:xfrm>
          <a:off x="3000375" y="1081088"/>
          <a:ext cx="228282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3" name="" r:id="rId1" imgW="1143000" imgH="698500" progId="">
                  <p:embed/>
                </p:oleObj>
              </mc:Choice>
              <mc:Fallback>
                <p:oleObj name="" r:id="rId1" imgW="1143000" imgH="698500" progId="">
                  <p:embed/>
                  <p:pic>
                    <p:nvPicPr>
                      <p:cNvPr id="0" name="图片 53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00375" y="1081088"/>
                        <a:ext cx="2282825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08" name="Object 5"/>
          <p:cNvGraphicFramePr/>
          <p:nvPr/>
        </p:nvGraphicFramePr>
        <p:xfrm>
          <a:off x="3305175" y="3432175"/>
          <a:ext cx="558165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2" name="" r:id="rId3" imgW="2794000" imgH="698500" progId="">
                  <p:embed/>
                </p:oleObj>
              </mc:Choice>
              <mc:Fallback>
                <p:oleObj name="" r:id="rId3" imgW="2794000" imgH="698500" progId="">
                  <p:embed/>
                  <p:pic>
                    <p:nvPicPr>
                      <p:cNvPr id="0" name="图片 53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5175" y="3432175"/>
                        <a:ext cx="5581650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7044" name="TextBox 4"/>
          <p:cNvSpPr txBox="1"/>
          <p:nvPr/>
        </p:nvSpPr>
        <p:spPr>
          <a:xfrm>
            <a:off x="1919288" y="692150"/>
            <a:ext cx="65532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914400"/>
            <a:r>
              <a:rPr lang="zh-CN" altLang="en-US" sz="2400" b="1" dirty="0">
                <a:solidFill>
                  <a:srgbClr val="1818FF"/>
                </a:solidFill>
                <a:latin typeface="Arial" panose="020B0604020202020204" pitchFamily="34" charset="0"/>
                <a:ea typeface="楷体_GB2312" pitchFamily="49" charset="-122"/>
              </a:rPr>
              <a:t>四、举例</a:t>
            </a:r>
            <a:endParaRPr lang="zh-CN" altLang="en-US" sz="2400" b="1" dirty="0">
              <a:solidFill>
                <a:srgbClr val="1818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charRg st="60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6306">
                                            <p:txEl>
                                              <p:charRg st="60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charRg st="87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6306">
                                            <p:txEl>
                                              <p:charRg st="87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7330" name="Rectangle 2"/>
          <p:cNvSpPr/>
          <p:nvPr/>
        </p:nvSpPr>
        <p:spPr>
          <a:xfrm>
            <a:off x="1981200" y="1066800"/>
            <a:ext cx="8492490" cy="4004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当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= 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时， 解方程组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+ 2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i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                                       ，得基础解系                 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当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1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时， 解方程组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                                              ，得                                   ．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227331" name="Object 8"/>
          <p:cNvGraphicFramePr/>
          <p:nvPr/>
        </p:nvGraphicFramePr>
        <p:xfrm>
          <a:off x="1992313" y="1658938"/>
          <a:ext cx="4567237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5" name="" r:id="rId1" imgW="2286000" imgH="698500" progId="">
                  <p:embed/>
                </p:oleObj>
              </mc:Choice>
              <mc:Fallback>
                <p:oleObj name="" r:id="rId1" imgW="2286000" imgH="698500" progId="">
                  <p:embed/>
                  <p:pic>
                    <p:nvPicPr>
                      <p:cNvPr id="0" name="图片 53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92313" y="1658938"/>
                        <a:ext cx="4567237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2" name="Object 9"/>
          <p:cNvGraphicFramePr/>
          <p:nvPr/>
        </p:nvGraphicFramePr>
        <p:xfrm>
          <a:off x="8401050" y="1631950"/>
          <a:ext cx="1293813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0" name="" r:id="rId3" imgW="647700" imgH="698500" progId="">
                  <p:embed/>
                </p:oleObj>
              </mc:Choice>
              <mc:Fallback>
                <p:oleObj name="" r:id="rId3" imgW="647700" imgH="698500" progId="">
                  <p:embed/>
                  <p:pic>
                    <p:nvPicPr>
                      <p:cNvPr id="0" name="图片 53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01050" y="1631950"/>
                        <a:ext cx="1293813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3" name="Object 10"/>
          <p:cNvGraphicFramePr/>
          <p:nvPr/>
        </p:nvGraphicFramePr>
        <p:xfrm>
          <a:off x="1995488" y="3833813"/>
          <a:ext cx="4719637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" name="" r:id="rId5" imgW="2362200" imgH="698500" progId="">
                  <p:embed/>
                </p:oleObj>
              </mc:Choice>
              <mc:Fallback>
                <p:oleObj name="" r:id="rId5" imgW="2362200" imgH="698500" progId="">
                  <p:embed/>
                  <p:pic>
                    <p:nvPicPr>
                      <p:cNvPr id="0" name="图片 538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5488" y="3833813"/>
                        <a:ext cx="4719637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4" name="Object 11"/>
          <p:cNvGraphicFramePr/>
          <p:nvPr/>
        </p:nvGraphicFramePr>
        <p:xfrm>
          <a:off x="7391400" y="3833813"/>
          <a:ext cx="258762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" name="" r:id="rId7" imgW="1295400" imgH="698500" progId="">
                  <p:embed/>
                </p:oleObj>
              </mc:Choice>
              <mc:Fallback>
                <p:oleObj name="" r:id="rId7" imgW="1295400" imgH="698500" progId="">
                  <p:embed/>
                  <p:pic>
                    <p:nvPicPr>
                      <p:cNvPr id="0" name="图片 538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91400" y="3833813"/>
                        <a:ext cx="2587625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7330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charRg st="35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7330">
                                            <p:txEl>
                                              <p:charRg st="35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charRg st="121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27330">
                                            <p:txEl>
                                              <p:charRg st="121" end="1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charRg st="157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7330">
                                            <p:txEl>
                                              <p:charRg st="157" end="2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1426" name="Rectangle 2"/>
          <p:cNvSpPr/>
          <p:nvPr/>
        </p:nvSpPr>
        <p:spPr>
          <a:xfrm>
            <a:off x="1981200" y="808038"/>
            <a:ext cx="8231188" cy="52933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当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时，对应的特征向量为                  ；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当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1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时，对应的特征向量为                                   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p"/>
            </a:pPr>
            <a:endParaRPr lang="en-US" altLang="zh-CN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显然，必有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⊥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⊥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，但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⊥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未必成立．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于是把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正交化：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此时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⊥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h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x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⊥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h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h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⊥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h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．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369090" name="Object 5"/>
          <p:cNvGraphicFramePr/>
          <p:nvPr/>
        </p:nvGraphicFramePr>
        <p:xfrm>
          <a:off x="7034213" y="404813"/>
          <a:ext cx="1293812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1" name="" r:id="rId1" imgW="647700" imgH="698500" progId="">
                  <p:embed/>
                </p:oleObj>
              </mc:Choice>
              <mc:Fallback>
                <p:oleObj name="" r:id="rId1" imgW="647700" imgH="698500" progId="">
                  <p:embed/>
                  <p:pic>
                    <p:nvPicPr>
                      <p:cNvPr id="0" name="图片 539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34213" y="404813"/>
                        <a:ext cx="1293812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9091" name="Object 6"/>
          <p:cNvGraphicFramePr/>
          <p:nvPr/>
        </p:nvGraphicFramePr>
        <p:xfrm>
          <a:off x="7391400" y="1819275"/>
          <a:ext cx="258762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" name="" r:id="rId3" imgW="1295400" imgH="698500" progId="">
                  <p:embed/>
                </p:oleObj>
              </mc:Choice>
              <mc:Fallback>
                <p:oleObj name="" r:id="rId3" imgW="1295400" imgH="698500" progId="">
                  <p:embed/>
                  <p:pic>
                    <p:nvPicPr>
                      <p:cNvPr id="0" name="图片 539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1819275"/>
                        <a:ext cx="2587625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9" name="Object 7"/>
          <p:cNvGraphicFramePr/>
          <p:nvPr/>
        </p:nvGraphicFramePr>
        <p:xfrm>
          <a:off x="3271838" y="4164013"/>
          <a:ext cx="5613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8" name="" r:id="rId5" imgW="2806700" imgH="698500" progId="">
                  <p:embed/>
                </p:oleObj>
              </mc:Choice>
              <mc:Fallback>
                <p:oleObj name="" r:id="rId5" imgW="2806700" imgH="698500" progId="">
                  <p:embed/>
                  <p:pic>
                    <p:nvPicPr>
                      <p:cNvPr id="0" name="图片 540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1838" y="4164013"/>
                        <a:ext cx="5613400" cy="1397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>
                                            <p:txEl>
                                              <p:charRg st="103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1426">
                                            <p:txEl>
                                              <p:charRg st="103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>
                                            <p:txEl>
                                              <p:charRg st="136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1426">
                                            <p:txEl>
                                              <p:charRg st="136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>
                                            <p:txEl>
                                              <p:charRg st="155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2450" name="Rectangle 2"/>
          <p:cNvSpPr/>
          <p:nvPr/>
        </p:nvSpPr>
        <p:spPr>
          <a:xfrm>
            <a:off x="1847850" y="455613"/>
            <a:ext cx="8623300" cy="3854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单位化：</a:t>
            </a:r>
            <a:endParaRPr lang="zh-CN" altLang="en-US" sz="2400" b="1" dirty="0">
              <a:solidFill>
                <a:srgbClr val="FF33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当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时，对应的特征向量为                  ；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当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1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时，对应的特征向量为                                       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1370114" name="Object 6"/>
          <p:cNvGraphicFramePr/>
          <p:nvPr/>
        </p:nvGraphicFramePr>
        <p:xfrm>
          <a:off x="6900863" y="979488"/>
          <a:ext cx="1293812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9" name="" r:id="rId1" imgW="647700" imgH="698500" progId="">
                  <p:embed/>
                </p:oleObj>
              </mc:Choice>
              <mc:Fallback>
                <p:oleObj name="" r:id="rId1" imgW="647700" imgH="698500" progId="">
                  <p:embed/>
                  <p:pic>
                    <p:nvPicPr>
                      <p:cNvPr id="0" name="图片 54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00863" y="979488"/>
                        <a:ext cx="1293812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0115" name="Object 7"/>
          <p:cNvGraphicFramePr/>
          <p:nvPr/>
        </p:nvGraphicFramePr>
        <p:xfrm>
          <a:off x="7258050" y="3330575"/>
          <a:ext cx="294322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7" name="" r:id="rId3" imgW="1473200" imgH="698500" progId="">
                  <p:embed/>
                </p:oleObj>
              </mc:Choice>
              <mc:Fallback>
                <p:oleObj name="" r:id="rId3" imgW="1473200" imgH="698500" progId="">
                  <p:embed/>
                  <p:pic>
                    <p:nvPicPr>
                      <p:cNvPr id="0" name="图片 539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58050" y="3330575"/>
                        <a:ext cx="2943225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4" name="AutoShape 6"/>
          <p:cNvSpPr/>
          <p:nvPr/>
        </p:nvSpPr>
        <p:spPr>
          <a:xfrm>
            <a:off x="2640013" y="2479675"/>
            <a:ext cx="457200" cy="50323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232455" name="Object 8"/>
          <p:cNvGraphicFramePr/>
          <p:nvPr/>
        </p:nvGraphicFramePr>
        <p:xfrm>
          <a:off x="3214688" y="2035175"/>
          <a:ext cx="1801812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0" name="" r:id="rId5" imgW="901065" imgH="698500" progId="">
                  <p:embed/>
                </p:oleObj>
              </mc:Choice>
              <mc:Fallback>
                <p:oleObj name="" r:id="rId5" imgW="901065" imgH="698500" progId="">
                  <p:embed/>
                  <p:pic>
                    <p:nvPicPr>
                      <p:cNvPr id="0" name="图片 540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14688" y="2035175"/>
                        <a:ext cx="1801812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6" name="AutoShape 8"/>
          <p:cNvSpPr/>
          <p:nvPr/>
        </p:nvSpPr>
        <p:spPr>
          <a:xfrm>
            <a:off x="2640013" y="4927600"/>
            <a:ext cx="457200" cy="50323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232457" name="Object 9"/>
          <p:cNvGraphicFramePr/>
          <p:nvPr/>
        </p:nvGraphicFramePr>
        <p:xfrm>
          <a:off x="3214688" y="4483100"/>
          <a:ext cx="362902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" name="" r:id="rId7" imgW="1816100" imgH="698500" progId="">
                  <p:embed/>
                </p:oleObj>
              </mc:Choice>
              <mc:Fallback>
                <p:oleObj name="" r:id="rId7" imgW="1816100" imgH="698500" progId="">
                  <p:embed/>
                  <p:pic>
                    <p:nvPicPr>
                      <p:cNvPr id="0" name="图片 540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14688" y="4483100"/>
                        <a:ext cx="3629025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 bldLvl="0" animBg="1"/>
      <p:bldP spid="232456" grpId="0" bldLvl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3481" name="Rectangle 9"/>
          <p:cNvSpPr/>
          <p:nvPr/>
        </p:nvSpPr>
        <p:spPr>
          <a:xfrm>
            <a:off x="7680325" y="3616325"/>
            <a:ext cx="2663825" cy="259238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endParaRPr lang="zh-C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3474" name="Rectangle 2"/>
          <p:cNvSpPr/>
          <p:nvPr/>
        </p:nvSpPr>
        <p:spPr>
          <a:xfrm>
            <a:off x="1981200" y="808038"/>
            <a:ext cx="8231188" cy="52933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当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−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时，对应的特征向量为                        ；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当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</a:t>
            </a:r>
            <a:r>
              <a:rPr lang="en-US" altLang="zh-CN" sz="2400" b="1" i="1" dirty="0">
                <a:solidFill>
                  <a:srgbClr val="000000"/>
                </a:solidFill>
                <a:latin typeface="Symbol" panose="05050102010706020507" pitchFamily="18" charset="2"/>
                <a:ea typeface="楷体_GB2312" pitchFamily="49" charset="-122"/>
              </a:rPr>
              <a:t>l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= 1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时，对应的特征向量为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p"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p"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Char char="p"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于是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,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构成正交阵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从而                                             ． </a:t>
            </a:r>
            <a:endParaRPr lang="zh-CN" altLang="en-US" sz="2400" b="1" i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371139" name="Object 6"/>
          <p:cNvGraphicFramePr/>
          <p:nvPr/>
        </p:nvGraphicFramePr>
        <p:xfrm>
          <a:off x="6888163" y="404813"/>
          <a:ext cx="1801812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" name="" r:id="rId1" imgW="901065" imgH="698500" progId="">
                  <p:embed/>
                </p:oleObj>
              </mc:Choice>
              <mc:Fallback>
                <p:oleObj name="" r:id="rId1" imgW="901065" imgH="698500" progId="">
                  <p:embed/>
                  <p:pic>
                    <p:nvPicPr>
                      <p:cNvPr id="0" name="图片 540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88163" y="404813"/>
                        <a:ext cx="1801812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1140" name="Object 7"/>
          <p:cNvGraphicFramePr/>
          <p:nvPr/>
        </p:nvGraphicFramePr>
        <p:xfrm>
          <a:off x="3324225" y="2500313"/>
          <a:ext cx="362902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8" name="" r:id="rId3" imgW="1816100" imgH="698500" progId="">
                  <p:embed/>
                </p:oleObj>
              </mc:Choice>
              <mc:Fallback>
                <p:oleObj name="" r:id="rId3" imgW="1816100" imgH="698500" progId="">
                  <p:embed/>
                  <p:pic>
                    <p:nvPicPr>
                      <p:cNvPr id="0" name="图片 53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4225" y="2500313"/>
                        <a:ext cx="3629025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9" name="Object 8"/>
          <p:cNvGraphicFramePr/>
          <p:nvPr/>
        </p:nvGraphicFramePr>
        <p:xfrm>
          <a:off x="5448300" y="3573463"/>
          <a:ext cx="4924425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0" name="" r:id="rId5" imgW="2463800" imgH="1333500" progId="">
                  <p:embed/>
                </p:oleObj>
              </mc:Choice>
              <mc:Fallback>
                <p:oleObj name="" r:id="rId5" imgW="2463800" imgH="1333500" progId="">
                  <p:embed/>
                  <p:pic>
                    <p:nvPicPr>
                      <p:cNvPr id="0" name="图片 539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8300" y="3573463"/>
                        <a:ext cx="4924425" cy="2660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0" name="Object 9"/>
          <p:cNvGraphicFramePr/>
          <p:nvPr/>
        </p:nvGraphicFramePr>
        <p:xfrm>
          <a:off x="2711450" y="5157788"/>
          <a:ext cx="332422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" name="" r:id="rId7" imgW="1663700" imgH="698500" progId="">
                  <p:embed/>
                </p:oleObj>
              </mc:Choice>
              <mc:Fallback>
                <p:oleObj name="" r:id="rId7" imgW="1663700" imgH="698500" progId="">
                  <p:embed/>
                  <p:pic>
                    <p:nvPicPr>
                      <p:cNvPr id="0" name="图片 54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11450" y="5157788"/>
                        <a:ext cx="3324225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charRg st="76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3474">
                                            <p:txEl>
                                              <p:charRg st="76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charRg st="97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3474">
                                            <p:txEl>
                                              <p:charRg st="97" end="1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81" grpId="0" bldLvl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3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imes New Roman"/>
        <a:ea typeface="楷体_GB2312"/>
        <a:cs typeface=""/>
      </a:majorFont>
      <a:minorFont>
        <a:latin typeface="Times New Roman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3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4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Times New Roman"/>
        <a:ea typeface="楷体_GB2312"/>
        <a:cs typeface=""/>
      </a:majorFont>
      <a:minorFont>
        <a:latin typeface="Times New Roman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9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Times New Roman"/>
        <a:ea typeface="楷体_GB2312"/>
        <a:cs typeface=""/>
      </a:majorFont>
      <a:minorFont>
        <a:latin typeface="Times New Roman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9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imes New Roman"/>
        <a:ea typeface="楷体_GB2312"/>
        <a:cs typeface=""/>
      </a:majorFont>
      <a:minorFont>
        <a:latin typeface="Times New Roman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0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imes New Roman"/>
        <a:ea typeface="楷体_GB2312"/>
        <a:cs typeface=""/>
      </a:majorFont>
      <a:minorFont>
        <a:latin typeface="Times New Roman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0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Times New Roman"/>
        <a:ea typeface="楷体_GB2312"/>
        <a:cs typeface=""/>
      </a:majorFont>
      <a:minorFont>
        <a:latin typeface="Times New Roman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1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imes New Roman"/>
        <a:ea typeface="楷体_GB2312"/>
        <a:cs typeface=""/>
      </a:majorFont>
      <a:minorFont>
        <a:latin typeface="Times New Roman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1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Times New Roman"/>
        <a:ea typeface="楷体_GB2312"/>
        <a:cs typeface=""/>
      </a:majorFont>
      <a:minorFont>
        <a:latin typeface="Times New Roman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2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imes New Roman"/>
        <a:ea typeface="楷体_GB2312"/>
        <a:cs typeface=""/>
      </a:majorFont>
      <a:minorFont>
        <a:latin typeface="Times New Roman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2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Times New Roman"/>
        <a:ea typeface="楷体_GB2312"/>
        <a:cs typeface=""/>
      </a:majorFont>
      <a:minorFont>
        <a:latin typeface="Times New Roman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Blends 5">
    <a:dk1>
      <a:srgbClr val="000000"/>
    </a:dk1>
    <a:lt1>
      <a:srgbClr val="FFFFFF"/>
    </a:lt1>
    <a:dk2>
      <a:srgbClr val="000066"/>
    </a:dk2>
    <a:lt2>
      <a:srgbClr val="333333"/>
    </a:lt2>
    <a:accent1>
      <a:srgbClr val="C4709A"/>
    </a:accent1>
    <a:accent2>
      <a:srgbClr val="4B4EB5"/>
    </a:accent2>
    <a:accent3>
      <a:srgbClr val="FFFFFF"/>
    </a:accent3>
    <a:accent4>
      <a:srgbClr val="000000"/>
    </a:accent4>
    <a:accent5>
      <a:srgbClr val="DEBBCA"/>
    </a:accent5>
    <a:accent6>
      <a:srgbClr val="4346A4"/>
    </a:accent6>
    <a:hlink>
      <a:srgbClr val="C481CF"/>
    </a:hlink>
    <a:folHlink>
      <a:srgbClr val="76B749"/>
    </a:folHlink>
  </a:clrScheme>
</a:themeOverride>
</file>

<file path=ppt/theme/themeOverride2.xml><?xml version="1.0" encoding="utf-8"?>
<a:themeOverride xmlns:a="http://schemas.openxmlformats.org/drawingml/2006/main">
  <a:clrScheme name="1_Blends 5">
    <a:dk1>
      <a:srgbClr val="000000"/>
    </a:dk1>
    <a:lt1>
      <a:srgbClr val="FFFFFF"/>
    </a:lt1>
    <a:dk2>
      <a:srgbClr val="000066"/>
    </a:dk2>
    <a:lt2>
      <a:srgbClr val="333333"/>
    </a:lt2>
    <a:accent1>
      <a:srgbClr val="C4709A"/>
    </a:accent1>
    <a:accent2>
      <a:srgbClr val="4B4EB5"/>
    </a:accent2>
    <a:accent3>
      <a:srgbClr val="FFFFFF"/>
    </a:accent3>
    <a:accent4>
      <a:srgbClr val="000000"/>
    </a:accent4>
    <a:accent5>
      <a:srgbClr val="DEBBCA"/>
    </a:accent5>
    <a:accent6>
      <a:srgbClr val="4346A4"/>
    </a:accent6>
    <a:hlink>
      <a:srgbClr val="C481CF"/>
    </a:hlink>
    <a:folHlink>
      <a:srgbClr val="76B749"/>
    </a:folHlink>
  </a:clrScheme>
</a:themeOverride>
</file>

<file path=ppt/theme/themeOverride3.xml><?xml version="1.0" encoding="utf-8"?>
<a:themeOverride xmlns:a="http://schemas.openxmlformats.org/drawingml/2006/main">
  <a:clrScheme name="1_Blends 5">
    <a:dk1>
      <a:srgbClr val="000000"/>
    </a:dk1>
    <a:lt1>
      <a:srgbClr val="FFFFFF"/>
    </a:lt1>
    <a:dk2>
      <a:srgbClr val="000066"/>
    </a:dk2>
    <a:lt2>
      <a:srgbClr val="333333"/>
    </a:lt2>
    <a:accent1>
      <a:srgbClr val="C4709A"/>
    </a:accent1>
    <a:accent2>
      <a:srgbClr val="4B4EB5"/>
    </a:accent2>
    <a:accent3>
      <a:srgbClr val="FFFFFF"/>
    </a:accent3>
    <a:accent4>
      <a:srgbClr val="000000"/>
    </a:accent4>
    <a:accent5>
      <a:srgbClr val="DEBBCA"/>
    </a:accent5>
    <a:accent6>
      <a:srgbClr val="4346A4"/>
    </a:accent6>
    <a:hlink>
      <a:srgbClr val="C481CF"/>
    </a:hlink>
    <a:folHlink>
      <a:srgbClr val="76B749"/>
    </a:folHlink>
  </a:clrScheme>
</a:themeOverride>
</file>

<file path=ppt/theme/themeOverride4.xml><?xml version="1.0" encoding="utf-8"?>
<a:themeOverride xmlns:a="http://schemas.openxmlformats.org/drawingml/2006/main">
  <a:clrScheme name="1_Blends 5">
    <a:dk1>
      <a:srgbClr val="000000"/>
    </a:dk1>
    <a:lt1>
      <a:srgbClr val="FFFFFF"/>
    </a:lt1>
    <a:dk2>
      <a:srgbClr val="000066"/>
    </a:dk2>
    <a:lt2>
      <a:srgbClr val="333333"/>
    </a:lt2>
    <a:accent1>
      <a:srgbClr val="C4709A"/>
    </a:accent1>
    <a:accent2>
      <a:srgbClr val="4B4EB5"/>
    </a:accent2>
    <a:accent3>
      <a:srgbClr val="FFFFFF"/>
    </a:accent3>
    <a:accent4>
      <a:srgbClr val="000000"/>
    </a:accent4>
    <a:accent5>
      <a:srgbClr val="DEBBCA"/>
    </a:accent5>
    <a:accent6>
      <a:srgbClr val="4346A4"/>
    </a:accent6>
    <a:hlink>
      <a:srgbClr val="C481CF"/>
    </a:hlink>
    <a:folHlink>
      <a:srgbClr val="76B749"/>
    </a:folHlink>
  </a:clrScheme>
</a:themeOverride>
</file>

<file path=ppt/theme/themeOverride5.xml><?xml version="1.0" encoding="utf-8"?>
<a:themeOverride xmlns:a="http://schemas.openxmlformats.org/drawingml/2006/main">
  <a:clrScheme name="1_Blends 5">
    <a:dk1>
      <a:srgbClr val="000000"/>
    </a:dk1>
    <a:lt1>
      <a:srgbClr val="FFFFFF"/>
    </a:lt1>
    <a:dk2>
      <a:srgbClr val="000066"/>
    </a:dk2>
    <a:lt2>
      <a:srgbClr val="333333"/>
    </a:lt2>
    <a:accent1>
      <a:srgbClr val="C4709A"/>
    </a:accent1>
    <a:accent2>
      <a:srgbClr val="4B4EB5"/>
    </a:accent2>
    <a:accent3>
      <a:srgbClr val="FFFFFF"/>
    </a:accent3>
    <a:accent4>
      <a:srgbClr val="000000"/>
    </a:accent4>
    <a:accent5>
      <a:srgbClr val="DEBBCA"/>
    </a:accent5>
    <a:accent6>
      <a:srgbClr val="4346A4"/>
    </a:accent6>
    <a:hlink>
      <a:srgbClr val="C481CF"/>
    </a:hlink>
    <a:folHlink>
      <a:srgbClr val="76B74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18402</Words>
  <Application>WPS 演示</Application>
  <PresentationFormat>宽屏</PresentationFormat>
  <Paragraphs>1384</Paragraphs>
  <Slides>144</Slides>
  <Notes>31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12</vt:i4>
      </vt:variant>
      <vt:variant>
        <vt:lpstr>嵌入 OLE 服务器</vt:lpstr>
      </vt:variant>
      <vt:variant>
        <vt:i4>207</vt:i4>
      </vt:variant>
      <vt:variant>
        <vt:lpstr>幻灯片标题</vt:lpstr>
      </vt:variant>
      <vt:variant>
        <vt:i4>144</vt:i4>
      </vt:variant>
    </vt:vector>
  </HeadingPairs>
  <TitlesOfParts>
    <vt:vector size="376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楷体_GB2312</vt:lpstr>
      <vt:lpstr>Times New Roman</vt:lpstr>
      <vt:lpstr>Arial Black</vt:lpstr>
      <vt:lpstr>Symbol</vt:lpstr>
      <vt:lpstr>楷体_GB2312</vt:lpstr>
      <vt:lpstr>新宋体</vt:lpstr>
      <vt:lpstr>Office 主题</vt:lpstr>
      <vt:lpstr>19_Pixel</vt:lpstr>
      <vt:lpstr>19_Blends</vt:lpstr>
      <vt:lpstr>20_Blends</vt:lpstr>
      <vt:lpstr>20_Pixel</vt:lpstr>
      <vt:lpstr>21_Blends</vt:lpstr>
      <vt:lpstr>21_Pixel</vt:lpstr>
      <vt:lpstr>22_Blends</vt:lpstr>
      <vt:lpstr>22_Pixel</vt:lpstr>
      <vt:lpstr>23_Blends</vt:lpstr>
      <vt:lpstr>23_Pixel</vt:lpstr>
      <vt:lpstr>24_Pixel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第五章 相似矩阵及二次型</vt:lpstr>
      <vt:lpstr>PowerPoint 演示文稿</vt:lpstr>
      <vt:lpstr>§1  向量的内积、长度及正交性</vt:lpstr>
      <vt:lpstr>向量的内积</vt:lpstr>
      <vt:lpstr>向量的内积(Inner product of vectors)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回顾：线段的长度</vt:lpstr>
      <vt:lpstr>向量的长度</vt:lpstr>
      <vt:lpstr>向量的长度</vt:lpstr>
      <vt:lpstr>向量的正交(orthogonal)性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求规范正交基的方法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一、向量的内积</vt:lpstr>
      <vt:lpstr>PowerPoint 演示文稿</vt:lpstr>
      <vt:lpstr>二、向量的长度, 夹角，正交性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§2  方阵的特征值与特征向量</vt:lpstr>
      <vt:lpstr>引言</vt:lpstr>
      <vt:lpstr>一、基本概念</vt:lpstr>
      <vt:lpstr>一、基本概念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二、特征值的基本性质</vt:lpstr>
      <vt:lpstr>PowerPoint 演示文稿</vt:lpstr>
      <vt:lpstr>二、基本性质</vt:lpstr>
      <vt:lpstr>PowerPoint 演示文稿</vt:lpstr>
      <vt:lpstr>二、基本性质</vt:lpstr>
      <vt:lpstr>PowerPoint 演示文稿</vt:lpstr>
      <vt:lpstr>PowerPoint 演示文稿</vt:lpstr>
      <vt:lpstr>PowerPoint 演示文稿</vt:lpstr>
      <vt:lpstr>PowerPoint 演示文稿</vt:lpstr>
      <vt:lpstr>一、基本概念</vt:lpstr>
      <vt:lpstr>二、基本性质</vt:lpstr>
      <vt:lpstr>PowerPoint 演示文稿</vt:lpstr>
      <vt:lpstr>三、特征值和特征向量的求法</vt:lpstr>
      <vt:lpstr>作业</vt:lpstr>
      <vt:lpstr>§3  相似矩阵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  <vt:lpstr>§4  对称矩阵的对角化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三、实对称矩阵的相似对角化</vt:lpstr>
      <vt:lpstr>利用正交矩阵将实对称矩阵对角化的方法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三、实对称矩阵的相似对角化</vt:lpstr>
      <vt:lpstr>利用正交矩阵将实对称矩阵对角化的方法</vt:lpstr>
      <vt:lpstr>PowerPoint 演示文稿</vt:lpstr>
      <vt:lpstr> 例   求 a , b 的值与正交矩阵 C , 使 </vt:lpstr>
      <vt:lpstr>PowerPoint 演示文稿</vt:lpstr>
      <vt:lpstr>PowerPoint 演示文稿</vt:lpstr>
      <vt:lpstr>例  </vt:lpstr>
      <vt:lpstr>PowerPoint 演示文稿</vt:lpstr>
      <vt:lpstr>PowerPoint 演示文稿</vt:lpstr>
      <vt:lpstr>例    设 3 阶实对称矩阵 A 的特征值是 1, 2, 3, </vt:lpstr>
      <vt:lpstr>A 的特征值是 1, 2, 3, </vt:lpstr>
      <vt:lpstr>例  设矩阵</vt:lpstr>
      <vt:lpstr>PowerPoint 演示文稿</vt:lpstr>
      <vt:lpstr>作业</vt:lpstr>
      <vt:lpstr>§5  二次型及其标准形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/tp 忙碌的燕子</cp:lastModifiedBy>
  <cp:revision>4</cp:revision>
  <dcterms:created xsi:type="dcterms:W3CDTF">2018-03-01T02:03:00Z</dcterms:created>
  <dcterms:modified xsi:type="dcterms:W3CDTF">2018-09-05T10:11:10Z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