
<file path=[Content_Types].xml><?xml version="1.0" encoding="utf-8"?>
<Types xmlns="http://schemas.openxmlformats.org/package/2006/content-types">
  <Default Extension="jpeg" ContentType="image/jpeg"/>
  <Default Extension="png" ContentType="image/png"/>
  <Default Extension="wmf" ContentType="image/x-wmf"/>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9" r:id="rId3"/>
    <p:sldMasterId id="2147483671" r:id="rId4"/>
    <p:sldMasterId id="2147483683" r:id="rId5"/>
    <p:sldMasterId id="2147483695" r:id="rId6"/>
    <p:sldMasterId id="2147483707" r:id="rId7"/>
    <p:sldMasterId id="2147483719" r:id="rId8"/>
    <p:sldMasterId id="2147483731" r:id="rId9"/>
    <p:sldMasterId id="2147483743" r:id="rId10"/>
    <p:sldMasterId id="2147483755" r:id="rId11"/>
    <p:sldMasterId id="2147483767" r:id="rId12"/>
    <p:sldMasterId id="2147483779" r:id="rId13"/>
    <p:sldMasterId id="2147483791" r:id="rId14"/>
    <p:sldMasterId id="2147483802" r:id="rId15"/>
  </p:sldMasterIdLst>
  <p:notesMasterIdLst>
    <p:notesMasterId r:id="rId32"/>
  </p:notesMasterIdLst>
  <p:sldIdLst>
    <p:sldId id="257" r:id="rId16"/>
    <p:sldId id="615" r:id="rId17"/>
    <p:sldId id="430" r:id="rId18"/>
    <p:sldId id="433" r:id="rId19"/>
    <p:sldId id="434" r:id="rId20"/>
    <p:sldId id="432" r:id="rId21"/>
    <p:sldId id="435" r:id="rId22"/>
    <p:sldId id="431" r:id="rId23"/>
    <p:sldId id="436" r:id="rId24"/>
    <p:sldId id="438" r:id="rId25"/>
    <p:sldId id="437" r:id="rId26"/>
    <p:sldId id="440" r:id="rId27"/>
    <p:sldId id="616" r:id="rId28"/>
    <p:sldId id="617" r:id="rId29"/>
    <p:sldId id="618" r:id="rId30"/>
    <p:sldId id="619" r:id="rId31"/>
    <p:sldId id="620" r:id="rId33"/>
    <p:sldId id="613" r:id="rId34"/>
    <p:sldId id="804" r:id="rId35"/>
    <p:sldId id="258" r:id="rId36"/>
    <p:sldId id="259" r:id="rId37"/>
    <p:sldId id="260" r:id="rId38"/>
    <p:sldId id="261" r:id="rId39"/>
    <p:sldId id="262" r:id="rId40"/>
    <p:sldId id="263" r:id="rId41"/>
    <p:sldId id="266" r:id="rId42"/>
    <p:sldId id="267" r:id="rId43"/>
    <p:sldId id="268" r:id="rId44"/>
    <p:sldId id="269" r:id="rId45"/>
    <p:sldId id="270" r:id="rId46"/>
    <p:sldId id="271" r:id="rId47"/>
    <p:sldId id="441" r:id="rId48"/>
    <p:sldId id="442" r:id="rId49"/>
    <p:sldId id="805" r:id="rId50"/>
    <p:sldId id="806" r:id="rId51"/>
    <p:sldId id="807" r:id="rId52"/>
    <p:sldId id="272" r:id="rId53"/>
    <p:sldId id="273" r:id="rId54"/>
    <p:sldId id="274" r:id="rId55"/>
    <p:sldId id="275" r:id="rId56"/>
    <p:sldId id="803" r:id="rId57"/>
    <p:sldId id="276" r:id="rId58"/>
    <p:sldId id="277" r:id="rId59"/>
    <p:sldId id="278" r:id="rId60"/>
    <p:sldId id="279" r:id="rId61"/>
    <p:sldId id="280" r:id="rId62"/>
    <p:sldId id="281" r:id="rId63"/>
    <p:sldId id="282" r:id="rId64"/>
    <p:sldId id="283" r:id="rId65"/>
    <p:sldId id="284" r:id="rId66"/>
    <p:sldId id="285" r:id="rId67"/>
    <p:sldId id="286" r:id="rId68"/>
    <p:sldId id="287" r:id="rId69"/>
    <p:sldId id="288" r:id="rId70"/>
    <p:sldId id="289" r:id="rId71"/>
    <p:sldId id="290" r:id="rId72"/>
    <p:sldId id="291" r:id="rId73"/>
    <p:sldId id="292" r:id="rId74"/>
    <p:sldId id="293" r:id="rId75"/>
    <p:sldId id="294" r:id="rId76"/>
    <p:sldId id="295" r:id="rId77"/>
    <p:sldId id="296" r:id="rId78"/>
    <p:sldId id="297" r:id="rId79"/>
    <p:sldId id="298" r:id="rId80"/>
    <p:sldId id="299" r:id="rId81"/>
    <p:sldId id="300" r:id="rId82"/>
    <p:sldId id="301" r:id="rId83"/>
    <p:sldId id="302" r:id="rId84"/>
    <p:sldId id="303" r:id="rId85"/>
    <p:sldId id="304" r:id="rId86"/>
    <p:sldId id="305" r:id="rId87"/>
    <p:sldId id="306" r:id="rId88"/>
    <p:sldId id="307" r:id="rId89"/>
    <p:sldId id="308" r:id="rId90"/>
    <p:sldId id="309" r:id="rId91"/>
    <p:sldId id="310" r:id="rId92"/>
    <p:sldId id="311" r:id="rId93"/>
    <p:sldId id="312" r:id="rId94"/>
    <p:sldId id="313" r:id="rId95"/>
    <p:sldId id="314" r:id="rId96"/>
    <p:sldId id="315" r:id="rId97"/>
    <p:sldId id="316" r:id="rId98"/>
    <p:sldId id="317" r:id="rId99"/>
    <p:sldId id="318" r:id="rId100"/>
    <p:sldId id="319" r:id="rId101"/>
    <p:sldId id="320" r:id="rId102"/>
    <p:sldId id="321" r:id="rId103"/>
    <p:sldId id="322" r:id="rId104"/>
    <p:sldId id="323" r:id="rId105"/>
    <p:sldId id="324" r:id="rId106"/>
    <p:sldId id="325" r:id="rId107"/>
    <p:sldId id="326" r:id="rId108"/>
    <p:sldId id="327" r:id="rId109"/>
    <p:sldId id="328" r:id="rId110"/>
    <p:sldId id="329" r:id="rId111"/>
    <p:sldId id="330" r:id="rId112"/>
    <p:sldId id="331" r:id="rId113"/>
    <p:sldId id="332" r:id="rId114"/>
    <p:sldId id="333" r:id="rId115"/>
    <p:sldId id="334" r:id="rId116"/>
    <p:sldId id="335" r:id="rId117"/>
    <p:sldId id="336" r:id="rId118"/>
    <p:sldId id="337" r:id="rId119"/>
    <p:sldId id="338" r:id="rId120"/>
    <p:sldId id="339" r:id="rId121"/>
    <p:sldId id="340" r:id="rId122"/>
    <p:sldId id="341" r:id="rId123"/>
    <p:sldId id="342" r:id="rId124"/>
    <p:sldId id="343" r:id="rId125"/>
    <p:sldId id="344" r:id="rId126"/>
    <p:sldId id="345" r:id="rId127"/>
    <p:sldId id="346" r:id="rId128"/>
    <p:sldId id="347" r:id="rId129"/>
    <p:sldId id="348" r:id="rId130"/>
    <p:sldId id="349" r:id="rId131"/>
    <p:sldId id="350" r:id="rId132"/>
    <p:sldId id="351" r:id="rId133"/>
    <p:sldId id="352" r:id="rId134"/>
    <p:sldId id="353" r:id="rId135"/>
    <p:sldId id="354" r:id="rId136"/>
    <p:sldId id="355" r:id="rId137"/>
    <p:sldId id="356" r:id="rId138"/>
    <p:sldId id="357" r:id="rId139"/>
    <p:sldId id="358" r:id="rId140"/>
    <p:sldId id="359" r:id="rId141"/>
    <p:sldId id="360" r:id="rId142"/>
    <p:sldId id="361" r:id="rId143"/>
    <p:sldId id="362" r:id="rId144"/>
    <p:sldId id="363" r:id="rId145"/>
    <p:sldId id="364" r:id="rId146"/>
    <p:sldId id="365" r:id="rId147"/>
    <p:sldId id="366" r:id="rId148"/>
    <p:sldId id="367" r:id="rId149"/>
    <p:sldId id="368" r:id="rId150"/>
    <p:sldId id="369" r:id="rId151"/>
    <p:sldId id="370" r:id="rId152"/>
    <p:sldId id="371" r:id="rId153"/>
    <p:sldId id="372" r:id="rId154"/>
    <p:sldId id="373" r:id="rId155"/>
    <p:sldId id="374" r:id="rId156"/>
    <p:sldId id="375" r:id="rId157"/>
    <p:sldId id="376" r:id="rId158"/>
    <p:sldId id="377" r:id="rId159"/>
    <p:sldId id="378" r:id="rId160"/>
    <p:sldId id="379" r:id="rId161"/>
    <p:sldId id="380" r:id="rId162"/>
    <p:sldId id="381" r:id="rId163"/>
    <p:sldId id="382" r:id="rId164"/>
    <p:sldId id="383" r:id="rId165"/>
    <p:sldId id="384" r:id="rId166"/>
    <p:sldId id="385" r:id="rId167"/>
    <p:sldId id="386" r:id="rId168"/>
    <p:sldId id="387" r:id="rId169"/>
    <p:sldId id="388" r:id="rId170"/>
    <p:sldId id="389" r:id="rId171"/>
    <p:sldId id="390" r:id="rId172"/>
    <p:sldId id="391" r:id="rId173"/>
    <p:sldId id="392" r:id="rId174"/>
    <p:sldId id="393" r:id="rId175"/>
    <p:sldId id="394" r:id="rId176"/>
    <p:sldId id="395" r:id="rId177"/>
    <p:sldId id="396" r:id="rId178"/>
    <p:sldId id="397" r:id="rId179"/>
    <p:sldId id="398" r:id="rId180"/>
    <p:sldId id="399" r:id="rId181"/>
    <p:sldId id="400" r:id="rId182"/>
    <p:sldId id="401" r:id="rId183"/>
    <p:sldId id="402" r:id="rId184"/>
    <p:sldId id="403" r:id="rId185"/>
    <p:sldId id="404" r:id="rId186"/>
    <p:sldId id="405" r:id="rId187"/>
    <p:sldId id="406" r:id="rId188"/>
    <p:sldId id="407" r:id="rId189"/>
    <p:sldId id="408" r:id="rId190"/>
    <p:sldId id="409" r:id="rId191"/>
    <p:sldId id="410" r:id="rId192"/>
    <p:sldId id="411" r:id="rId193"/>
    <p:sldId id="412" r:id="rId194"/>
    <p:sldId id="413" r:id="rId195"/>
    <p:sldId id="414" r:id="rId196"/>
    <p:sldId id="415" r:id="rId197"/>
    <p:sldId id="416" r:id="rId198"/>
    <p:sldId id="417" r:id="rId199"/>
    <p:sldId id="418" r:id="rId200"/>
    <p:sldId id="419" r:id="rId201"/>
    <p:sldId id="420" r:id="rId202"/>
    <p:sldId id="421" r:id="rId203"/>
    <p:sldId id="422" r:id="rId204"/>
    <p:sldId id="423" r:id="rId205"/>
    <p:sldId id="424" r:id="rId206"/>
    <p:sldId id="425" r:id="rId207"/>
    <p:sldId id="426" r:id="rId208"/>
    <p:sldId id="427" r:id="rId209"/>
    <p:sldId id="428" r:id="rId2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snapToObjects="1">
      <p:cViewPr varScale="1">
        <p:scale>
          <a:sx n="115" d="100"/>
          <a:sy n="115" d="100"/>
        </p:scale>
        <p:origin x="6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83.xml"/><Relationship Id="rId98" Type="http://schemas.openxmlformats.org/officeDocument/2006/relationships/slide" Target="slides/slide82.xml"/><Relationship Id="rId97" Type="http://schemas.openxmlformats.org/officeDocument/2006/relationships/slide" Target="slides/slide81.xml"/><Relationship Id="rId96" Type="http://schemas.openxmlformats.org/officeDocument/2006/relationships/slide" Target="slides/slide80.xml"/><Relationship Id="rId95" Type="http://schemas.openxmlformats.org/officeDocument/2006/relationships/slide" Target="slides/slide79.xml"/><Relationship Id="rId94" Type="http://schemas.openxmlformats.org/officeDocument/2006/relationships/slide" Target="slides/slide78.xml"/><Relationship Id="rId93" Type="http://schemas.openxmlformats.org/officeDocument/2006/relationships/slide" Target="slides/slide77.xml"/><Relationship Id="rId92" Type="http://schemas.openxmlformats.org/officeDocument/2006/relationships/slide" Target="slides/slide76.xml"/><Relationship Id="rId91" Type="http://schemas.openxmlformats.org/officeDocument/2006/relationships/slide" Target="slides/slide75.xml"/><Relationship Id="rId90" Type="http://schemas.openxmlformats.org/officeDocument/2006/relationships/slide" Target="slides/slide74.xml"/><Relationship Id="rId9" Type="http://schemas.openxmlformats.org/officeDocument/2006/relationships/slideMaster" Target="slideMasters/slideMaster8.xml"/><Relationship Id="rId89" Type="http://schemas.openxmlformats.org/officeDocument/2006/relationships/slide" Target="slides/slide73.xml"/><Relationship Id="rId88" Type="http://schemas.openxmlformats.org/officeDocument/2006/relationships/slide" Target="slides/slide72.xml"/><Relationship Id="rId87" Type="http://schemas.openxmlformats.org/officeDocument/2006/relationships/slide" Target="slides/slide71.xml"/><Relationship Id="rId86" Type="http://schemas.openxmlformats.org/officeDocument/2006/relationships/slide" Target="slides/slide70.xml"/><Relationship Id="rId85" Type="http://schemas.openxmlformats.org/officeDocument/2006/relationships/slide" Target="slides/slide69.xml"/><Relationship Id="rId84" Type="http://schemas.openxmlformats.org/officeDocument/2006/relationships/slide" Target="slides/slide68.xml"/><Relationship Id="rId83" Type="http://schemas.openxmlformats.org/officeDocument/2006/relationships/slide" Target="slides/slide67.xml"/><Relationship Id="rId82" Type="http://schemas.openxmlformats.org/officeDocument/2006/relationships/slide" Target="slides/slide66.xml"/><Relationship Id="rId81" Type="http://schemas.openxmlformats.org/officeDocument/2006/relationships/slide" Target="slides/slide65.xml"/><Relationship Id="rId80" Type="http://schemas.openxmlformats.org/officeDocument/2006/relationships/slide" Target="slides/slide64.xml"/><Relationship Id="rId8" Type="http://schemas.openxmlformats.org/officeDocument/2006/relationships/slideMaster" Target="slideMasters/slideMaster7.xml"/><Relationship Id="rId79" Type="http://schemas.openxmlformats.org/officeDocument/2006/relationships/slide" Target="slides/slide63.xml"/><Relationship Id="rId78" Type="http://schemas.openxmlformats.org/officeDocument/2006/relationships/slide" Target="slides/slide62.xml"/><Relationship Id="rId77" Type="http://schemas.openxmlformats.org/officeDocument/2006/relationships/slide" Target="slides/slide61.xml"/><Relationship Id="rId76" Type="http://schemas.openxmlformats.org/officeDocument/2006/relationships/slide" Target="slides/slide60.xml"/><Relationship Id="rId75" Type="http://schemas.openxmlformats.org/officeDocument/2006/relationships/slide" Target="slides/slide59.xml"/><Relationship Id="rId74" Type="http://schemas.openxmlformats.org/officeDocument/2006/relationships/slide" Target="slides/slide58.xml"/><Relationship Id="rId73" Type="http://schemas.openxmlformats.org/officeDocument/2006/relationships/slide" Target="slides/slide57.xml"/><Relationship Id="rId72" Type="http://schemas.openxmlformats.org/officeDocument/2006/relationships/slide" Target="slides/slide56.xml"/><Relationship Id="rId71" Type="http://schemas.openxmlformats.org/officeDocument/2006/relationships/slide" Target="slides/slide55.xml"/><Relationship Id="rId70" Type="http://schemas.openxmlformats.org/officeDocument/2006/relationships/slide" Target="slides/slide54.xml"/><Relationship Id="rId7" Type="http://schemas.openxmlformats.org/officeDocument/2006/relationships/slideMaster" Target="slideMasters/slideMaster6.xml"/><Relationship Id="rId69" Type="http://schemas.openxmlformats.org/officeDocument/2006/relationships/slide" Target="slides/slide53.xml"/><Relationship Id="rId68" Type="http://schemas.openxmlformats.org/officeDocument/2006/relationships/slide" Target="slides/slide52.xml"/><Relationship Id="rId67" Type="http://schemas.openxmlformats.org/officeDocument/2006/relationships/slide" Target="slides/slide51.xml"/><Relationship Id="rId66" Type="http://schemas.openxmlformats.org/officeDocument/2006/relationships/slide" Target="slides/slide50.xml"/><Relationship Id="rId65" Type="http://schemas.openxmlformats.org/officeDocument/2006/relationships/slide" Target="slides/slide49.xml"/><Relationship Id="rId64" Type="http://schemas.openxmlformats.org/officeDocument/2006/relationships/slide" Target="slides/slide48.xml"/><Relationship Id="rId63" Type="http://schemas.openxmlformats.org/officeDocument/2006/relationships/slide" Target="slides/slide47.xml"/><Relationship Id="rId62" Type="http://schemas.openxmlformats.org/officeDocument/2006/relationships/slide" Target="slides/slide46.xml"/><Relationship Id="rId61" Type="http://schemas.openxmlformats.org/officeDocument/2006/relationships/slide" Target="slides/slide45.xml"/><Relationship Id="rId60" Type="http://schemas.openxmlformats.org/officeDocument/2006/relationships/slide" Target="slides/slide44.xml"/><Relationship Id="rId6" Type="http://schemas.openxmlformats.org/officeDocument/2006/relationships/slideMaster" Target="slideMasters/slideMaster5.xml"/><Relationship Id="rId59" Type="http://schemas.openxmlformats.org/officeDocument/2006/relationships/slide" Target="slides/slide43.xml"/><Relationship Id="rId58" Type="http://schemas.openxmlformats.org/officeDocument/2006/relationships/slide" Target="slides/slide42.xml"/><Relationship Id="rId57" Type="http://schemas.openxmlformats.org/officeDocument/2006/relationships/slide" Target="slides/slide41.xml"/><Relationship Id="rId56" Type="http://schemas.openxmlformats.org/officeDocument/2006/relationships/slide" Target="slides/slide40.xml"/><Relationship Id="rId55" Type="http://schemas.openxmlformats.org/officeDocument/2006/relationships/slide" Target="slides/slide39.xml"/><Relationship Id="rId54" Type="http://schemas.openxmlformats.org/officeDocument/2006/relationships/slide" Target="slides/slide38.xml"/><Relationship Id="rId53" Type="http://schemas.openxmlformats.org/officeDocument/2006/relationships/slide" Target="slides/slide37.xml"/><Relationship Id="rId52" Type="http://schemas.openxmlformats.org/officeDocument/2006/relationships/slide" Target="slides/slide36.xml"/><Relationship Id="rId51" Type="http://schemas.openxmlformats.org/officeDocument/2006/relationships/slide" Target="slides/slide35.xml"/><Relationship Id="rId50" Type="http://schemas.openxmlformats.org/officeDocument/2006/relationships/slide" Target="slides/slide34.xml"/><Relationship Id="rId5" Type="http://schemas.openxmlformats.org/officeDocument/2006/relationships/slideMaster" Target="slideMasters/slideMaster4.xml"/><Relationship Id="rId49" Type="http://schemas.openxmlformats.org/officeDocument/2006/relationships/slide" Target="slides/slide33.xml"/><Relationship Id="rId48" Type="http://schemas.openxmlformats.org/officeDocument/2006/relationships/slide" Target="slides/slide32.xml"/><Relationship Id="rId47" Type="http://schemas.openxmlformats.org/officeDocument/2006/relationships/slide" Target="slides/slide31.xml"/><Relationship Id="rId46" Type="http://schemas.openxmlformats.org/officeDocument/2006/relationships/slide" Target="slides/slide30.xml"/><Relationship Id="rId45" Type="http://schemas.openxmlformats.org/officeDocument/2006/relationships/slide" Target="slides/slide29.xml"/><Relationship Id="rId44" Type="http://schemas.openxmlformats.org/officeDocument/2006/relationships/slide" Target="slides/slide28.xml"/><Relationship Id="rId43" Type="http://schemas.openxmlformats.org/officeDocument/2006/relationships/slide" Target="slides/slide27.xml"/><Relationship Id="rId42" Type="http://schemas.openxmlformats.org/officeDocument/2006/relationships/slide" Target="slides/slide26.xml"/><Relationship Id="rId41" Type="http://schemas.openxmlformats.org/officeDocument/2006/relationships/slide" Target="slides/slide25.xml"/><Relationship Id="rId40" Type="http://schemas.openxmlformats.org/officeDocument/2006/relationships/slide" Target="slides/slide24.xml"/><Relationship Id="rId4" Type="http://schemas.openxmlformats.org/officeDocument/2006/relationships/slideMaster" Target="slideMasters/slideMaster3.xml"/><Relationship Id="rId39" Type="http://schemas.openxmlformats.org/officeDocument/2006/relationships/slide" Target="slides/slide23.xml"/><Relationship Id="rId38" Type="http://schemas.openxmlformats.org/officeDocument/2006/relationships/slide" Target="slides/slide22.xml"/><Relationship Id="rId37" Type="http://schemas.openxmlformats.org/officeDocument/2006/relationships/slide" Target="slides/slide21.xml"/><Relationship Id="rId36" Type="http://schemas.openxmlformats.org/officeDocument/2006/relationships/slide" Target="slides/slide20.xml"/><Relationship Id="rId35" Type="http://schemas.openxmlformats.org/officeDocument/2006/relationships/slide" Target="slides/slide19.xml"/><Relationship Id="rId34" Type="http://schemas.openxmlformats.org/officeDocument/2006/relationships/slide" Target="slides/slide18.xml"/><Relationship Id="rId33" Type="http://schemas.openxmlformats.org/officeDocument/2006/relationships/slide" Target="slides/slide17.xml"/><Relationship Id="rId32" Type="http://schemas.openxmlformats.org/officeDocument/2006/relationships/notesMaster" Target="notesMasters/notesMaster1.xml"/><Relationship Id="rId31" Type="http://schemas.openxmlformats.org/officeDocument/2006/relationships/slide" Target="slides/slide16.xml"/><Relationship Id="rId30" Type="http://schemas.openxmlformats.org/officeDocument/2006/relationships/slide" Target="slides/slide15.xml"/><Relationship Id="rId3" Type="http://schemas.openxmlformats.org/officeDocument/2006/relationships/slideMaster" Target="slideMasters/slideMaster2.xml"/><Relationship Id="rId29" Type="http://schemas.openxmlformats.org/officeDocument/2006/relationships/slide" Target="slides/slide14.xml"/><Relationship Id="rId28" Type="http://schemas.openxmlformats.org/officeDocument/2006/relationships/slide" Target="slides/slide13.xml"/><Relationship Id="rId27" Type="http://schemas.openxmlformats.org/officeDocument/2006/relationships/slide" Target="slides/slide12.xml"/><Relationship Id="rId26" Type="http://schemas.openxmlformats.org/officeDocument/2006/relationships/slide" Target="slides/slide11.xml"/><Relationship Id="rId25" Type="http://schemas.openxmlformats.org/officeDocument/2006/relationships/slide" Target="slides/slide10.xml"/><Relationship Id="rId24" Type="http://schemas.openxmlformats.org/officeDocument/2006/relationships/slide" Target="slides/slide9.xml"/><Relationship Id="rId23" Type="http://schemas.openxmlformats.org/officeDocument/2006/relationships/slide" Target="slides/slide8.xml"/><Relationship Id="rId22" Type="http://schemas.openxmlformats.org/officeDocument/2006/relationships/slide" Target="slides/slide7.xml"/><Relationship Id="rId213" Type="http://schemas.openxmlformats.org/officeDocument/2006/relationships/tableStyles" Target="tableStyles.xml"/><Relationship Id="rId212" Type="http://schemas.openxmlformats.org/officeDocument/2006/relationships/viewProps" Target="viewProps.xml"/><Relationship Id="rId211" Type="http://schemas.openxmlformats.org/officeDocument/2006/relationships/presProps" Target="presProps.xml"/><Relationship Id="rId210" Type="http://schemas.openxmlformats.org/officeDocument/2006/relationships/slide" Target="slides/slide194.xml"/><Relationship Id="rId21" Type="http://schemas.openxmlformats.org/officeDocument/2006/relationships/slide" Target="slides/slide6.xml"/><Relationship Id="rId209" Type="http://schemas.openxmlformats.org/officeDocument/2006/relationships/slide" Target="slides/slide193.xml"/><Relationship Id="rId208" Type="http://schemas.openxmlformats.org/officeDocument/2006/relationships/slide" Target="slides/slide192.xml"/><Relationship Id="rId207" Type="http://schemas.openxmlformats.org/officeDocument/2006/relationships/slide" Target="slides/slide191.xml"/><Relationship Id="rId206" Type="http://schemas.openxmlformats.org/officeDocument/2006/relationships/slide" Target="slides/slide190.xml"/><Relationship Id="rId205" Type="http://schemas.openxmlformats.org/officeDocument/2006/relationships/slide" Target="slides/slide189.xml"/><Relationship Id="rId204" Type="http://schemas.openxmlformats.org/officeDocument/2006/relationships/slide" Target="slides/slide188.xml"/><Relationship Id="rId203" Type="http://schemas.openxmlformats.org/officeDocument/2006/relationships/slide" Target="slides/slide187.xml"/><Relationship Id="rId202" Type="http://schemas.openxmlformats.org/officeDocument/2006/relationships/slide" Target="slides/slide186.xml"/><Relationship Id="rId201" Type="http://schemas.openxmlformats.org/officeDocument/2006/relationships/slide" Target="slides/slide185.xml"/><Relationship Id="rId200" Type="http://schemas.openxmlformats.org/officeDocument/2006/relationships/slide" Target="slides/slide184.xml"/><Relationship Id="rId20" Type="http://schemas.openxmlformats.org/officeDocument/2006/relationships/slide" Target="slides/slide5.xml"/><Relationship Id="rId2" Type="http://schemas.openxmlformats.org/officeDocument/2006/relationships/theme" Target="theme/theme1.xml"/><Relationship Id="rId199" Type="http://schemas.openxmlformats.org/officeDocument/2006/relationships/slide" Target="slides/slide183.xml"/><Relationship Id="rId198" Type="http://schemas.openxmlformats.org/officeDocument/2006/relationships/slide" Target="slides/slide182.xml"/><Relationship Id="rId197" Type="http://schemas.openxmlformats.org/officeDocument/2006/relationships/slide" Target="slides/slide181.xml"/><Relationship Id="rId196" Type="http://schemas.openxmlformats.org/officeDocument/2006/relationships/slide" Target="slides/slide180.xml"/><Relationship Id="rId195" Type="http://schemas.openxmlformats.org/officeDocument/2006/relationships/slide" Target="slides/slide179.xml"/><Relationship Id="rId194" Type="http://schemas.openxmlformats.org/officeDocument/2006/relationships/slide" Target="slides/slide178.xml"/><Relationship Id="rId193" Type="http://schemas.openxmlformats.org/officeDocument/2006/relationships/slide" Target="slides/slide177.xml"/><Relationship Id="rId192" Type="http://schemas.openxmlformats.org/officeDocument/2006/relationships/slide" Target="slides/slide176.xml"/><Relationship Id="rId191" Type="http://schemas.openxmlformats.org/officeDocument/2006/relationships/slide" Target="slides/slide175.xml"/><Relationship Id="rId190" Type="http://schemas.openxmlformats.org/officeDocument/2006/relationships/slide" Target="slides/slide174.xml"/><Relationship Id="rId19" Type="http://schemas.openxmlformats.org/officeDocument/2006/relationships/slide" Target="slides/slide4.xml"/><Relationship Id="rId189" Type="http://schemas.openxmlformats.org/officeDocument/2006/relationships/slide" Target="slides/slide173.xml"/><Relationship Id="rId188" Type="http://schemas.openxmlformats.org/officeDocument/2006/relationships/slide" Target="slides/slide172.xml"/><Relationship Id="rId187" Type="http://schemas.openxmlformats.org/officeDocument/2006/relationships/slide" Target="slides/slide171.xml"/><Relationship Id="rId186" Type="http://schemas.openxmlformats.org/officeDocument/2006/relationships/slide" Target="slides/slide170.xml"/><Relationship Id="rId185" Type="http://schemas.openxmlformats.org/officeDocument/2006/relationships/slide" Target="slides/slide169.xml"/><Relationship Id="rId184" Type="http://schemas.openxmlformats.org/officeDocument/2006/relationships/slide" Target="slides/slide168.xml"/><Relationship Id="rId183" Type="http://schemas.openxmlformats.org/officeDocument/2006/relationships/slide" Target="slides/slide167.xml"/><Relationship Id="rId182" Type="http://schemas.openxmlformats.org/officeDocument/2006/relationships/slide" Target="slides/slide166.xml"/><Relationship Id="rId181" Type="http://schemas.openxmlformats.org/officeDocument/2006/relationships/slide" Target="slides/slide165.xml"/><Relationship Id="rId180" Type="http://schemas.openxmlformats.org/officeDocument/2006/relationships/slide" Target="slides/slide164.xml"/><Relationship Id="rId18" Type="http://schemas.openxmlformats.org/officeDocument/2006/relationships/slide" Target="slides/slide3.xml"/><Relationship Id="rId179" Type="http://schemas.openxmlformats.org/officeDocument/2006/relationships/slide" Target="slides/slide163.xml"/><Relationship Id="rId178" Type="http://schemas.openxmlformats.org/officeDocument/2006/relationships/slide" Target="slides/slide162.xml"/><Relationship Id="rId177" Type="http://schemas.openxmlformats.org/officeDocument/2006/relationships/slide" Target="slides/slide161.xml"/><Relationship Id="rId176" Type="http://schemas.openxmlformats.org/officeDocument/2006/relationships/slide" Target="slides/slide160.xml"/><Relationship Id="rId175" Type="http://schemas.openxmlformats.org/officeDocument/2006/relationships/slide" Target="slides/slide159.xml"/><Relationship Id="rId174" Type="http://schemas.openxmlformats.org/officeDocument/2006/relationships/slide" Target="slides/slide158.xml"/><Relationship Id="rId173" Type="http://schemas.openxmlformats.org/officeDocument/2006/relationships/slide" Target="slides/slide157.xml"/><Relationship Id="rId172" Type="http://schemas.openxmlformats.org/officeDocument/2006/relationships/slide" Target="slides/slide156.xml"/><Relationship Id="rId171" Type="http://schemas.openxmlformats.org/officeDocument/2006/relationships/slide" Target="slides/slide155.xml"/><Relationship Id="rId170" Type="http://schemas.openxmlformats.org/officeDocument/2006/relationships/slide" Target="slides/slide154.xml"/><Relationship Id="rId17" Type="http://schemas.openxmlformats.org/officeDocument/2006/relationships/slide" Target="slides/slide2.xml"/><Relationship Id="rId169" Type="http://schemas.openxmlformats.org/officeDocument/2006/relationships/slide" Target="slides/slide153.xml"/><Relationship Id="rId168" Type="http://schemas.openxmlformats.org/officeDocument/2006/relationships/slide" Target="slides/slide152.xml"/><Relationship Id="rId167" Type="http://schemas.openxmlformats.org/officeDocument/2006/relationships/slide" Target="slides/slide151.xml"/><Relationship Id="rId166" Type="http://schemas.openxmlformats.org/officeDocument/2006/relationships/slide" Target="slides/slide150.xml"/><Relationship Id="rId165" Type="http://schemas.openxmlformats.org/officeDocument/2006/relationships/slide" Target="slides/slide149.xml"/><Relationship Id="rId164" Type="http://schemas.openxmlformats.org/officeDocument/2006/relationships/slide" Target="slides/slide148.xml"/><Relationship Id="rId163" Type="http://schemas.openxmlformats.org/officeDocument/2006/relationships/slide" Target="slides/slide147.xml"/><Relationship Id="rId162" Type="http://schemas.openxmlformats.org/officeDocument/2006/relationships/slide" Target="slides/slide146.xml"/><Relationship Id="rId161" Type="http://schemas.openxmlformats.org/officeDocument/2006/relationships/slide" Target="slides/slide145.xml"/><Relationship Id="rId160" Type="http://schemas.openxmlformats.org/officeDocument/2006/relationships/slide" Target="slides/slide144.xml"/><Relationship Id="rId16" Type="http://schemas.openxmlformats.org/officeDocument/2006/relationships/slide" Target="slides/slide1.xml"/><Relationship Id="rId159" Type="http://schemas.openxmlformats.org/officeDocument/2006/relationships/slide" Target="slides/slide143.xml"/><Relationship Id="rId158" Type="http://schemas.openxmlformats.org/officeDocument/2006/relationships/slide" Target="slides/slide142.xml"/><Relationship Id="rId157" Type="http://schemas.openxmlformats.org/officeDocument/2006/relationships/slide" Target="slides/slide141.xml"/><Relationship Id="rId156" Type="http://schemas.openxmlformats.org/officeDocument/2006/relationships/slide" Target="slides/slide140.xml"/><Relationship Id="rId155" Type="http://schemas.openxmlformats.org/officeDocument/2006/relationships/slide" Target="slides/slide139.xml"/><Relationship Id="rId154" Type="http://schemas.openxmlformats.org/officeDocument/2006/relationships/slide" Target="slides/slide138.xml"/><Relationship Id="rId153" Type="http://schemas.openxmlformats.org/officeDocument/2006/relationships/slide" Target="slides/slide137.xml"/><Relationship Id="rId152" Type="http://schemas.openxmlformats.org/officeDocument/2006/relationships/slide" Target="slides/slide136.xml"/><Relationship Id="rId151" Type="http://schemas.openxmlformats.org/officeDocument/2006/relationships/slide" Target="slides/slide135.xml"/><Relationship Id="rId150" Type="http://schemas.openxmlformats.org/officeDocument/2006/relationships/slide" Target="slides/slide134.xml"/><Relationship Id="rId15" Type="http://schemas.openxmlformats.org/officeDocument/2006/relationships/slideMaster" Target="slideMasters/slideMaster14.xml"/><Relationship Id="rId149" Type="http://schemas.openxmlformats.org/officeDocument/2006/relationships/slide" Target="slides/slide133.xml"/><Relationship Id="rId148" Type="http://schemas.openxmlformats.org/officeDocument/2006/relationships/slide" Target="slides/slide132.xml"/><Relationship Id="rId147" Type="http://schemas.openxmlformats.org/officeDocument/2006/relationships/slide" Target="slides/slide131.xml"/><Relationship Id="rId146" Type="http://schemas.openxmlformats.org/officeDocument/2006/relationships/slide" Target="slides/slide130.xml"/><Relationship Id="rId145" Type="http://schemas.openxmlformats.org/officeDocument/2006/relationships/slide" Target="slides/slide129.xml"/><Relationship Id="rId144" Type="http://schemas.openxmlformats.org/officeDocument/2006/relationships/slide" Target="slides/slide128.xml"/><Relationship Id="rId143" Type="http://schemas.openxmlformats.org/officeDocument/2006/relationships/slide" Target="slides/slide127.xml"/><Relationship Id="rId142" Type="http://schemas.openxmlformats.org/officeDocument/2006/relationships/slide" Target="slides/slide126.xml"/><Relationship Id="rId141" Type="http://schemas.openxmlformats.org/officeDocument/2006/relationships/slide" Target="slides/slide125.xml"/><Relationship Id="rId140" Type="http://schemas.openxmlformats.org/officeDocument/2006/relationships/slide" Target="slides/slide124.xml"/><Relationship Id="rId14" Type="http://schemas.openxmlformats.org/officeDocument/2006/relationships/slideMaster" Target="slideMasters/slideMaster13.xml"/><Relationship Id="rId139" Type="http://schemas.openxmlformats.org/officeDocument/2006/relationships/slide" Target="slides/slide123.xml"/><Relationship Id="rId138" Type="http://schemas.openxmlformats.org/officeDocument/2006/relationships/slide" Target="slides/slide122.xml"/><Relationship Id="rId137" Type="http://schemas.openxmlformats.org/officeDocument/2006/relationships/slide" Target="slides/slide121.xml"/><Relationship Id="rId136" Type="http://schemas.openxmlformats.org/officeDocument/2006/relationships/slide" Target="slides/slide120.xml"/><Relationship Id="rId135" Type="http://schemas.openxmlformats.org/officeDocument/2006/relationships/slide" Target="slides/slide119.xml"/><Relationship Id="rId134" Type="http://schemas.openxmlformats.org/officeDocument/2006/relationships/slide" Target="slides/slide118.xml"/><Relationship Id="rId133" Type="http://schemas.openxmlformats.org/officeDocument/2006/relationships/slide" Target="slides/slide117.xml"/><Relationship Id="rId132" Type="http://schemas.openxmlformats.org/officeDocument/2006/relationships/slide" Target="slides/slide116.xml"/><Relationship Id="rId131" Type="http://schemas.openxmlformats.org/officeDocument/2006/relationships/slide" Target="slides/slide115.xml"/><Relationship Id="rId130" Type="http://schemas.openxmlformats.org/officeDocument/2006/relationships/slide" Target="slides/slide114.xml"/><Relationship Id="rId13" Type="http://schemas.openxmlformats.org/officeDocument/2006/relationships/slideMaster" Target="slideMasters/slideMaster12.xml"/><Relationship Id="rId129" Type="http://schemas.openxmlformats.org/officeDocument/2006/relationships/slide" Target="slides/slide113.xml"/><Relationship Id="rId128" Type="http://schemas.openxmlformats.org/officeDocument/2006/relationships/slide" Target="slides/slide112.xml"/><Relationship Id="rId127" Type="http://schemas.openxmlformats.org/officeDocument/2006/relationships/slide" Target="slides/slide111.xml"/><Relationship Id="rId126" Type="http://schemas.openxmlformats.org/officeDocument/2006/relationships/slide" Target="slides/slide110.xml"/><Relationship Id="rId125" Type="http://schemas.openxmlformats.org/officeDocument/2006/relationships/slide" Target="slides/slide109.xml"/><Relationship Id="rId124" Type="http://schemas.openxmlformats.org/officeDocument/2006/relationships/slide" Target="slides/slide108.xml"/><Relationship Id="rId123" Type="http://schemas.openxmlformats.org/officeDocument/2006/relationships/slide" Target="slides/slide107.xml"/><Relationship Id="rId122" Type="http://schemas.openxmlformats.org/officeDocument/2006/relationships/slide" Target="slides/slide106.xml"/><Relationship Id="rId121" Type="http://schemas.openxmlformats.org/officeDocument/2006/relationships/slide" Target="slides/slide105.xml"/><Relationship Id="rId120" Type="http://schemas.openxmlformats.org/officeDocument/2006/relationships/slide" Target="slides/slide104.xml"/><Relationship Id="rId12" Type="http://schemas.openxmlformats.org/officeDocument/2006/relationships/slideMaster" Target="slideMasters/slideMaster11.xml"/><Relationship Id="rId119" Type="http://schemas.openxmlformats.org/officeDocument/2006/relationships/slide" Target="slides/slide103.xml"/><Relationship Id="rId118" Type="http://schemas.openxmlformats.org/officeDocument/2006/relationships/slide" Target="slides/slide102.xml"/><Relationship Id="rId117" Type="http://schemas.openxmlformats.org/officeDocument/2006/relationships/slide" Target="slides/slide101.xml"/><Relationship Id="rId116" Type="http://schemas.openxmlformats.org/officeDocument/2006/relationships/slide" Target="slides/slide100.xml"/><Relationship Id="rId115" Type="http://schemas.openxmlformats.org/officeDocument/2006/relationships/slide" Target="slides/slide99.xml"/><Relationship Id="rId114" Type="http://schemas.openxmlformats.org/officeDocument/2006/relationships/slide" Target="slides/slide98.xml"/><Relationship Id="rId113" Type="http://schemas.openxmlformats.org/officeDocument/2006/relationships/slide" Target="slides/slide97.xml"/><Relationship Id="rId112" Type="http://schemas.openxmlformats.org/officeDocument/2006/relationships/slide" Target="slides/slide96.xml"/><Relationship Id="rId111" Type="http://schemas.openxmlformats.org/officeDocument/2006/relationships/slide" Target="slides/slide95.xml"/><Relationship Id="rId110" Type="http://schemas.openxmlformats.org/officeDocument/2006/relationships/slide" Target="slides/slide94.xml"/><Relationship Id="rId11" Type="http://schemas.openxmlformats.org/officeDocument/2006/relationships/slideMaster" Target="slideMasters/slideMaster10.xml"/><Relationship Id="rId109" Type="http://schemas.openxmlformats.org/officeDocument/2006/relationships/slide" Target="slides/slide93.xml"/><Relationship Id="rId108" Type="http://schemas.openxmlformats.org/officeDocument/2006/relationships/slide" Target="slides/slide92.xml"/><Relationship Id="rId107" Type="http://schemas.openxmlformats.org/officeDocument/2006/relationships/slide" Target="slides/slide91.xml"/><Relationship Id="rId106" Type="http://schemas.openxmlformats.org/officeDocument/2006/relationships/slide" Target="slides/slide90.xml"/><Relationship Id="rId105" Type="http://schemas.openxmlformats.org/officeDocument/2006/relationships/slide" Target="slides/slide89.xml"/><Relationship Id="rId104" Type="http://schemas.openxmlformats.org/officeDocument/2006/relationships/slide" Target="slides/slide88.xml"/><Relationship Id="rId103" Type="http://schemas.openxmlformats.org/officeDocument/2006/relationships/slide" Target="slides/slide87.xml"/><Relationship Id="rId102" Type="http://schemas.openxmlformats.org/officeDocument/2006/relationships/slide" Target="slides/slide86.xml"/><Relationship Id="rId101" Type="http://schemas.openxmlformats.org/officeDocument/2006/relationships/slide" Target="slides/slide85.xml"/><Relationship Id="rId100" Type="http://schemas.openxmlformats.org/officeDocument/2006/relationships/slide" Target="slides/slide84.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noTextEdit="1"/>
          </p:cNvSpPr>
          <p:nvPr>
            <p:ph type="sldImg"/>
          </p:nvPr>
        </p:nvSpPr>
        <p:spPr>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p>
            <a:pPr lvl="0">
              <a:spcBef>
                <a:spcPct val="0"/>
              </a:spcBef>
            </a:pPr>
            <a:endParaRPr lang="zh-CN" altLang="en-US" dirty="0"/>
          </a:p>
        </p:txBody>
      </p:sp>
      <p:sp>
        <p:nvSpPr>
          <p:cNvPr id="1638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noTextEdit="1"/>
          </p:cNvSpPr>
          <p:nvPr>
            <p:ph type="sldImg"/>
          </p:nvPr>
        </p:nvSpPr>
        <p:spPr>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p>
            <a:pPr lvl="0">
              <a:spcBef>
                <a:spcPct val="0"/>
              </a:spcBef>
            </a:pPr>
            <a:endParaRPr lang="zh-CN" altLang="en-US" dirty="0"/>
          </a:p>
        </p:txBody>
      </p:sp>
      <p:sp>
        <p:nvSpPr>
          <p:cNvPr id="1638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9281" name="Rectangle 7"/>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a:fld id="{9A0DB2DC-4C9A-4742-B13C-FB6460FD3503}" type="slidenum">
              <a:rPr lang="en-US" altLang="zh-CN" sz="1200" dirty="0">
                <a:solidFill>
                  <a:srgbClr val="000000"/>
                </a:solidFill>
                <a:latin typeface="Calibri" panose="020F0502020204030204" charset="0"/>
                <a:ea typeface="宋体" panose="02010600030101010101" pitchFamily="2" charset="-122"/>
              </a:rPr>
            </a:fld>
            <a:endParaRPr lang="en-US" altLang="zh-CN" sz="1200" dirty="0">
              <a:solidFill>
                <a:srgbClr val="000000"/>
              </a:solidFill>
              <a:latin typeface="Calibri" panose="020F0502020204030204" charset="0"/>
              <a:ea typeface="宋体" panose="02010600030101010101" pitchFamily="2" charset="-122"/>
            </a:endParaRPr>
          </a:p>
        </p:txBody>
      </p:sp>
      <p:sp>
        <p:nvSpPr>
          <p:cNvPr id="609282" name="Rectangle 2"/>
          <p:cNvSpPr>
            <a:spLocks noGrp="1" noRot="1" noChangeAspect="1" noTextEdit="1"/>
          </p:cNvSpPr>
          <p:nvPr>
            <p:ph type="sldImg"/>
          </p:nvPr>
        </p:nvSpPr>
        <p:spPr>
          <a:ln>
            <a:solidFill>
              <a:srgbClr val="000000"/>
            </a:solidFill>
            <a:miter/>
          </a:ln>
        </p:spPr>
      </p:sp>
      <p:sp>
        <p:nvSpPr>
          <p:cNvPr id="609283" name="Rectangle 3"/>
          <p:cNvSpPr>
            <a:spLocks noGrp="1"/>
          </p:cNvSpPr>
          <p:nvPr>
            <p:ph type="body"/>
          </p:nvPr>
        </p:nvSpPr>
        <p:spPr>
          <a:noFill/>
          <a:ln>
            <a:noFill/>
          </a:ln>
        </p:spPr>
        <p:txBody>
          <a:bodyPr wrap="square" lIns="91440" tIns="45720" rIns="91440" bIns="45720" anchor="t"/>
          <a:p>
            <a:pPr lvl="0" eaLnBrk="1" hangingPunct="1">
              <a:spcBef>
                <a:spcPct val="0"/>
              </a:spcBef>
            </a:pPr>
            <a:endParaRPr lang="zh-CN"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1329" name="Rectangle 7"/>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a:fld id="{9A0DB2DC-4C9A-4742-B13C-FB6460FD3503}" type="slidenum">
              <a:rPr lang="en-US" altLang="zh-CN" sz="1200" dirty="0">
                <a:solidFill>
                  <a:srgbClr val="000000"/>
                </a:solidFill>
                <a:latin typeface="Calibri" panose="020F0502020204030204" charset="0"/>
                <a:ea typeface="宋体" panose="02010600030101010101" pitchFamily="2" charset="-122"/>
              </a:rPr>
            </a:fld>
            <a:endParaRPr lang="en-US" altLang="zh-CN" sz="1200" dirty="0">
              <a:solidFill>
                <a:srgbClr val="000000"/>
              </a:solidFill>
              <a:latin typeface="Calibri" panose="020F0502020204030204" charset="0"/>
              <a:ea typeface="宋体" panose="02010600030101010101" pitchFamily="2" charset="-122"/>
            </a:endParaRPr>
          </a:p>
        </p:txBody>
      </p:sp>
      <p:sp>
        <p:nvSpPr>
          <p:cNvPr id="611330" name="Rectangle 2"/>
          <p:cNvSpPr>
            <a:spLocks noGrp="1" noRot="1" noChangeAspect="1" noTextEdit="1"/>
          </p:cNvSpPr>
          <p:nvPr>
            <p:ph type="sldImg"/>
          </p:nvPr>
        </p:nvSpPr>
        <p:spPr>
          <a:ln>
            <a:solidFill>
              <a:srgbClr val="000000"/>
            </a:solidFill>
            <a:miter/>
          </a:ln>
        </p:spPr>
      </p:sp>
      <p:sp>
        <p:nvSpPr>
          <p:cNvPr id="611331" name="Rectangle 3"/>
          <p:cNvSpPr>
            <a:spLocks noGrp="1"/>
          </p:cNvSpPr>
          <p:nvPr>
            <p:ph type="body"/>
          </p:nvPr>
        </p:nvSpPr>
        <p:spPr>
          <a:noFill/>
          <a:ln>
            <a:noFill/>
          </a:ln>
        </p:spPr>
        <p:txBody>
          <a:bodyPr wrap="square" lIns="91440" tIns="45720" rIns="91440" bIns="45720" anchor="t"/>
          <a:p>
            <a:pPr lvl="0" eaLnBrk="1" hangingPunct="1">
              <a:spcBef>
                <a:spcPct val="0"/>
              </a:spcBef>
            </a:pPr>
            <a:endParaRPr lang="zh-CN"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8977" name="Rectangle 7"/>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a:fld id="{9A0DB2DC-4C9A-4742-B13C-FB6460FD3503}" type="slidenum">
              <a:rPr lang="en-US" altLang="zh-CN" sz="1200" dirty="0">
                <a:solidFill>
                  <a:srgbClr val="000000"/>
                </a:solidFill>
                <a:latin typeface="Calibri" panose="020F0502020204030204" charset="0"/>
                <a:ea typeface="宋体" panose="02010600030101010101" pitchFamily="2" charset="-122"/>
              </a:rPr>
            </a:fld>
            <a:endParaRPr lang="en-US" altLang="zh-CN" sz="1200" dirty="0">
              <a:solidFill>
                <a:srgbClr val="000000"/>
              </a:solidFill>
              <a:latin typeface="Calibri" panose="020F0502020204030204" charset="0"/>
              <a:ea typeface="宋体" panose="02010600030101010101" pitchFamily="2" charset="-122"/>
            </a:endParaRPr>
          </a:p>
        </p:txBody>
      </p:sp>
      <p:sp>
        <p:nvSpPr>
          <p:cNvPr id="638978" name="Rectangle 2"/>
          <p:cNvSpPr>
            <a:spLocks noGrp="1" noRot="1" noChangeAspect="1" noTextEdit="1"/>
          </p:cNvSpPr>
          <p:nvPr>
            <p:ph type="sldImg"/>
          </p:nvPr>
        </p:nvSpPr>
        <p:spPr>
          <a:ln>
            <a:solidFill>
              <a:srgbClr val="000000"/>
            </a:solidFill>
            <a:miter/>
          </a:ln>
        </p:spPr>
      </p:sp>
      <p:sp>
        <p:nvSpPr>
          <p:cNvPr id="638979" name="Rectangle 3"/>
          <p:cNvSpPr>
            <a:spLocks noGrp="1"/>
          </p:cNvSpPr>
          <p:nvPr>
            <p:ph type="body"/>
          </p:nvPr>
        </p:nvSpPr>
        <p:spPr>
          <a:noFill/>
          <a:ln>
            <a:noFill/>
          </a:ln>
        </p:spPr>
        <p:txBody>
          <a:bodyPr wrap="square" lIns="91440" tIns="45720" rIns="91440" bIns="45720" anchor="t"/>
          <a:p>
            <a:pPr lvl="0" eaLnBrk="1" hangingPunct="1">
              <a:spcBef>
                <a:spcPct val="0"/>
              </a:spcBef>
            </a:pPr>
            <a:endParaRPr lang="zh-CN"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4993" name="Rectangle 7"/>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a:fld id="{9A0DB2DC-4C9A-4742-B13C-FB6460FD3503}" type="slidenum">
              <a:rPr lang="en-US" altLang="zh-CN" sz="1200" dirty="0">
                <a:latin typeface="Calibri" panose="020F0502020204030204" charset="0"/>
                <a:ea typeface="宋体" panose="02010600030101010101" pitchFamily="2" charset="-122"/>
              </a:rPr>
            </a:fld>
            <a:endParaRPr lang="en-US" altLang="zh-CN" sz="1200" dirty="0">
              <a:latin typeface="Calibri" panose="020F0502020204030204" charset="0"/>
              <a:ea typeface="宋体" panose="02010600030101010101" pitchFamily="2" charset="-122"/>
            </a:endParaRPr>
          </a:p>
        </p:txBody>
      </p:sp>
      <p:sp>
        <p:nvSpPr>
          <p:cNvPr id="724994" name="Rectangle 2"/>
          <p:cNvSpPr>
            <a:spLocks noGrp="1" noRot="1" noChangeAspect="1" noTextEdit="1"/>
          </p:cNvSpPr>
          <p:nvPr>
            <p:ph type="sldImg"/>
          </p:nvPr>
        </p:nvSpPr>
        <p:spPr>
          <a:solidFill>
            <a:srgbClr val="FFFFFF"/>
          </a:solidFill>
          <a:ln>
            <a:solidFill>
              <a:srgbClr val="000000"/>
            </a:solidFill>
            <a:miter/>
          </a:ln>
        </p:spPr>
      </p:sp>
      <p:sp>
        <p:nvSpPr>
          <p:cNvPr id="724995" name="Rectangle 3"/>
          <p:cNvSpPr>
            <a:spLocks noGrp="1"/>
          </p:cNvSpPr>
          <p:nvPr>
            <p:ph type="body"/>
          </p:nvPr>
        </p:nvSpPr>
        <p:spPr>
          <a:xfrm>
            <a:off x="914400" y="4343400"/>
            <a:ext cx="5029200" cy="4114800"/>
          </a:xfrm>
          <a:solidFill>
            <a:srgbClr val="FFFFFF"/>
          </a:solidFill>
          <a:ln>
            <a:solidFill>
              <a:srgbClr val="000000"/>
            </a:solidFill>
            <a:miter/>
          </a:ln>
        </p:spPr>
        <p:txBody>
          <a:bodyPr wrap="square" lIns="91440" tIns="45720" rIns="91440" bIns="45720" anchor="t"/>
          <a:p>
            <a:pPr lvl="0" eaLnBrk="1" hangingPunct="1"/>
            <a:r>
              <a:rPr lang="zh-CN" altLang="en-US" dirty="0"/>
              <a:t>注意，此题若没有条件</a:t>
            </a:r>
            <a:r>
              <a:rPr lang="en-US" altLang="zh-CN" dirty="0"/>
              <a:t>x≠0,</a:t>
            </a:r>
            <a:r>
              <a:rPr lang="zh-CN" altLang="en-US" dirty="0"/>
              <a:t>不能用此方法。下一节所介绍的内容可处理这个问题。</a:t>
            </a:r>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41" name="Rectangle 7"/>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a:fld id="{9A0DB2DC-4C9A-4742-B13C-FB6460FD3503}" type="slidenum">
              <a:rPr lang="en-US" altLang="zh-CN" sz="1200" dirty="0">
                <a:latin typeface="Calibri" panose="020F0502020204030204" charset="0"/>
                <a:ea typeface="宋体" panose="02010600030101010101" pitchFamily="2" charset="-122"/>
              </a:rPr>
            </a:fld>
            <a:endParaRPr lang="en-US" altLang="zh-CN" sz="1200" dirty="0">
              <a:latin typeface="Calibri" panose="020F0502020204030204" charset="0"/>
              <a:ea typeface="宋体" panose="02010600030101010101" pitchFamily="2" charset="-122"/>
            </a:endParaRPr>
          </a:p>
        </p:txBody>
      </p:sp>
      <p:sp>
        <p:nvSpPr>
          <p:cNvPr id="727042" name="Rectangle 2"/>
          <p:cNvSpPr>
            <a:spLocks noGrp="1" noRot="1" noChangeAspect="1" noTextEdit="1"/>
          </p:cNvSpPr>
          <p:nvPr>
            <p:ph type="sldImg"/>
          </p:nvPr>
        </p:nvSpPr>
        <p:spPr>
          <a:solidFill>
            <a:srgbClr val="FFFFFF"/>
          </a:solidFill>
          <a:ln>
            <a:solidFill>
              <a:srgbClr val="000000"/>
            </a:solidFill>
            <a:miter/>
          </a:ln>
        </p:spPr>
      </p:sp>
      <p:sp>
        <p:nvSpPr>
          <p:cNvPr id="727043" name="Rectangle 3"/>
          <p:cNvSpPr>
            <a:spLocks noGrp="1"/>
          </p:cNvSpPr>
          <p:nvPr>
            <p:ph type="body"/>
          </p:nvPr>
        </p:nvSpPr>
        <p:spPr>
          <a:xfrm>
            <a:off x="914400" y="4343400"/>
            <a:ext cx="5029200" cy="4114800"/>
          </a:xfrm>
          <a:solidFill>
            <a:srgbClr val="FFFFFF"/>
          </a:solidFill>
          <a:ln>
            <a:solidFill>
              <a:srgbClr val="000000"/>
            </a:solidFill>
            <a:miter/>
          </a:ln>
        </p:spPr>
        <p:txBody>
          <a:bodyPr wrap="square" lIns="91440" tIns="45720" rIns="91440" bIns="45720" anchor="t"/>
          <a:p>
            <a:pPr lvl="0" eaLnBrk="1" hangingPunct="1"/>
            <a:r>
              <a:rPr lang="zh-CN" altLang="en-US" dirty="0"/>
              <a:t>注意，此题若没有条件</a:t>
            </a:r>
            <a:r>
              <a:rPr lang="en-US" altLang="zh-CN" dirty="0"/>
              <a:t>x≠0,</a:t>
            </a:r>
            <a:r>
              <a:rPr lang="zh-CN" altLang="en-US" dirty="0"/>
              <a:t>不能用此方法。下一节所介绍的内容可处理这个问题。</a:t>
            </a: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200"/>
            <a:ext cx="9144000" cy="1656080"/>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355"/>
            <a:ext cx="9144000" cy="1655445"/>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a:xfrm>
            <a:off x="838200" y="6356350"/>
            <a:ext cx="2743835" cy="365760"/>
          </a:xfrm>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a:xfrm>
            <a:off x="4038600" y="6356350"/>
            <a:ext cx="4115435" cy="365760"/>
          </a:xfrm>
        </p:spPr>
        <p:txBody>
          <a:bodyPr/>
          <a:lstStyle/>
          <a:p>
            <a:endParaRPr lang="zh-CN" altLang="en-US"/>
          </a:p>
        </p:txBody>
      </p:sp>
      <p:sp>
        <p:nvSpPr>
          <p:cNvPr id="6" name="灯片编号占位符 5"/>
          <p:cNvSpPr>
            <a:spLocks noGrp="1"/>
          </p:cNvSpPr>
          <p:nvPr>
            <p:ph type="sldNum" sz="quarter" idx="12"/>
          </p:nvPr>
        </p:nvSpPr>
        <p:spPr>
          <a:xfrm>
            <a:off x="8610600" y="6356350"/>
            <a:ext cx="2743835" cy="365760"/>
          </a:xfrm>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835" cy="36576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5435" cy="365760"/>
          </a:xfrm>
        </p:spPr>
        <p:txBody>
          <a:bodyPr/>
          <a:lstStyle/>
          <a:p>
            <a:endParaRPr lang="zh-CN" altLang="en-US"/>
          </a:p>
        </p:txBody>
      </p:sp>
      <p:sp>
        <p:nvSpPr>
          <p:cNvPr id="5" name="灯片编号占位符 4"/>
          <p:cNvSpPr>
            <a:spLocks noGrp="1"/>
          </p:cNvSpPr>
          <p:nvPr>
            <p:ph type="sldNum" sz="quarter" idx="12"/>
          </p:nvPr>
        </p:nvSpPr>
        <p:spPr>
          <a:xfrm>
            <a:off x="8610600" y="6356350"/>
            <a:ext cx="2743835" cy="36576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815"/>
            <a:ext cx="10515600" cy="555879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534795" y="214630"/>
            <a:ext cx="10391140" cy="1462405"/>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1576705" y="2018030"/>
            <a:ext cx="10363835" cy="411543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3"/>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4"/>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5"/>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295"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295" y="2907030"/>
            <a:ext cx="10363200" cy="149987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14" name="日期占位符 3"/>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4"/>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5"/>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534795" y="214630"/>
            <a:ext cx="10391140" cy="1462405"/>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1576705" y="201803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859905" y="201803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4"/>
          <p:cNvSpPr>
            <a:spLocks noGrp="1"/>
          </p:cNvSpPr>
          <p:nvPr>
            <p:ph type="dt" sz="half" idx="1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5"/>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6"/>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430"/>
            <a:ext cx="5386705" cy="63944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705"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155" y="1535430"/>
            <a:ext cx="5389245" cy="63944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155" y="2174875"/>
            <a:ext cx="5389245"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6"/>
          <p:cNvSpPr>
            <a:spLocks noGrp="1"/>
          </p:cNvSpPr>
          <p:nvPr>
            <p:ph type="dt" sz="half" idx="1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7"/>
          <p:cNvSpPr>
            <a:spLocks noGrp="1"/>
          </p:cNvSpPr>
          <p:nvPr>
            <p:ph type="ftr" sz="quarter" idx="1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8"/>
          <p:cNvSpPr>
            <a:spLocks noGrp="1"/>
          </p:cNvSpPr>
          <p:nvPr>
            <p:ph type="sldNum" sz="quarter" idx="1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534795" y="214630"/>
            <a:ext cx="10391140" cy="1462405"/>
          </a:xfrm>
        </p:spPr>
        <p:txBody>
          <a:bodyPr/>
          <a:lstStyle/>
          <a:p>
            <a:pPr fontAlgn="base"/>
            <a:r>
              <a:rPr lang="zh-CN" altLang="en-US" strike="noStrike" noProof="1" smtClean="0"/>
              <a:t>单击此处编辑母版标题样式</a:t>
            </a:r>
            <a:endParaRPr lang="zh-CN" altLang="en-US" strike="noStrike" noProof="1"/>
          </a:p>
        </p:txBody>
      </p:sp>
      <p:sp>
        <p:nvSpPr>
          <p:cNvPr id="14" name="日期占位符 2"/>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3"/>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4"/>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14" name="日期占位符 1"/>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2"/>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3"/>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295" cy="1162050"/>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945" y="273050"/>
            <a:ext cx="6815455" cy="58534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295" cy="46913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14" name="日期占位符 4"/>
          <p:cNvSpPr>
            <a:spLocks noGrp="1"/>
          </p:cNvSpPr>
          <p:nvPr>
            <p:ph type="dt" sz="half" idx="1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5"/>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6"/>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505" y="4800600"/>
            <a:ext cx="7315200" cy="567055"/>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505"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505" y="5367655"/>
            <a:ext cx="7315200" cy="8045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14" name="日期占位符 4"/>
          <p:cNvSpPr>
            <a:spLocks noGrp="1"/>
          </p:cNvSpPr>
          <p:nvPr>
            <p:ph type="dt" sz="half" idx="1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5"/>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6"/>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534795" y="214630"/>
            <a:ext cx="10391140" cy="1462405"/>
          </a:xfr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576705" y="2018030"/>
            <a:ext cx="10363835" cy="411543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3"/>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4"/>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5"/>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38945" y="214630"/>
            <a:ext cx="2601595" cy="59182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534795" y="214630"/>
            <a:ext cx="7600950" cy="59182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3"/>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4"/>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5"/>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580610" name="Group 2"/>
          <p:cNvGrpSpPr/>
          <p:nvPr/>
        </p:nvGrpSpPr>
        <p:grpSpPr>
          <a:xfrm>
            <a:off x="0" y="0"/>
            <a:ext cx="12192000" cy="6858000"/>
            <a:chOff x="0" y="0"/>
            <a:chExt cx="12192000" cy="6858000"/>
          </a:xfrm>
        </p:grpSpPr>
        <p:sp>
          <p:nvSpPr>
            <p:cNvPr id="18" name="Rectangle 3"/>
            <p:cNvSpPr>
              <a:spLocks noChangeArrowheads="1"/>
            </p:cNvSpPr>
            <p:nvPr/>
          </p:nvSpPr>
          <p:spPr bwMode="hidden">
            <a:xfrm>
              <a:off x="0" y="0"/>
              <a:ext cx="4673600" cy="6858000"/>
            </a:xfrm>
            <a:prstGeom prst="rect">
              <a:avLst/>
            </a:prstGeom>
            <a:gradFill rotWithShape="0">
              <a:gsLst>
                <a:gs pos="0">
                  <a:schemeClr val="folHlink"/>
                </a:gs>
                <a:gs pos="100000">
                  <a:schemeClr val="bg1"/>
                </a:gs>
              </a:gsLst>
              <a:lin ang="0" scaled="1"/>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 name="Rectangle 4"/>
            <p:cNvSpPr>
              <a:spLocks noChangeArrowheads="1"/>
            </p:cNvSpPr>
            <p:nvPr/>
          </p:nvSpPr>
          <p:spPr bwMode="hidden">
            <a:xfrm>
              <a:off x="2287905" y="1690370"/>
              <a:ext cx="9904095" cy="2533650"/>
            </a:xfrm>
            <a:prstGeom prst="rect">
              <a:avLst/>
            </a:prstGeom>
            <a:solidFill>
              <a:schemeClr val="bg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580613" name="Group 5"/>
            <p:cNvGrpSpPr/>
            <p:nvPr/>
          </p:nvGrpSpPr>
          <p:grpSpPr>
            <a:xfrm>
              <a:off x="0" y="1066800"/>
              <a:ext cx="3822700" cy="3157220"/>
              <a:chOff x="0" y="1066800"/>
              <a:chExt cx="3822700" cy="3157220"/>
            </a:xfrm>
          </p:grpSpPr>
          <p:sp>
            <p:nvSpPr>
              <p:cNvPr id="21" name="Rectangle 6"/>
              <p:cNvSpPr>
                <a:spLocks noChangeArrowheads="1"/>
              </p:cNvSpPr>
              <p:nvPr/>
            </p:nvSpPr>
            <p:spPr bwMode="auto">
              <a:xfrm>
                <a:off x="763905" y="3582670"/>
                <a:ext cx="768350" cy="641350"/>
              </a:xfrm>
              <a:prstGeom prst="rect">
                <a:avLst/>
              </a:prstGeom>
              <a:solidFill>
                <a:schemeClr val="accent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 name="Rectangle 7"/>
              <p:cNvSpPr>
                <a:spLocks noChangeArrowheads="1"/>
              </p:cNvSpPr>
              <p:nvPr/>
            </p:nvSpPr>
            <p:spPr bwMode="auto">
              <a:xfrm>
                <a:off x="2287905" y="1690370"/>
                <a:ext cx="766445" cy="642620"/>
              </a:xfrm>
              <a:prstGeom prst="rect">
                <a:avLst/>
              </a:prstGeom>
              <a:solidFill>
                <a:schemeClr val="folHlink"/>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 name="Rectangle 8"/>
              <p:cNvSpPr>
                <a:spLocks noChangeArrowheads="1"/>
              </p:cNvSpPr>
              <p:nvPr/>
            </p:nvSpPr>
            <p:spPr bwMode="auto">
              <a:xfrm>
                <a:off x="3041650" y="1066800"/>
                <a:ext cx="781050" cy="635000"/>
              </a:xfrm>
              <a:prstGeom prst="rect">
                <a:avLst/>
              </a:prstGeom>
              <a:solidFill>
                <a:schemeClr val="folHlink"/>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 name="Rectangle 9"/>
              <p:cNvSpPr>
                <a:spLocks noChangeArrowheads="1"/>
              </p:cNvSpPr>
              <p:nvPr/>
            </p:nvSpPr>
            <p:spPr bwMode="auto">
              <a:xfrm>
                <a:off x="1522095" y="3582670"/>
                <a:ext cx="779145" cy="641350"/>
              </a:xfrm>
              <a:prstGeom prst="rect">
                <a:avLst/>
              </a:prstGeom>
              <a:solidFill>
                <a:schemeClr val="bg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 name="Rectangle 10"/>
              <p:cNvSpPr>
                <a:spLocks noChangeArrowheads="1"/>
              </p:cNvSpPr>
              <p:nvPr/>
            </p:nvSpPr>
            <p:spPr bwMode="auto">
              <a:xfrm>
                <a:off x="3041650" y="1690370"/>
                <a:ext cx="781050" cy="642620"/>
              </a:xfrm>
              <a:prstGeom prst="rect">
                <a:avLst/>
              </a:prstGeom>
              <a:solidFill>
                <a:schemeClr val="accent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 name="Rectangle 11"/>
              <p:cNvSpPr>
                <a:spLocks noChangeArrowheads="1"/>
              </p:cNvSpPr>
              <p:nvPr/>
            </p:nvSpPr>
            <p:spPr bwMode="auto">
              <a:xfrm>
                <a:off x="1522095" y="2324100"/>
                <a:ext cx="779145" cy="633095"/>
              </a:xfrm>
              <a:prstGeom prst="rect">
                <a:avLst/>
              </a:prstGeom>
              <a:solidFill>
                <a:schemeClr val="folHlink"/>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 name="Rectangle 12"/>
              <p:cNvSpPr>
                <a:spLocks noChangeArrowheads="1"/>
              </p:cNvSpPr>
              <p:nvPr/>
            </p:nvSpPr>
            <p:spPr bwMode="auto">
              <a:xfrm>
                <a:off x="0" y="2324100"/>
                <a:ext cx="776605" cy="633095"/>
              </a:xfrm>
              <a:prstGeom prst="rect">
                <a:avLst/>
              </a:prstGeom>
              <a:solidFill>
                <a:schemeClr val="bg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 name="Rectangle 13"/>
              <p:cNvSpPr>
                <a:spLocks noChangeArrowheads="1"/>
              </p:cNvSpPr>
              <p:nvPr/>
            </p:nvSpPr>
            <p:spPr bwMode="auto">
              <a:xfrm>
                <a:off x="2287905" y="2324100"/>
                <a:ext cx="766445" cy="633095"/>
              </a:xfrm>
              <a:prstGeom prst="rect">
                <a:avLst/>
              </a:prstGeom>
              <a:solidFill>
                <a:schemeClr val="accent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 name="Rectangle 14"/>
              <p:cNvSpPr>
                <a:spLocks noChangeArrowheads="1"/>
              </p:cNvSpPr>
              <p:nvPr/>
            </p:nvSpPr>
            <p:spPr bwMode="auto">
              <a:xfrm>
                <a:off x="763905" y="2947670"/>
                <a:ext cx="768350" cy="644525"/>
              </a:xfrm>
              <a:prstGeom prst="rect">
                <a:avLst/>
              </a:prstGeom>
              <a:solidFill>
                <a:schemeClr val="folHlink"/>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 name="Rectangle 15"/>
              <p:cNvSpPr>
                <a:spLocks noChangeArrowheads="1"/>
              </p:cNvSpPr>
              <p:nvPr/>
            </p:nvSpPr>
            <p:spPr bwMode="auto">
              <a:xfrm>
                <a:off x="1522095" y="2947670"/>
                <a:ext cx="779145" cy="644525"/>
              </a:xfrm>
              <a:prstGeom prst="rect">
                <a:avLst/>
              </a:prstGeom>
              <a:solidFill>
                <a:schemeClr val="accent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sp>
        <p:nvSpPr>
          <p:cNvPr id="17427" name="Rectangle 19"/>
          <p:cNvSpPr>
            <a:spLocks noGrp="1" noChangeArrowheads="1"/>
          </p:cNvSpPr>
          <p:nvPr>
            <p:ph type="ctrTitle"/>
          </p:nvPr>
        </p:nvSpPr>
        <p:spPr>
          <a:xfrm>
            <a:off x="3962400" y="1828800"/>
            <a:ext cx="8026400" cy="2209800"/>
          </a:xfrm>
        </p:spPr>
        <p:txBody>
          <a:bodyPr/>
          <a:lstStyle>
            <a:lvl1pPr>
              <a:defRPr sz="5000">
                <a:solidFill>
                  <a:srgbClr val="FFFFFF"/>
                </a:solidFill>
              </a:defRPr>
            </a:lvl1pPr>
          </a:lstStyle>
          <a:p>
            <a:pPr lvl="0" fontAlgn="base"/>
            <a:r>
              <a:rPr lang="zh-CN" altLang="en-US" strike="noStrike" noProof="0" smtClean="0"/>
              <a:t>单击此处编辑母版标题样式</a:t>
            </a:r>
            <a:endParaRPr lang="zh-CN" altLang="en-US" strike="noStrike" noProof="0" smtClean="0"/>
          </a:p>
        </p:txBody>
      </p:sp>
      <p:sp>
        <p:nvSpPr>
          <p:cNvPr id="17428" name="Rectangle 20"/>
          <p:cNvSpPr>
            <a:spLocks noGrp="1" noChangeArrowheads="1"/>
          </p:cNvSpPr>
          <p:nvPr>
            <p:ph type="subTitle" idx="1"/>
          </p:nvPr>
        </p:nvSpPr>
        <p:spPr>
          <a:xfrm>
            <a:off x="3962400" y="4267200"/>
            <a:ext cx="8026400" cy="1752600"/>
          </a:xfrm>
        </p:spPr>
        <p:txBody>
          <a:bodyPr/>
          <a:lstStyle>
            <a:lvl1pPr marL="0" indent="0">
              <a:buFont typeface="Wingdings" panose="05000000000000000000" pitchFamily="2" charset="2"/>
              <a:buNone/>
              <a:defRPr sz="3400"/>
            </a:lvl1pPr>
          </a:lstStyle>
          <a:p>
            <a:pPr lvl="0" fontAlgn="base"/>
            <a:r>
              <a:rPr lang="zh-CN" altLang="en-US" strike="noStrike" noProof="0" smtClean="0"/>
              <a:t>单击此处编辑母版副标题样式</a:t>
            </a:r>
            <a:endParaRPr lang="zh-CN" altLang="en-US" strike="noStrike" noProof="0" smtClean="0"/>
          </a:p>
        </p:txBody>
      </p:sp>
      <p:sp>
        <p:nvSpPr>
          <p:cNvPr id="31" name="Rectangle 16"/>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32" name="Rectangle 17"/>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33" name="Rectangle 18"/>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118786" name="Group 2"/>
          <p:cNvGrpSpPr/>
          <p:nvPr/>
        </p:nvGrpSpPr>
        <p:grpSpPr>
          <a:xfrm>
            <a:off x="0" y="0"/>
            <a:ext cx="12192000" cy="6858000"/>
            <a:chOff x="0" y="0"/>
            <a:chExt cx="12192000" cy="6858000"/>
          </a:xfrm>
        </p:grpSpPr>
        <p:sp>
          <p:nvSpPr>
            <p:cNvPr id="18" name="Rectangle 3"/>
            <p:cNvSpPr>
              <a:spLocks noChangeArrowheads="1"/>
            </p:cNvSpPr>
            <p:nvPr/>
          </p:nvSpPr>
          <p:spPr bwMode="hidden">
            <a:xfrm>
              <a:off x="0" y="0"/>
              <a:ext cx="4673600" cy="6858000"/>
            </a:xfrm>
            <a:prstGeom prst="rect">
              <a:avLst/>
            </a:prstGeom>
            <a:gradFill rotWithShape="0">
              <a:gsLst>
                <a:gs pos="0">
                  <a:schemeClr val="folHlink"/>
                </a:gs>
                <a:gs pos="100000">
                  <a:schemeClr val="bg1"/>
                </a:gs>
              </a:gsLst>
              <a:lin ang="0" scaled="1"/>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 name="Rectangle 4"/>
            <p:cNvSpPr>
              <a:spLocks noChangeArrowheads="1"/>
            </p:cNvSpPr>
            <p:nvPr/>
          </p:nvSpPr>
          <p:spPr bwMode="hidden">
            <a:xfrm>
              <a:off x="2287905" y="1690370"/>
              <a:ext cx="9904095" cy="2533650"/>
            </a:xfrm>
            <a:prstGeom prst="rect">
              <a:avLst/>
            </a:prstGeom>
            <a:solidFill>
              <a:schemeClr val="bg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118789" name="Group 5"/>
            <p:cNvGrpSpPr/>
            <p:nvPr/>
          </p:nvGrpSpPr>
          <p:grpSpPr>
            <a:xfrm>
              <a:off x="0" y="1066800"/>
              <a:ext cx="3822700" cy="3157220"/>
              <a:chOff x="0" y="1066800"/>
              <a:chExt cx="3822700" cy="3157220"/>
            </a:xfrm>
          </p:grpSpPr>
          <p:sp>
            <p:nvSpPr>
              <p:cNvPr id="21" name="Rectangle 6"/>
              <p:cNvSpPr>
                <a:spLocks noChangeArrowheads="1"/>
              </p:cNvSpPr>
              <p:nvPr/>
            </p:nvSpPr>
            <p:spPr bwMode="auto">
              <a:xfrm>
                <a:off x="763905" y="3582670"/>
                <a:ext cx="768350" cy="641350"/>
              </a:xfrm>
              <a:prstGeom prst="rect">
                <a:avLst/>
              </a:prstGeom>
              <a:solidFill>
                <a:schemeClr val="accent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 name="Rectangle 7"/>
              <p:cNvSpPr>
                <a:spLocks noChangeArrowheads="1"/>
              </p:cNvSpPr>
              <p:nvPr/>
            </p:nvSpPr>
            <p:spPr bwMode="auto">
              <a:xfrm>
                <a:off x="2287905" y="1690370"/>
                <a:ext cx="766445" cy="642620"/>
              </a:xfrm>
              <a:prstGeom prst="rect">
                <a:avLst/>
              </a:prstGeom>
              <a:solidFill>
                <a:schemeClr val="folHlink"/>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 name="Rectangle 8"/>
              <p:cNvSpPr>
                <a:spLocks noChangeArrowheads="1"/>
              </p:cNvSpPr>
              <p:nvPr/>
            </p:nvSpPr>
            <p:spPr bwMode="auto">
              <a:xfrm>
                <a:off x="3041650" y="1066800"/>
                <a:ext cx="781050" cy="635000"/>
              </a:xfrm>
              <a:prstGeom prst="rect">
                <a:avLst/>
              </a:prstGeom>
              <a:solidFill>
                <a:schemeClr val="folHlink"/>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 name="Rectangle 9"/>
              <p:cNvSpPr>
                <a:spLocks noChangeArrowheads="1"/>
              </p:cNvSpPr>
              <p:nvPr/>
            </p:nvSpPr>
            <p:spPr bwMode="auto">
              <a:xfrm>
                <a:off x="1522095" y="3582670"/>
                <a:ext cx="779145" cy="641350"/>
              </a:xfrm>
              <a:prstGeom prst="rect">
                <a:avLst/>
              </a:prstGeom>
              <a:solidFill>
                <a:schemeClr val="bg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 name="Rectangle 10"/>
              <p:cNvSpPr>
                <a:spLocks noChangeArrowheads="1"/>
              </p:cNvSpPr>
              <p:nvPr/>
            </p:nvSpPr>
            <p:spPr bwMode="auto">
              <a:xfrm>
                <a:off x="3041650" y="1690370"/>
                <a:ext cx="781050" cy="642620"/>
              </a:xfrm>
              <a:prstGeom prst="rect">
                <a:avLst/>
              </a:prstGeom>
              <a:solidFill>
                <a:schemeClr val="accent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 name="Rectangle 11"/>
              <p:cNvSpPr>
                <a:spLocks noChangeArrowheads="1"/>
              </p:cNvSpPr>
              <p:nvPr/>
            </p:nvSpPr>
            <p:spPr bwMode="auto">
              <a:xfrm>
                <a:off x="1522095" y="2324100"/>
                <a:ext cx="779145" cy="633095"/>
              </a:xfrm>
              <a:prstGeom prst="rect">
                <a:avLst/>
              </a:prstGeom>
              <a:solidFill>
                <a:schemeClr val="folHlink"/>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 name="Rectangle 12"/>
              <p:cNvSpPr>
                <a:spLocks noChangeArrowheads="1"/>
              </p:cNvSpPr>
              <p:nvPr/>
            </p:nvSpPr>
            <p:spPr bwMode="auto">
              <a:xfrm>
                <a:off x="0" y="2324100"/>
                <a:ext cx="776605" cy="633095"/>
              </a:xfrm>
              <a:prstGeom prst="rect">
                <a:avLst/>
              </a:prstGeom>
              <a:solidFill>
                <a:schemeClr val="bg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 name="Rectangle 13"/>
              <p:cNvSpPr>
                <a:spLocks noChangeArrowheads="1"/>
              </p:cNvSpPr>
              <p:nvPr/>
            </p:nvSpPr>
            <p:spPr bwMode="auto">
              <a:xfrm>
                <a:off x="2287905" y="2324100"/>
                <a:ext cx="766445" cy="633095"/>
              </a:xfrm>
              <a:prstGeom prst="rect">
                <a:avLst/>
              </a:prstGeom>
              <a:solidFill>
                <a:schemeClr val="accent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 name="Rectangle 14"/>
              <p:cNvSpPr>
                <a:spLocks noChangeArrowheads="1"/>
              </p:cNvSpPr>
              <p:nvPr/>
            </p:nvSpPr>
            <p:spPr bwMode="auto">
              <a:xfrm>
                <a:off x="763905" y="2947670"/>
                <a:ext cx="768350" cy="644525"/>
              </a:xfrm>
              <a:prstGeom prst="rect">
                <a:avLst/>
              </a:prstGeom>
              <a:solidFill>
                <a:schemeClr val="folHlink"/>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 name="Rectangle 15"/>
              <p:cNvSpPr>
                <a:spLocks noChangeArrowheads="1"/>
              </p:cNvSpPr>
              <p:nvPr/>
            </p:nvSpPr>
            <p:spPr bwMode="auto">
              <a:xfrm>
                <a:off x="1522095" y="2947670"/>
                <a:ext cx="779145" cy="644525"/>
              </a:xfrm>
              <a:prstGeom prst="rect">
                <a:avLst/>
              </a:prstGeom>
              <a:solidFill>
                <a:schemeClr val="accent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sp>
        <p:nvSpPr>
          <p:cNvPr id="32787" name="Rectangle 19"/>
          <p:cNvSpPr>
            <a:spLocks noGrp="1" noChangeArrowheads="1"/>
          </p:cNvSpPr>
          <p:nvPr>
            <p:ph type="ctrTitle"/>
          </p:nvPr>
        </p:nvSpPr>
        <p:spPr>
          <a:xfrm>
            <a:off x="3962400" y="1828800"/>
            <a:ext cx="8026400" cy="2209800"/>
          </a:xfrm>
        </p:spPr>
        <p:txBody>
          <a:bodyPr/>
          <a:lstStyle>
            <a:lvl1pPr>
              <a:defRPr sz="5000">
                <a:solidFill>
                  <a:srgbClr val="FFFFFF"/>
                </a:solidFill>
              </a:defRPr>
            </a:lvl1pPr>
          </a:lstStyle>
          <a:p>
            <a:pPr lvl="0" fontAlgn="base"/>
            <a:r>
              <a:rPr lang="zh-CN" altLang="en-US" strike="noStrike" noProof="0" smtClean="0"/>
              <a:t>单击此处编辑母版标题样式</a:t>
            </a:r>
            <a:endParaRPr lang="zh-CN" altLang="en-US" strike="noStrike" noProof="0" smtClean="0"/>
          </a:p>
        </p:txBody>
      </p:sp>
      <p:sp>
        <p:nvSpPr>
          <p:cNvPr id="32788" name="Rectangle 20"/>
          <p:cNvSpPr>
            <a:spLocks noGrp="1" noChangeArrowheads="1"/>
          </p:cNvSpPr>
          <p:nvPr>
            <p:ph type="subTitle" idx="1"/>
          </p:nvPr>
        </p:nvSpPr>
        <p:spPr>
          <a:xfrm>
            <a:off x="3962400" y="4267200"/>
            <a:ext cx="8026400" cy="1752600"/>
          </a:xfrm>
        </p:spPr>
        <p:txBody>
          <a:bodyPr/>
          <a:lstStyle>
            <a:lvl1pPr marL="0" indent="0">
              <a:buFont typeface="Wingdings" panose="05000000000000000000" pitchFamily="2" charset="2"/>
              <a:buNone/>
              <a:defRPr sz="3400"/>
            </a:lvl1pPr>
          </a:lstStyle>
          <a:p>
            <a:pPr lvl="0" fontAlgn="base"/>
            <a:r>
              <a:rPr lang="zh-CN" altLang="en-US" strike="noStrike" noProof="0" smtClean="0"/>
              <a:t>单击此处编辑母版副标题样式</a:t>
            </a:r>
            <a:endParaRPr lang="zh-CN" altLang="en-US" strike="noStrike" noProof="0" smtClean="0"/>
          </a:p>
        </p:txBody>
      </p:sp>
      <p:sp>
        <p:nvSpPr>
          <p:cNvPr id="31" name="Rectangle 16"/>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32" name="Rectangle 17"/>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33" name="Rectangle 18"/>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3435" cy="1372235"/>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609600" y="1981200"/>
            <a:ext cx="10973435" cy="388683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7" name="页脚占位符 3"/>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4"/>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5"/>
          <p:cNvSpPr>
            <a:spLocks noGrp="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295"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295" y="2907030"/>
            <a:ext cx="10363200" cy="149987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17" name="页脚占位符 3"/>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4"/>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5"/>
          <p:cNvSpPr>
            <a:spLocks noGrp="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3435" cy="1372235"/>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7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7" name="页脚占位符 4"/>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5"/>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6"/>
          <p:cNvSpPr>
            <a:spLocks noGrp="1"/>
          </p:cNvSpPr>
          <p:nvPr>
            <p:ph type="dt" sz="half" idx="1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430"/>
            <a:ext cx="5386705" cy="63944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705"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155" y="1535430"/>
            <a:ext cx="5389245" cy="63944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155" y="2174875"/>
            <a:ext cx="5389245"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7" name="页脚占位符 6"/>
          <p:cNvSpPr>
            <a:spLocks noGrp="1"/>
          </p:cNvSpPr>
          <p:nvPr>
            <p:ph type="ftr" sz="quarter" idx="1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7"/>
          <p:cNvSpPr>
            <a:spLocks noGrp="1"/>
          </p:cNvSpPr>
          <p:nvPr>
            <p:ph type="sldNum" sz="quarter" idx="1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8"/>
          <p:cNvSpPr>
            <a:spLocks noGrp="1"/>
          </p:cNvSpPr>
          <p:nvPr>
            <p:ph type="dt" sz="half" idx="1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3435" cy="1372235"/>
          </a:xfrm>
        </p:spPr>
        <p:txBody>
          <a:bodyPr/>
          <a:lstStyle/>
          <a:p>
            <a:pPr fontAlgn="base"/>
            <a:r>
              <a:rPr lang="zh-CN" altLang="en-US" strike="noStrike" noProof="1" smtClean="0"/>
              <a:t>单击此处编辑母版标题样式</a:t>
            </a:r>
            <a:endParaRPr lang="zh-CN" altLang="en-US" strike="noStrike" noProof="1"/>
          </a:p>
        </p:txBody>
      </p:sp>
      <p:sp>
        <p:nvSpPr>
          <p:cNvPr id="17" name="页脚占位符 2"/>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3"/>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4"/>
          <p:cNvSpPr>
            <a:spLocks noGrp="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17" name="页脚占位符 1"/>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2"/>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3"/>
          <p:cNvSpPr>
            <a:spLocks noGrp="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295"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945" y="273050"/>
            <a:ext cx="6815455" cy="58534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295" cy="46913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17" name="页脚占位符 4"/>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5"/>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6"/>
          <p:cNvSpPr>
            <a:spLocks noGrp="1"/>
          </p:cNvSpPr>
          <p:nvPr>
            <p:ph type="dt" sz="half" idx="1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505" y="4800600"/>
            <a:ext cx="7315200" cy="567055"/>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505"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505" y="5367655"/>
            <a:ext cx="7315200" cy="8045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17" name="页脚占位符 4"/>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5"/>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6"/>
          <p:cNvSpPr>
            <a:spLocks noGrp="1"/>
          </p:cNvSpPr>
          <p:nvPr>
            <p:ph type="dt" sz="half" idx="1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3435" cy="1372235"/>
          </a:xfr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1981200"/>
            <a:ext cx="10973435" cy="388683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7" name="页脚占位符 3"/>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4"/>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5"/>
          <p:cNvSpPr>
            <a:spLocks noGrp="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pic>
        <p:nvPicPr>
          <p:cNvPr id="581634" name="图片 3"/>
          <p:cNvPicPr>
            <a:picLocks noChangeAspect="1"/>
          </p:cNvPicPr>
          <p:nvPr userDrawn="1"/>
        </p:nvPicPr>
        <p:blipFill>
          <a:blip r:embed="rId2"/>
          <a:stretch>
            <a:fillRect/>
          </a:stretch>
        </p:blipFill>
        <p:spPr>
          <a:xfrm>
            <a:off x="84455" y="87630"/>
            <a:ext cx="2286000" cy="504825"/>
          </a:xfrm>
          <a:prstGeom prst="rect">
            <a:avLst/>
          </a:prstGeom>
          <a:noFill/>
          <a:ln w="9525">
            <a:noFill/>
          </a:ln>
        </p:spPr>
      </p:pic>
      <p:sp>
        <p:nvSpPr>
          <p:cNvPr id="2" name="标题 1"/>
          <p:cNvSpPr>
            <a:spLocks noGrp="1"/>
          </p:cNvSpPr>
          <p:nvPr>
            <p:ph type="title"/>
          </p:nvPr>
        </p:nvSpPr>
        <p:spPr>
          <a:xfrm>
            <a:off x="609600" y="457200"/>
            <a:ext cx="10973435" cy="1372235"/>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609600" y="1981200"/>
            <a:ext cx="10973435" cy="388683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7" name="页脚占位符 3"/>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4"/>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5"/>
          <p:cNvSpPr>
            <a:spLocks noGrp="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457200"/>
            <a:ext cx="2743200" cy="54102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457200"/>
            <a:ext cx="8026400" cy="54102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7" name="页脚占位符 3"/>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4"/>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5"/>
          <p:cNvSpPr>
            <a:spLocks noGrp="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152578" name="Group 2"/>
          <p:cNvGrpSpPr/>
          <p:nvPr/>
        </p:nvGrpSpPr>
        <p:grpSpPr>
          <a:xfrm>
            <a:off x="0" y="2438400"/>
            <a:ext cx="12012295" cy="1052830"/>
            <a:chOff x="0" y="2438400"/>
            <a:chExt cx="12012295" cy="1052830"/>
          </a:xfrm>
        </p:grpSpPr>
        <p:grpSp>
          <p:nvGrpSpPr>
            <p:cNvPr id="152579" name="Group 3"/>
            <p:cNvGrpSpPr/>
            <p:nvPr/>
          </p:nvGrpSpPr>
          <p:grpSpPr>
            <a:xfrm>
              <a:off x="391795" y="2546350"/>
              <a:ext cx="950595" cy="474345"/>
              <a:chOff x="391795" y="2546350"/>
              <a:chExt cx="950595" cy="474345"/>
            </a:xfrm>
          </p:grpSpPr>
          <p:sp>
            <p:nvSpPr>
              <p:cNvPr id="22" name="Rectangle 4"/>
              <p:cNvSpPr>
                <a:spLocks noChangeArrowheads="1"/>
              </p:cNvSpPr>
              <p:nvPr/>
            </p:nvSpPr>
            <p:spPr bwMode="auto">
              <a:xfrm>
                <a:off x="391795" y="2546350"/>
                <a:ext cx="584835" cy="474345"/>
              </a:xfrm>
              <a:prstGeom prst="rect">
                <a:avLst/>
              </a:prstGeom>
              <a:solidFill>
                <a:schemeClr val="folHlink"/>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3" name="Rectangle 5"/>
              <p:cNvSpPr>
                <a:spLocks noChangeArrowheads="1"/>
              </p:cNvSpPr>
              <p:nvPr/>
            </p:nvSpPr>
            <p:spPr bwMode="auto">
              <a:xfrm>
                <a:off x="903605" y="2546350"/>
                <a:ext cx="438785" cy="474345"/>
              </a:xfrm>
              <a:prstGeom prst="rect">
                <a:avLst/>
              </a:prstGeom>
              <a:gradFill rotWithShape="0">
                <a:gsLst>
                  <a:gs pos="0">
                    <a:schemeClr val="folHlink"/>
                  </a:gs>
                  <a:gs pos="100000">
                    <a:schemeClr val="bg1"/>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grpSp>
          <p:nvGrpSpPr>
            <p:cNvPr id="152582" name="Group 6"/>
            <p:cNvGrpSpPr/>
            <p:nvPr/>
          </p:nvGrpSpPr>
          <p:grpSpPr>
            <a:xfrm>
              <a:off x="556895" y="2968625"/>
              <a:ext cx="986155" cy="474345"/>
              <a:chOff x="556895" y="2968625"/>
              <a:chExt cx="986155" cy="474345"/>
            </a:xfrm>
          </p:grpSpPr>
          <p:sp>
            <p:nvSpPr>
              <p:cNvPr id="20" name="Rectangle 7"/>
              <p:cNvSpPr>
                <a:spLocks noChangeArrowheads="1"/>
              </p:cNvSpPr>
              <p:nvPr/>
            </p:nvSpPr>
            <p:spPr bwMode="auto">
              <a:xfrm>
                <a:off x="556895" y="2968625"/>
                <a:ext cx="563880" cy="474345"/>
              </a:xfrm>
              <a:prstGeom prst="rect">
                <a:avLst/>
              </a:prstGeom>
              <a:solidFill>
                <a:schemeClr val="accent2"/>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1" name="Rectangle 8"/>
              <p:cNvSpPr>
                <a:spLocks noChangeArrowheads="1"/>
              </p:cNvSpPr>
              <p:nvPr/>
            </p:nvSpPr>
            <p:spPr bwMode="auto">
              <a:xfrm>
                <a:off x="1049655" y="2968625"/>
                <a:ext cx="493395" cy="474345"/>
              </a:xfrm>
              <a:prstGeom prst="rect">
                <a:avLst/>
              </a:prstGeom>
              <a:gradFill rotWithShape="0">
                <a:gsLst>
                  <a:gs pos="0">
                    <a:schemeClr val="accent2"/>
                  </a:gs>
                  <a:gs pos="100000">
                    <a:schemeClr val="bg1"/>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sp>
          <p:nvSpPr>
            <p:cNvPr id="17" name="Rectangle 9"/>
            <p:cNvSpPr>
              <a:spLocks noChangeArrowheads="1"/>
            </p:cNvSpPr>
            <p:nvPr/>
          </p:nvSpPr>
          <p:spPr bwMode="auto">
            <a:xfrm>
              <a:off x="0" y="2895600"/>
              <a:ext cx="747395" cy="422275"/>
            </a:xfrm>
            <a:prstGeom prst="rect">
              <a:avLst/>
            </a:prstGeom>
            <a:gradFill rotWithShape="0">
              <a:gsLst>
                <a:gs pos="0">
                  <a:schemeClr val="bg1"/>
                </a:gs>
                <a:gs pos="100000">
                  <a:schemeClr val="hlink"/>
                </a:gs>
              </a:gsLst>
              <a:lin ang="189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8" name="Rectangle 10"/>
            <p:cNvSpPr>
              <a:spLocks noChangeArrowheads="1"/>
            </p:cNvSpPr>
            <p:nvPr/>
          </p:nvSpPr>
          <p:spPr bwMode="auto">
            <a:xfrm>
              <a:off x="846455" y="2438400"/>
              <a:ext cx="42545" cy="1052830"/>
            </a:xfrm>
            <a:prstGeom prst="rect">
              <a:avLst/>
            </a:prstGeom>
            <a:solidFill>
              <a:schemeClr val="bg2"/>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9" name="Rectangle 11"/>
            <p:cNvSpPr>
              <a:spLocks noChangeArrowheads="1"/>
            </p:cNvSpPr>
            <p:nvPr/>
          </p:nvSpPr>
          <p:spPr bwMode="auto">
            <a:xfrm flipV="1">
              <a:off x="421005" y="3260725"/>
              <a:ext cx="11590655" cy="55245"/>
            </a:xfrm>
            <a:prstGeom prst="rect">
              <a:avLst/>
            </a:prstGeom>
            <a:gradFill rotWithShape="0">
              <a:gsLst>
                <a:gs pos="0">
                  <a:schemeClr val="bg2"/>
                </a:gs>
                <a:gs pos="100000">
                  <a:schemeClr val="bg1"/>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sp>
        <p:nvSpPr>
          <p:cNvPr id="51212" name="Rectangle 12"/>
          <p:cNvSpPr>
            <a:spLocks noGrp="1" noChangeArrowheads="1"/>
          </p:cNvSpPr>
          <p:nvPr>
            <p:ph type="ctrTitle"/>
          </p:nvPr>
        </p:nvSpPr>
        <p:spPr>
          <a:xfrm>
            <a:off x="1320800" y="1676400"/>
            <a:ext cx="10363200" cy="1462405"/>
          </a:xfrm>
        </p:spPr>
        <p:txBody>
          <a:bodyPr/>
          <a:lstStyle>
            <a:lvl1pPr>
              <a:defRPr/>
            </a:lvl1pPr>
          </a:lstStyle>
          <a:p>
            <a:pPr lvl="0" fontAlgn="base"/>
            <a:r>
              <a:rPr lang="zh-CN" altLang="en-US" strike="noStrike" noProof="0" smtClean="0"/>
              <a:t>单击此处编辑母版标题样式</a:t>
            </a:r>
            <a:endParaRPr lang="zh-CN" altLang="en-US" strike="noStrike" noProof="0" smtClean="0"/>
          </a:p>
        </p:txBody>
      </p:sp>
      <p:sp>
        <p:nvSpPr>
          <p:cNvPr id="51213" name="Rectangle 13"/>
          <p:cNvSpPr>
            <a:spLocks noGrp="1" noChangeArrowheads="1"/>
          </p:cNvSpPr>
          <p:nvPr>
            <p:ph type="subTitle" idx="1"/>
          </p:nvPr>
        </p:nvSpPr>
        <p:spPr>
          <a:xfrm>
            <a:off x="1828800" y="3886200"/>
            <a:ext cx="8534400" cy="1752600"/>
          </a:xfrm>
        </p:spPr>
        <p:txBody>
          <a:bodyPr/>
          <a:lstStyle>
            <a:lvl1pPr marL="0" indent="0" algn="ctr">
              <a:buFont typeface="Wingdings" panose="05000000000000000000" pitchFamily="2" charset="2"/>
              <a:buNone/>
              <a:defRPr/>
            </a:lvl1pPr>
          </a:lstStyle>
          <a:p>
            <a:pPr lvl="0" fontAlgn="base"/>
            <a:r>
              <a:rPr lang="zh-CN" altLang="en-US" strike="noStrike" noProof="0" smtClean="0"/>
              <a:t>单击此处编辑母版副标题样式</a:t>
            </a:r>
            <a:endParaRPr lang="zh-CN" altLang="en-US" strike="noStrike" noProof="0" smtClean="0"/>
          </a:p>
        </p:txBody>
      </p:sp>
      <p:sp>
        <p:nvSpPr>
          <p:cNvPr id="24" name="Rectangle 14"/>
          <p:cNvSpPr>
            <a:spLocks noGrp="1" noChangeArrowheads="1"/>
          </p:cNvSpPr>
          <p:nvPr>
            <p:ph type="dt" sz="half" idx="2"/>
          </p:nvPr>
        </p:nvSpPr>
        <p:spPr bwMode="auto">
          <a:xfrm>
            <a:off x="1320800" y="6248400"/>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solidFill>
                  <a:srgbClr val="333333"/>
                </a:solidFill>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333333"/>
              </a:solidFill>
              <a:effectLst/>
              <a:uLnTx/>
              <a:uFillTx/>
              <a:latin typeface="Tahoma" panose="020B0604030504040204" pitchFamily="34" charset="0"/>
              <a:ea typeface="+mn-ea"/>
              <a:cs typeface="+mn-cs"/>
            </a:endParaRPr>
          </a:p>
        </p:txBody>
      </p:sp>
      <p:sp>
        <p:nvSpPr>
          <p:cNvPr id="25" name="Rectangle 15"/>
          <p:cNvSpPr>
            <a:spLocks noGrp="1" noChangeArrowheads="1"/>
          </p:cNvSpPr>
          <p:nvPr>
            <p:ph type="ftr" sz="quarter" idx="3"/>
          </p:nvPr>
        </p:nvSpPr>
        <p:spPr bwMode="auto">
          <a:xfrm>
            <a:off x="45720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solidFill>
                  <a:srgbClr val="333333"/>
                </a:solidFill>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333333"/>
              </a:solidFill>
              <a:effectLst/>
              <a:uLnTx/>
              <a:uFillTx/>
              <a:latin typeface="Tahoma" panose="020B0604030504040204" pitchFamily="34" charset="0"/>
              <a:ea typeface="+mn-ea"/>
              <a:cs typeface="+mn-cs"/>
            </a:endParaRPr>
          </a:p>
        </p:txBody>
      </p:sp>
      <p:sp>
        <p:nvSpPr>
          <p:cNvPr id="26" name="Rectangle 16"/>
          <p:cNvSpPr>
            <a:spLocks noGrp="1" noChangeArrowheads="1"/>
          </p:cNvSpPr>
          <p:nvPr>
            <p:ph type="sldNum" sz="quarter" idx="4"/>
          </p:nvPr>
        </p:nvSpPr>
        <p:spPr bwMode="auto">
          <a:xfrm>
            <a:off x="9144000" y="6248400"/>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zh-CN" altLang="en-US" strike="noStrike" noProof="1" dirty="0">
                <a:solidFill>
                  <a:srgbClr val="333333"/>
                </a:solidFill>
                <a:latin typeface="Tahoma" panose="020B0604030504040204" pitchFamily="34" charset="0"/>
                <a:ea typeface="宋体" panose="02010600030101010101" pitchFamily="2" charset="-122"/>
                <a:cs typeface="+mn-cs"/>
              </a:rPr>
            </a:fld>
            <a:endParaRPr lang="zh-CN" altLang="en-US" strike="noStrike" noProof="1" dirty="0">
              <a:solidFill>
                <a:srgbClr val="333333"/>
              </a:solidFill>
              <a:latin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534795" y="214630"/>
            <a:ext cx="10391140" cy="1462405"/>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1576705" y="2018030"/>
            <a:ext cx="10363835" cy="411543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3"/>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5" name="页脚占位符 4"/>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6" name="灯片编号占位符 5"/>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295"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295" y="2907030"/>
            <a:ext cx="10363200" cy="149987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14" name="日期占位符 3"/>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5" name="页脚占位符 4"/>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6" name="灯片编号占位符 5"/>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534795" y="214630"/>
            <a:ext cx="10391140" cy="1462405"/>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1576705" y="201803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859905" y="201803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4"/>
          <p:cNvSpPr>
            <a:spLocks noGrp="1"/>
          </p:cNvSpPr>
          <p:nvPr>
            <p:ph type="dt" sz="half" idx="1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5" name="页脚占位符 5"/>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6" name="灯片编号占位符 6"/>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430"/>
            <a:ext cx="5386705" cy="63944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705"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155" y="1535430"/>
            <a:ext cx="5389245" cy="63944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155" y="2174875"/>
            <a:ext cx="5389245"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6"/>
          <p:cNvSpPr>
            <a:spLocks noGrp="1"/>
          </p:cNvSpPr>
          <p:nvPr>
            <p:ph type="dt" sz="half" idx="1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5" name="页脚占位符 7"/>
          <p:cNvSpPr>
            <a:spLocks noGrp="1"/>
          </p:cNvSpPr>
          <p:nvPr>
            <p:ph type="ftr" sz="quarter" idx="1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6" name="灯片编号占位符 8"/>
          <p:cNvSpPr>
            <a:spLocks noGrp="1"/>
          </p:cNvSpPr>
          <p:nvPr>
            <p:ph type="sldNum" sz="quarter" idx="1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534795" y="214630"/>
            <a:ext cx="10391140" cy="1462405"/>
          </a:xfrm>
        </p:spPr>
        <p:txBody>
          <a:bodyPr/>
          <a:lstStyle/>
          <a:p>
            <a:pPr fontAlgn="base"/>
            <a:r>
              <a:rPr lang="zh-CN" altLang="en-US" strike="noStrike" noProof="1" smtClean="0"/>
              <a:t>单击此处编辑母版标题样式</a:t>
            </a:r>
            <a:endParaRPr lang="zh-CN" altLang="en-US" strike="noStrike" noProof="1"/>
          </a:p>
        </p:txBody>
      </p:sp>
      <p:sp>
        <p:nvSpPr>
          <p:cNvPr id="14" name="日期占位符 2"/>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5" name="页脚占位符 3"/>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6" name="灯片编号占位符 4"/>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14" name="日期占位符 1"/>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5" name="页脚占位符 2"/>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6" name="灯片编号占位符 3"/>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295" cy="1162050"/>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945" y="273050"/>
            <a:ext cx="6815455" cy="58534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295" cy="46913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14" name="日期占位符 4"/>
          <p:cNvSpPr>
            <a:spLocks noGrp="1"/>
          </p:cNvSpPr>
          <p:nvPr>
            <p:ph type="dt" sz="half" idx="1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5" name="页脚占位符 5"/>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6" name="灯片编号占位符 6"/>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505" y="4800600"/>
            <a:ext cx="7315200" cy="567055"/>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505"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endParaRPr kumimoji="0" lang="zh-CN" altLang="en-US" sz="3200" b="1"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505" y="5367655"/>
            <a:ext cx="7315200" cy="8045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14" name="日期占位符 4"/>
          <p:cNvSpPr>
            <a:spLocks noGrp="1"/>
          </p:cNvSpPr>
          <p:nvPr>
            <p:ph type="dt" sz="half" idx="1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5" name="页脚占位符 5"/>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6" name="灯片编号占位符 6"/>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pic>
        <p:nvPicPr>
          <p:cNvPr id="582658" name="图片 3"/>
          <p:cNvPicPr>
            <a:picLocks noChangeAspect="1"/>
          </p:cNvPicPr>
          <p:nvPr userDrawn="1"/>
        </p:nvPicPr>
        <p:blipFill>
          <a:blip r:embed="rId2"/>
          <a:stretch>
            <a:fillRect/>
          </a:stretch>
        </p:blipFill>
        <p:spPr>
          <a:xfrm>
            <a:off x="50800" y="47625"/>
            <a:ext cx="2286000" cy="504825"/>
          </a:xfrm>
          <a:prstGeom prst="rect">
            <a:avLst/>
          </a:prstGeom>
          <a:noFill/>
          <a:ln w="9525">
            <a:noFill/>
          </a:ln>
        </p:spPr>
      </p:pic>
      <p:sp>
        <p:nvSpPr>
          <p:cNvPr id="2" name="标题 1"/>
          <p:cNvSpPr>
            <a:spLocks noGrp="1"/>
          </p:cNvSpPr>
          <p:nvPr>
            <p:ph type="title"/>
          </p:nvPr>
        </p:nvSpPr>
        <p:spPr>
          <a:xfrm>
            <a:off x="963295"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295" y="2907030"/>
            <a:ext cx="10363200" cy="149987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17" name="页脚占位符 3"/>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4"/>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5"/>
          <p:cNvSpPr>
            <a:spLocks noGrp="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534795" y="214630"/>
            <a:ext cx="10391140" cy="1462405"/>
          </a:xfr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576705" y="2018030"/>
            <a:ext cx="10363835" cy="411543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3"/>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5" name="页脚占位符 4"/>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6" name="灯片编号占位符 5"/>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38945" y="214630"/>
            <a:ext cx="2601595" cy="59182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534795" y="214630"/>
            <a:ext cx="7600950" cy="59182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3"/>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5" name="页脚占位符 4"/>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6" name="灯片编号占位符 5"/>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103505"/>
            <a:ext cx="10973435" cy="1372235"/>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609600" y="1627505"/>
            <a:ext cx="10973435" cy="388683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7" name="Rectangle 2"/>
          <p:cNvSpPr>
            <a:spLocks noGrp="1" noChangeArrowheads="1"/>
          </p:cNvSpPr>
          <p:nvPr>
            <p:ph type="ftr" sz="quarter" idx="3"/>
          </p:nvPr>
        </p:nvSpPr>
        <p:spPr bwMode="auto">
          <a:xfrm>
            <a:off x="4165600" y="6248400"/>
            <a:ext cx="3860800" cy="457200"/>
          </a:xfrm>
          <a:prstGeom prst="rect">
            <a:avLst/>
          </a:prstGeom>
          <a:noFill/>
          <a:ln w="9525">
            <a:noFill/>
            <a:miter lim="800000"/>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Rectangle 3"/>
          <p:cNvSpPr>
            <a:spLocks noGrp="1" noChangeArrowheads="1"/>
          </p:cNvSpPr>
          <p:nvPr>
            <p:ph type="sldNum" sz="quarter" idx="4"/>
          </p:nvPr>
        </p:nvSpPr>
        <p:spPr bwMode="auto">
          <a:xfrm>
            <a:off x="8737600" y="6248400"/>
            <a:ext cx="2844800" cy="457200"/>
          </a:xfrm>
          <a:prstGeom prst="rect">
            <a:avLst/>
          </a:prstGeom>
          <a:noFill/>
          <a:ln w="9525">
            <a:noFill/>
            <a:miter lim="800000"/>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Rectangle 16"/>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295"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295" y="2907030"/>
            <a:ext cx="10363200" cy="149987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17" name="Rectangle 2"/>
          <p:cNvSpPr>
            <a:spLocks noGrp="1" noChangeArrowheads="1"/>
          </p:cNvSpPr>
          <p:nvPr>
            <p:ph type="ftr" sz="quarter" idx="3"/>
          </p:nvPr>
        </p:nvSpPr>
        <p:spPr bwMode="auto">
          <a:xfrm>
            <a:off x="4165600" y="6248400"/>
            <a:ext cx="3860800" cy="457200"/>
          </a:xfrm>
          <a:prstGeom prst="rect">
            <a:avLst/>
          </a:prstGeom>
          <a:noFill/>
          <a:ln w="9525">
            <a:noFill/>
            <a:miter lim="800000"/>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Rectangle 3"/>
          <p:cNvSpPr>
            <a:spLocks noGrp="1" noChangeArrowheads="1"/>
          </p:cNvSpPr>
          <p:nvPr>
            <p:ph type="sldNum" sz="quarter" idx="4"/>
          </p:nvPr>
        </p:nvSpPr>
        <p:spPr bwMode="auto">
          <a:xfrm>
            <a:off x="8737600" y="6248400"/>
            <a:ext cx="2844800" cy="457200"/>
          </a:xfrm>
          <a:prstGeom prst="rect">
            <a:avLst/>
          </a:prstGeom>
          <a:noFill/>
          <a:ln w="9525">
            <a:noFill/>
            <a:miter lim="800000"/>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Rectangle 16"/>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103505"/>
            <a:ext cx="10973435" cy="1372235"/>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7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7" name="Rectangle 2"/>
          <p:cNvSpPr>
            <a:spLocks noGrp="1" noChangeArrowheads="1"/>
          </p:cNvSpPr>
          <p:nvPr>
            <p:ph type="ftr" sz="quarter" idx="3"/>
          </p:nvPr>
        </p:nvSpPr>
        <p:spPr bwMode="auto">
          <a:xfrm>
            <a:off x="4165600" y="6248400"/>
            <a:ext cx="3860800" cy="457200"/>
          </a:xfrm>
          <a:prstGeom prst="rect">
            <a:avLst/>
          </a:prstGeom>
          <a:noFill/>
          <a:ln w="9525">
            <a:noFill/>
            <a:miter lim="800000"/>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Rectangle 3"/>
          <p:cNvSpPr>
            <a:spLocks noGrp="1" noChangeArrowheads="1"/>
          </p:cNvSpPr>
          <p:nvPr>
            <p:ph type="sldNum" sz="quarter" idx="4"/>
          </p:nvPr>
        </p:nvSpPr>
        <p:spPr bwMode="auto">
          <a:xfrm>
            <a:off x="8737600" y="6248400"/>
            <a:ext cx="2844800" cy="457200"/>
          </a:xfrm>
          <a:prstGeom prst="rect">
            <a:avLst/>
          </a:prstGeom>
          <a:noFill/>
          <a:ln w="9525">
            <a:noFill/>
            <a:miter lim="800000"/>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Rectangle 16"/>
          <p:cNvSpPr>
            <a:spLocks noGrp="1" noChangeArrowheads="1"/>
          </p:cNvSpPr>
          <p:nvPr>
            <p:ph type="dt" sz="half" idx="1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430"/>
            <a:ext cx="5386705" cy="63944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705"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155" y="1535430"/>
            <a:ext cx="5389245" cy="63944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155" y="2174875"/>
            <a:ext cx="5389245"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7" name="Rectangle 2"/>
          <p:cNvSpPr>
            <a:spLocks noGrp="1" noChangeArrowheads="1"/>
          </p:cNvSpPr>
          <p:nvPr>
            <p:ph type="ftr" sz="quarter" idx="13"/>
          </p:nvPr>
        </p:nvSpPr>
        <p:spPr bwMode="auto">
          <a:xfrm>
            <a:off x="4165600" y="6248400"/>
            <a:ext cx="3860800" cy="457200"/>
          </a:xfrm>
          <a:prstGeom prst="rect">
            <a:avLst/>
          </a:prstGeom>
          <a:noFill/>
          <a:ln w="9525">
            <a:noFill/>
            <a:miter lim="800000"/>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Rectangle 3"/>
          <p:cNvSpPr>
            <a:spLocks noGrp="1" noChangeArrowheads="1"/>
          </p:cNvSpPr>
          <p:nvPr>
            <p:ph type="sldNum" sz="quarter" idx="14"/>
          </p:nvPr>
        </p:nvSpPr>
        <p:spPr bwMode="auto">
          <a:xfrm>
            <a:off x="8737600" y="6248400"/>
            <a:ext cx="2844800" cy="457200"/>
          </a:xfrm>
          <a:prstGeom prst="rect">
            <a:avLst/>
          </a:prstGeom>
          <a:noFill/>
          <a:ln w="9525">
            <a:noFill/>
            <a:miter lim="800000"/>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Rectangle 16"/>
          <p:cNvSpPr>
            <a:spLocks noGrp="1" noChangeArrowheads="1"/>
          </p:cNvSpPr>
          <p:nvPr>
            <p:ph type="dt" sz="half" idx="1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103505"/>
            <a:ext cx="10973435" cy="1372235"/>
          </a:xfrm>
        </p:spPr>
        <p:txBody>
          <a:bodyPr/>
          <a:lstStyle/>
          <a:p>
            <a:pPr fontAlgn="base"/>
            <a:r>
              <a:rPr lang="zh-CN" altLang="en-US" strike="noStrike" noProof="1" smtClean="0"/>
              <a:t>单击此处编辑母版标题样式</a:t>
            </a:r>
            <a:endParaRPr lang="zh-CN" altLang="en-US" strike="noStrike" noProof="1"/>
          </a:p>
        </p:txBody>
      </p:sp>
      <p:sp>
        <p:nvSpPr>
          <p:cNvPr id="17" name="Rectangle 2"/>
          <p:cNvSpPr>
            <a:spLocks noGrp="1" noChangeArrowheads="1"/>
          </p:cNvSpPr>
          <p:nvPr>
            <p:ph type="ftr" sz="quarter" idx="3"/>
          </p:nvPr>
        </p:nvSpPr>
        <p:spPr bwMode="auto">
          <a:xfrm>
            <a:off x="4165600" y="6248400"/>
            <a:ext cx="3860800" cy="457200"/>
          </a:xfrm>
          <a:prstGeom prst="rect">
            <a:avLst/>
          </a:prstGeom>
          <a:noFill/>
          <a:ln w="9525">
            <a:noFill/>
            <a:miter lim="800000"/>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Rectangle 3"/>
          <p:cNvSpPr>
            <a:spLocks noGrp="1" noChangeArrowheads="1"/>
          </p:cNvSpPr>
          <p:nvPr>
            <p:ph type="sldNum" sz="quarter" idx="4"/>
          </p:nvPr>
        </p:nvSpPr>
        <p:spPr bwMode="auto">
          <a:xfrm>
            <a:off x="8737600" y="6248400"/>
            <a:ext cx="2844800" cy="457200"/>
          </a:xfrm>
          <a:prstGeom prst="rect">
            <a:avLst/>
          </a:prstGeom>
          <a:noFill/>
          <a:ln w="9525">
            <a:noFill/>
            <a:miter lim="800000"/>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Rectangle 16"/>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17" name="Rectangle 2"/>
          <p:cNvSpPr>
            <a:spLocks noGrp="1" noChangeArrowheads="1"/>
          </p:cNvSpPr>
          <p:nvPr>
            <p:ph type="ftr" sz="quarter" idx="3"/>
          </p:nvPr>
        </p:nvSpPr>
        <p:spPr bwMode="auto">
          <a:xfrm>
            <a:off x="4165600" y="6248400"/>
            <a:ext cx="3860800" cy="457200"/>
          </a:xfrm>
          <a:prstGeom prst="rect">
            <a:avLst/>
          </a:prstGeom>
          <a:noFill/>
          <a:ln w="9525">
            <a:noFill/>
            <a:miter lim="800000"/>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Rectangle 3"/>
          <p:cNvSpPr>
            <a:spLocks noGrp="1" noChangeArrowheads="1"/>
          </p:cNvSpPr>
          <p:nvPr>
            <p:ph type="sldNum" sz="quarter" idx="4"/>
          </p:nvPr>
        </p:nvSpPr>
        <p:spPr bwMode="auto">
          <a:xfrm>
            <a:off x="8737600" y="6248400"/>
            <a:ext cx="2844800" cy="457200"/>
          </a:xfrm>
          <a:prstGeom prst="rect">
            <a:avLst/>
          </a:prstGeom>
          <a:noFill/>
          <a:ln w="9525">
            <a:noFill/>
            <a:miter lim="800000"/>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Rectangle 16"/>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295"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945" y="273050"/>
            <a:ext cx="6815455" cy="58534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295" cy="46913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17" name="Rectangle 2"/>
          <p:cNvSpPr>
            <a:spLocks noGrp="1" noChangeArrowheads="1"/>
          </p:cNvSpPr>
          <p:nvPr>
            <p:ph type="ftr" sz="quarter" idx="3"/>
          </p:nvPr>
        </p:nvSpPr>
        <p:spPr bwMode="auto">
          <a:xfrm>
            <a:off x="4165600" y="6248400"/>
            <a:ext cx="3860800" cy="457200"/>
          </a:xfrm>
          <a:prstGeom prst="rect">
            <a:avLst/>
          </a:prstGeom>
          <a:noFill/>
          <a:ln w="9525">
            <a:noFill/>
            <a:miter lim="800000"/>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Rectangle 3"/>
          <p:cNvSpPr>
            <a:spLocks noGrp="1" noChangeArrowheads="1"/>
          </p:cNvSpPr>
          <p:nvPr>
            <p:ph type="sldNum" sz="quarter" idx="4"/>
          </p:nvPr>
        </p:nvSpPr>
        <p:spPr bwMode="auto">
          <a:xfrm>
            <a:off x="8737600" y="6248400"/>
            <a:ext cx="2844800" cy="457200"/>
          </a:xfrm>
          <a:prstGeom prst="rect">
            <a:avLst/>
          </a:prstGeom>
          <a:noFill/>
          <a:ln w="9525">
            <a:noFill/>
            <a:miter lim="800000"/>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Rectangle 16"/>
          <p:cNvSpPr>
            <a:spLocks noGrp="1" noChangeArrowheads="1"/>
          </p:cNvSpPr>
          <p:nvPr>
            <p:ph type="dt" sz="half" idx="1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505" y="4800600"/>
            <a:ext cx="7315200" cy="567055"/>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505"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4" name="文本占位符 3"/>
          <p:cNvSpPr>
            <a:spLocks noGrp="1"/>
          </p:cNvSpPr>
          <p:nvPr>
            <p:ph type="body" sz="half" idx="2"/>
          </p:nvPr>
        </p:nvSpPr>
        <p:spPr>
          <a:xfrm>
            <a:off x="2389505" y="5367655"/>
            <a:ext cx="7315200" cy="8045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17" name="Rectangle 2"/>
          <p:cNvSpPr>
            <a:spLocks noGrp="1" noChangeArrowheads="1"/>
          </p:cNvSpPr>
          <p:nvPr>
            <p:ph type="ftr" sz="quarter" idx="3"/>
          </p:nvPr>
        </p:nvSpPr>
        <p:spPr bwMode="auto">
          <a:xfrm>
            <a:off x="4165600" y="6248400"/>
            <a:ext cx="3860800" cy="457200"/>
          </a:xfrm>
          <a:prstGeom prst="rect">
            <a:avLst/>
          </a:prstGeom>
          <a:noFill/>
          <a:ln w="9525">
            <a:noFill/>
            <a:miter lim="800000"/>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Rectangle 3"/>
          <p:cNvSpPr>
            <a:spLocks noGrp="1" noChangeArrowheads="1"/>
          </p:cNvSpPr>
          <p:nvPr>
            <p:ph type="sldNum" sz="quarter" idx="4"/>
          </p:nvPr>
        </p:nvSpPr>
        <p:spPr bwMode="auto">
          <a:xfrm>
            <a:off x="8737600" y="6248400"/>
            <a:ext cx="2844800" cy="457200"/>
          </a:xfrm>
          <a:prstGeom prst="rect">
            <a:avLst/>
          </a:prstGeom>
          <a:noFill/>
          <a:ln w="9525">
            <a:noFill/>
            <a:miter lim="800000"/>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Rectangle 16"/>
          <p:cNvSpPr>
            <a:spLocks noGrp="1" noChangeArrowheads="1"/>
          </p:cNvSpPr>
          <p:nvPr>
            <p:ph type="dt" sz="half" idx="1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3435" cy="1372235"/>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7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7" name="页脚占位符 4"/>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5"/>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6"/>
          <p:cNvSpPr>
            <a:spLocks noGrp="1"/>
          </p:cNvSpPr>
          <p:nvPr>
            <p:ph type="dt" sz="half" idx="1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103505"/>
            <a:ext cx="10973435" cy="1372235"/>
          </a:xfr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1627505"/>
            <a:ext cx="10973435" cy="388683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7" name="Rectangle 2"/>
          <p:cNvSpPr>
            <a:spLocks noGrp="1" noChangeArrowheads="1"/>
          </p:cNvSpPr>
          <p:nvPr>
            <p:ph type="ftr" sz="quarter" idx="3"/>
          </p:nvPr>
        </p:nvSpPr>
        <p:spPr bwMode="auto">
          <a:xfrm>
            <a:off x="4165600" y="6248400"/>
            <a:ext cx="3860800" cy="457200"/>
          </a:xfrm>
          <a:prstGeom prst="rect">
            <a:avLst/>
          </a:prstGeom>
          <a:noFill/>
          <a:ln w="9525">
            <a:noFill/>
            <a:miter lim="800000"/>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Rectangle 3"/>
          <p:cNvSpPr>
            <a:spLocks noGrp="1" noChangeArrowheads="1"/>
          </p:cNvSpPr>
          <p:nvPr>
            <p:ph type="sldNum" sz="quarter" idx="4"/>
          </p:nvPr>
        </p:nvSpPr>
        <p:spPr bwMode="auto">
          <a:xfrm>
            <a:off x="8737600" y="6248400"/>
            <a:ext cx="2844800" cy="457200"/>
          </a:xfrm>
          <a:prstGeom prst="rect">
            <a:avLst/>
          </a:prstGeom>
          <a:noFill/>
          <a:ln w="9525">
            <a:noFill/>
            <a:miter lim="800000"/>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Rectangle 16"/>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457200"/>
            <a:ext cx="2743200" cy="54102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457200"/>
            <a:ext cx="8026400" cy="54102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7" name="Rectangle 2"/>
          <p:cNvSpPr>
            <a:spLocks noGrp="1" noChangeArrowheads="1"/>
          </p:cNvSpPr>
          <p:nvPr>
            <p:ph type="ftr" sz="quarter" idx="3"/>
          </p:nvPr>
        </p:nvSpPr>
        <p:spPr bwMode="auto">
          <a:xfrm>
            <a:off x="4165600" y="6248400"/>
            <a:ext cx="3860800" cy="457200"/>
          </a:xfrm>
          <a:prstGeom prst="rect">
            <a:avLst/>
          </a:prstGeom>
          <a:noFill/>
          <a:ln w="9525">
            <a:noFill/>
            <a:miter lim="800000"/>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Rectangle 3"/>
          <p:cNvSpPr>
            <a:spLocks noGrp="1" noChangeArrowheads="1"/>
          </p:cNvSpPr>
          <p:nvPr>
            <p:ph type="sldNum" sz="quarter" idx="4"/>
          </p:nvPr>
        </p:nvSpPr>
        <p:spPr bwMode="auto">
          <a:xfrm>
            <a:off x="8737600" y="6248400"/>
            <a:ext cx="2844800" cy="457200"/>
          </a:xfrm>
          <a:prstGeom prst="rect">
            <a:avLst/>
          </a:prstGeom>
          <a:noFill/>
          <a:ln w="9525">
            <a:noFill/>
            <a:miter lim="800000"/>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Rectangle 16"/>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Rect 0"/>
          <p:cNvSpPr txBox="1"/>
          <p:nvPr>
            <p:ph type="ctrTitle"/>
          </p:nvPr>
        </p:nvSpPr>
        <p:spPr>
          <a:xfrm>
            <a:off x="914400" y="2130425"/>
            <a:ext cx="10363835" cy="1470025"/>
          </a:xfrm>
          <a:prstGeom prst="rect">
            <a:avLst/>
          </a:prstGeom>
        </p:spPr>
        <p:txBody>
          <a:bodyPr vert="horz" wrap="square" lIns="91440" tIns="45720" rIns="91440" bIns="45720" anchor="ctr">
            <a:normAutofit/>
          </a:bodyPr>
          <a:lstStyle>
            <a:lvl1pPr/>
          </a:lstStyle>
          <a:p>
            <a:pPr marL="0" indent="0" algn="ctr" defTabSz="914400" eaLnBrk="1" fontAlgn="base" latinLnBrk="0" hangingPunct="1">
              <a:lnSpc>
                <a:spcPct val="100000"/>
              </a:lnSpc>
              <a:spcBef>
                <a:spcPts val="0"/>
              </a:spcBef>
              <a:spcAft>
                <a:spcPts val="0"/>
              </a:spcAft>
              <a:buFontTx/>
              <a:buNone/>
              <a:defRPr sz="1800"/>
            </a:pPr>
            <a:r>
              <a:rPr sz="1000">
                <a:solidFill>
                  <a:schemeClr val="tx1"/>
                </a:solidFill>
                <a:latin typeface="Arial" panose="020B0604020202020204" pitchFamily="34" charset="0"/>
                <a:ea typeface="宋体" panose="02010600030101010101" pitchFamily="2" charset="-122"/>
                <a:cs typeface="+mn-cs"/>
              </a:rPr>
              <a:t>单击此处编辑母版标题样式</a:t>
            </a:r>
            <a:endParaRPr lang="ko-KR" altLang="en-US" sz="1000">
              <a:solidFill>
                <a:schemeClr val="tx1"/>
              </a:solidFill>
              <a:latin typeface="Arial" panose="020B0604020202020204" pitchFamily="34" charset="0"/>
              <a:ea typeface="宋体" panose="02010600030101010101" pitchFamily="2" charset="-122"/>
              <a:cs typeface="+mn-cs"/>
            </a:endParaRPr>
          </a:p>
        </p:txBody>
      </p:sp>
      <p:sp>
        <p:nvSpPr>
          <p:cNvPr id="3" name="Rect 0"/>
          <p:cNvSpPr txBox="1"/>
          <p:nvPr>
            <p:ph type="subTitle" hasCustomPrompt="1"/>
          </p:nvPr>
        </p:nvSpPr>
        <p:spPr>
          <a:xfrm>
            <a:off x="1828800" y="3886200"/>
            <a:ext cx="8535035" cy="1753235"/>
          </a:xfrm>
          <a:prstGeom prst="rect">
            <a:avLst/>
          </a:prstGeom>
        </p:spPr>
        <p:txBody>
          <a:bodyPr vert="horz" wrap="square" lIns="91440" tIns="45720" rIns="91440" bIns="45720" anchor="t">
            <a:normAutofit/>
          </a:bodyPr>
          <a:lstStyle>
            <a:lvl1pPr/>
          </a:lstStyle>
          <a:p>
            <a:pPr marL="1143000" indent="-228600" algn="l" defTabSz="914400" eaLnBrk="1" latinLnBrk="0" hangingPunct="1">
              <a:lnSpc>
                <a:spcPct val="100000"/>
              </a:lnSpc>
              <a:spcBef>
                <a:spcPts val="600"/>
              </a:spcBef>
              <a:spcAft>
                <a:spcPts val="0"/>
              </a:spcAft>
            </a:pPr>
            <a:fld id="{B9320F77-B9A0-41C5-862A-B4B631284C64}" type="slidenum">
              <a:rPr/>
            </a:fld>
            <a:fld id="{B9320F77-B9A0-41C5-862A-B4B631284C64}" type="slidenum">
              <a:rPr/>
            </a:fld>
            <a:fld id="{B9320F77-B9A0-41C5-862A-B4B631284C64}" type="slidenum">
              <a:rPr/>
            </a:fld>
            <a:fld id="{B9320F77-B9A0-41C5-862A-B4B631284C64}" type="slidenum">
              <a:rPr/>
            </a:fld>
            <a:fld id="{B9320F77-B9A0-41C5-862A-B4B631284C64}" type="slidenum">
              <a:rPr/>
            </a:fld>
            <a:fld id="{B9320F77-B9A0-41C5-862A-B4B631284C64}" type="slidenum">
              <a:rPr/>
            </a:fld>
            <a:fld id="{B9320F77-B9A0-41C5-862A-B4B631284C64}" type="slidenum">
              <a:rPr/>
            </a:fld>
            <a:fld id="{B9320F77-B9A0-41C5-862A-B4B631284C64}" type="slidenum">
              <a:rPr/>
            </a:fld>
            <a:fld id="{B9320F77-B9A0-41C5-862A-B4B631284C64}" type="slidenum">
              <a:rPr/>
            </a:fld>
            <a:fld id="{B9320F77-B9A0-41C5-862A-B4B631284C64}" type="slidenum">
              <a:rPr/>
            </a:fld>
            <a:fld id="{B9320F77-B9A0-41C5-862A-B4B631284C64}" type="slidenum">
              <a:rPr/>
            </a:fld>
            <a:fld id="{B9320F77-B9A0-41C5-862A-B4B631284C64}" type="slidenum">
              <a:rPr/>
            </a:fld>
            <a:fld id="{B9320F77-B9A0-41C5-862A-B4B631284C64}" type="slidenum">
              <a:rPr/>
            </a:fld>
            <a:fld id="{B9320F77-B9A0-41C5-862A-B4B631284C64}" type="slidenum">
              <a:rPr/>
            </a:fld>
            <a:endParaRPr lang="ko-KR" altLang="en-US" sz="1000">
              <a:solidFill>
                <a:schemeClr val="tx1"/>
              </a:solidFill>
              <a:latin typeface="Arial" panose="020B0604020202020204" pitchFamily="34" charset="0"/>
              <a:ea typeface="宋体" panose="02010600030101010101" pitchFamily="2" charset="-122"/>
              <a:cs typeface="+mn-cs"/>
            </a:endParaRPr>
          </a:p>
        </p:txBody>
      </p:sp>
      <p:sp>
        <p:nvSpPr>
          <p:cNvPr id="4" name="Rect 0"/>
          <p:cNvSpPr txBox="1"/>
          <p:nvPr>
            <p:ph type="dt"/>
          </p:nvPr>
        </p:nvSpPr>
        <p:spPr>
          <a:xfrm>
            <a:off x="609600" y="6356350"/>
            <a:ext cx="2845435" cy="365125"/>
          </a:xfrm>
          <a:prstGeom prst="rect">
            <a:avLst/>
          </a:prstGeom>
        </p:spPr>
        <p:txBody>
          <a:bodyPr vert="horz" wrap="square" lIns="91440" tIns="45720" rIns="91440" bIns="45720" anchor="ctr">
            <a:noAutofit/>
          </a:bodyPr>
          <a:lstStyle>
            <a:lvl1pPr/>
          </a:lstStyle>
          <a:p>
            <a:r>
              <a:rPr sz="1000">
                <a:solidFill>
                  <a:schemeClr val="tx1"/>
                </a:solidFill>
                <a:latin typeface="Arial" panose="020B0604020202020204" pitchFamily="34" charset="0"/>
                <a:ea typeface="宋体" panose="02010600030101010101" pitchFamily="2" charset="-122"/>
                <a:cs typeface="+mn-cs"/>
              </a:rPr>
              <a:t>2020/2/18</a:t>
            </a:r>
            <a:endParaRPr sz="1000">
              <a:solidFill>
                <a:schemeClr val="tx1"/>
              </a:solidFill>
              <a:latin typeface="Arial" panose="020B0604020202020204" pitchFamily="34" charset="0"/>
              <a:ea typeface="宋体" panose="02010600030101010101" pitchFamily="2" charset="-122"/>
              <a:cs typeface="+mn-cs"/>
            </a:endParaRPr>
          </a:p>
        </p:txBody>
      </p:sp>
      <p:sp>
        <p:nvSpPr>
          <p:cNvPr id="5" name="Rect 0"/>
          <p:cNvSpPr txBox="1"/>
          <p:nvPr>
            <p:ph type="ftr"/>
          </p:nvPr>
        </p:nvSpPr>
        <p:spPr>
          <a:xfrm>
            <a:off x="4165600" y="6356350"/>
            <a:ext cx="3861435" cy="365125"/>
          </a:xfrm>
          <a:prstGeom prst="rect">
            <a:avLst/>
          </a:prstGeom>
        </p:spPr>
      </p:sp>
      <p:sp>
        <p:nvSpPr>
          <p:cNvPr id="6" name="Rect 0"/>
          <p:cNvSpPr txBox="1"/>
          <p:nvPr>
            <p:ph type="sldNum"/>
          </p:nvPr>
        </p:nvSpPr>
        <p:spPr>
          <a:xfrm>
            <a:off x="8737600" y="6356350"/>
            <a:ext cx="2845435" cy="365125"/>
          </a:xfrm>
          <a:prstGeom prst="rect">
            <a:avLst/>
          </a:prstGeom>
        </p:spPr>
        <p:txBody>
          <a:bodyPr vert="horz" wrap="square" lIns="91440" tIns="45720" rIns="91440" bIns="45720" anchor="ctr">
            <a:noAutofit/>
          </a:bodyPr>
          <a:lstStyle>
            <a:lvl1pPr/>
          </a:lstStyle>
          <a:p>
            <a:r>
              <a:rPr sz="1000">
                <a:solidFill>
                  <a:schemeClr val="tx1"/>
                </a:solidFill>
                <a:latin typeface="Arial" panose="020B0604020202020204" pitchFamily="34" charset="0"/>
                <a:ea typeface="宋体" panose="02010600030101010101" pitchFamily="2" charset="-122"/>
                <a:cs typeface="+mn-cs"/>
              </a:rPr>
              <a:t>‹#›</a:t>
            </a:r>
            <a:endParaRPr sz="1000">
              <a:solidFill>
                <a:schemeClr val="tx1"/>
              </a:solidFill>
              <a:latin typeface="Arial" panose="020B0604020202020204" pitchFamily="34" charset="0"/>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Rect 0"/>
          <p:cNvSpPr txBox="1"/>
          <p:nvPr>
            <p:ph type="title"/>
          </p:nvPr>
        </p:nvSpPr>
        <p:spPr>
          <a:xfrm>
            <a:off x="609600" y="274955"/>
            <a:ext cx="10973435" cy="1143635"/>
          </a:xfrm>
          <a:prstGeom prst="rect">
            <a:avLst/>
          </a:prstGeom>
        </p:spPr>
        <p:txBody>
          <a:bodyPr vert="horz" wrap="square" lIns="91440" tIns="45720" rIns="91440" bIns="45720" anchor="ctr">
            <a:normAutofit/>
          </a:bodyPr>
          <a:lstStyle>
            <a:lvl1pPr/>
          </a:lstStyle>
          <a:p>
            <a:pPr marL="0" indent="0" algn="ctr" defTabSz="914400" eaLnBrk="1" fontAlgn="base" latinLnBrk="0" hangingPunct="1">
              <a:lnSpc>
                <a:spcPct val="100000"/>
              </a:lnSpc>
              <a:spcBef>
                <a:spcPts val="0"/>
              </a:spcBef>
              <a:spcAft>
                <a:spcPts val="0"/>
              </a:spcAft>
              <a:buFontTx/>
              <a:buNone/>
              <a:defRPr sz="1800"/>
            </a:pPr>
            <a:r>
              <a:rPr sz="1000">
                <a:solidFill>
                  <a:schemeClr val="tx1"/>
                </a:solidFill>
                <a:latin typeface="Arial" panose="020B0604020202020204" pitchFamily="34" charset="0"/>
                <a:ea typeface="宋体" panose="02010600030101010101" pitchFamily="2" charset="-122"/>
                <a:cs typeface="+mn-cs"/>
              </a:rPr>
              <a:t>单击此处编辑母版标题样式</a:t>
            </a:r>
            <a:endParaRPr lang="ko-KR" altLang="en-US" sz="1000">
              <a:solidFill>
                <a:schemeClr val="tx1"/>
              </a:solidFill>
              <a:latin typeface="Arial" panose="020B0604020202020204" pitchFamily="34" charset="0"/>
              <a:ea typeface="宋体" panose="02010600030101010101" pitchFamily="2" charset="-122"/>
              <a:cs typeface="+mn-cs"/>
            </a:endParaRPr>
          </a:p>
        </p:txBody>
      </p:sp>
      <p:sp>
        <p:nvSpPr>
          <p:cNvPr id="3" name="Rect 0"/>
          <p:cNvSpPr txBox="1"/>
          <p:nvPr>
            <p:ph hasCustomPrompt="1"/>
          </p:nvPr>
        </p:nvSpPr>
        <p:spPr>
          <a:xfrm>
            <a:off x="609600" y="1600200"/>
            <a:ext cx="10973435" cy="4526915"/>
          </a:xfrm>
          <a:prstGeom prst="rect">
            <a:avLst/>
          </a:prstGeom>
        </p:spPr>
        <p:txBody>
          <a:bodyPr vert="horz" wrap="square" lIns="91440" tIns="45720" rIns="91440" bIns="45720" anchor="t">
            <a:normAutofit/>
          </a:bodyPr>
          <a:lstStyle>
            <a:lvl1pPr/>
            <a:lvl2pPr/>
          </a:lstStyle>
          <a:p>
            <a:pPr marL="2057400" indent="-228600" algn="l" defTabSz="914400" eaLnBrk="1" latinLnBrk="0" hangingPunct="1">
              <a:lnSpc>
                <a:spcPct val="100000"/>
              </a:lnSpc>
              <a:spcBef>
                <a:spcPts val="500"/>
              </a:spcBef>
              <a:spcAft>
                <a:spcPts val="0"/>
              </a:spcAft>
            </a:pPr>
            <a:r>
              <a:rPr lang="en-US" altLang="zh-CN" sz="1000">
                <a:solidFill>
                  <a:schemeClr val="tx1"/>
                </a:solidFill>
                <a:latin typeface="Arial" panose="020B0604020202020204" pitchFamily="34" charset="0"/>
                <a:ea typeface="宋体" panose="02010600030101010101" pitchFamily="2" charset="-122"/>
                <a:cs typeface="+mn-cs"/>
              </a:rPr>
              <a:t>•	</a:t>
            </a:r>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zh-CN" altLang="zh-CN" sz="1000">
                <a:solidFill>
                  <a:schemeClr val="tx1"/>
                </a:solidFill>
                <a:latin typeface="Arial" panose="020B0604020202020204" pitchFamily="34" charset="0"/>
                <a:ea typeface="宋体" panose="02010600030101010101" pitchFamily="2" charset="-122"/>
                <a:cs typeface="+mn-cs"/>
              </a:rPr>
            </a:fld>
            <a:endParaRPr lang="ko-KR" altLang="en-US" sz="1000">
              <a:solidFill>
                <a:schemeClr val="tx1"/>
              </a:solidFill>
              <a:latin typeface="Arial" panose="020B0604020202020204" pitchFamily="34" charset="0"/>
              <a:ea typeface="宋体" panose="02010600030101010101" pitchFamily="2" charset="-122"/>
              <a:cs typeface="+mn-cs"/>
            </a:endParaRPr>
          </a:p>
          <a:p>
            <a:pPr marL="0" indent="0" algn="l" defTabSz="914400" eaLnBrk="1" fontAlgn="base" latinLnBrk="0" hangingPunct="1">
              <a:lnSpc>
                <a:spcPct val="100000"/>
              </a:lnSpc>
              <a:spcBef>
                <a:spcPts val="800"/>
              </a:spcBef>
              <a:spcAft>
                <a:spcPts val="0"/>
              </a:spcAft>
              <a:buFontTx/>
              <a:buNone/>
            </a:pPr>
            <a:r>
              <a:rPr lang="zh-CN" altLang="en-US" sz="1000">
                <a:solidFill>
                  <a:schemeClr val="tx1"/>
                </a:solidFill>
                <a:latin typeface="Arial" panose="020B0604020202020204" pitchFamily="34" charset="0"/>
                <a:ea typeface="宋体" panose="02010600030101010101" pitchFamily="2" charset="-122"/>
                <a:cs typeface="+mn-cs"/>
              </a:rPr>
              <a:t>•	</a:t>
            </a:r>
            <a:r>
              <a:rPr sz="1000">
                <a:solidFill>
                  <a:schemeClr val="tx1"/>
                </a:solidFill>
                <a:latin typeface="Arial" panose="020B0604020202020204" pitchFamily="34" charset="0"/>
                <a:ea typeface="宋体" panose="02010600030101010101" pitchFamily="2" charset="-122"/>
                <a:cs typeface="+mn-cs"/>
              </a:rPr>
              <a:t>第三级</a:t>
            </a:r>
            <a:endParaRPr lang="ko-KR" altLang="en-US" sz="1000">
              <a:solidFill>
                <a:schemeClr val="tx1"/>
              </a:solidFill>
              <a:latin typeface="Arial" panose="020B0604020202020204" pitchFamily="34" charset="0"/>
              <a:ea typeface="宋体" panose="02010600030101010101" pitchFamily="2" charset="-122"/>
              <a:cs typeface="+mn-cs"/>
            </a:endParaRPr>
          </a:p>
          <a:p>
            <a:pPr marL="0" indent="0" algn="l" defTabSz="914400" eaLnBrk="1" fontAlgn="auto" latinLnBrk="0" hangingPunct="1">
              <a:lnSpc>
                <a:spcPct val="100000"/>
              </a:lnSpc>
              <a:spcBef>
                <a:spcPts val="0"/>
              </a:spcBef>
              <a:spcAft>
                <a:spcPts val="0"/>
              </a:spcAft>
              <a:buFontTx/>
              <a:buNone/>
              <a:defRPr sz="1800"/>
            </a:pPr>
            <a:r>
              <a:rPr lang="zh-CN" altLang="en-US" sz="1000">
                <a:solidFill>
                  <a:schemeClr val="tx1"/>
                </a:solidFill>
                <a:latin typeface="Arial" panose="020B0604020202020204" pitchFamily="34" charset="0"/>
                <a:ea typeface="宋体" panose="02010600030101010101" pitchFamily="2" charset="-122"/>
                <a:cs typeface="+mn-cs"/>
              </a:rPr>
              <a:t>–	</a:t>
            </a:r>
            <a:r>
              <a:rPr sz="1000">
                <a:solidFill>
                  <a:schemeClr val="tx1"/>
                </a:solidFill>
                <a:latin typeface="Arial" panose="020B0604020202020204" pitchFamily="34" charset="0"/>
                <a:ea typeface="宋体" panose="02010600030101010101" pitchFamily="2" charset="-122"/>
                <a:cs typeface="+mn-cs"/>
              </a:rPr>
              <a:t>第四级</a:t>
            </a:r>
            <a:endParaRPr lang="ko-KR" altLang="en-US" sz="1000">
              <a:solidFill>
                <a:schemeClr val="tx1"/>
              </a:solidFill>
              <a:latin typeface="Arial" panose="020B0604020202020204" pitchFamily="34" charset="0"/>
              <a:ea typeface="宋体" panose="02010600030101010101" pitchFamily="2" charset="-122"/>
              <a:cs typeface="+mn-cs"/>
            </a:endParaRPr>
          </a:p>
          <a:p>
            <a:pPr marL="0" indent="0" algn="ctr" defTabSz="914400" eaLnBrk="1" fontAlgn="auto" latinLnBrk="0" hangingPunct="1">
              <a:lnSpc>
                <a:spcPct val="100000"/>
              </a:lnSpc>
              <a:spcBef>
                <a:spcPts val="0"/>
              </a:spcBef>
              <a:spcAft>
                <a:spcPts val="0"/>
              </a:spcAft>
              <a:buFontTx/>
              <a:buNone/>
              <a:defRPr sz="1800"/>
            </a:pPr>
            <a:r>
              <a:rPr lang="zh-CN" altLang="en-US" sz="1000">
                <a:solidFill>
                  <a:schemeClr val="tx1"/>
                </a:solidFill>
                <a:latin typeface="Arial" panose="020B0604020202020204" pitchFamily="34" charset="0"/>
                <a:ea typeface="宋体" panose="02010600030101010101" pitchFamily="2" charset="-122"/>
                <a:cs typeface="+mn-cs"/>
              </a:rPr>
              <a:t>»	</a:t>
            </a:r>
            <a:r>
              <a:rPr sz="1000">
                <a:solidFill>
                  <a:schemeClr val="tx1"/>
                </a:solidFill>
                <a:latin typeface="Arial" panose="020B0604020202020204" pitchFamily="34" charset="0"/>
                <a:ea typeface="宋体" panose="02010600030101010101" pitchFamily="2" charset="-122"/>
                <a:cs typeface="+mn-cs"/>
              </a:rPr>
              <a:t>第五级</a:t>
            </a:r>
            <a:endParaRPr lang="ko-KR" altLang="en-US" sz="1000">
              <a:solidFill>
                <a:schemeClr val="tx1"/>
              </a:solidFill>
              <a:latin typeface="Arial" panose="020B0604020202020204" pitchFamily="34" charset="0"/>
              <a:ea typeface="宋体" panose="02010600030101010101" pitchFamily="2" charset="-122"/>
              <a:cs typeface="+mn-cs"/>
            </a:endParaRPr>
          </a:p>
        </p:txBody>
      </p:sp>
      <p:sp>
        <p:nvSpPr>
          <p:cNvPr id="4" name="Rect 0"/>
          <p:cNvSpPr txBox="1"/>
          <p:nvPr>
            <p:ph type="dt"/>
          </p:nvPr>
        </p:nvSpPr>
        <p:spPr>
          <a:xfrm>
            <a:off x="609600" y="6356350"/>
            <a:ext cx="2845435" cy="365125"/>
          </a:xfrm>
          <a:prstGeom prst="rect">
            <a:avLst/>
          </a:prstGeom>
        </p:spPr>
        <p:txBody>
          <a:bodyPr vert="horz" wrap="square" lIns="91440" tIns="45720" rIns="91440" bIns="45720" anchor="ctr">
            <a:noAutofit/>
          </a:bodyPr>
          <a:lstStyle>
            <a:lvl1pPr/>
          </a:lstStyle>
          <a:p>
            <a:r>
              <a:rPr sz="1000">
                <a:solidFill>
                  <a:schemeClr val="tx1"/>
                </a:solidFill>
                <a:latin typeface="Arial" panose="020B0604020202020204" pitchFamily="34" charset="0"/>
                <a:ea typeface="宋体" panose="02010600030101010101" pitchFamily="2" charset="-122"/>
                <a:cs typeface="+mn-cs"/>
              </a:rPr>
              <a:t>2020/2/18</a:t>
            </a:r>
            <a:endParaRPr sz="1000">
              <a:solidFill>
                <a:schemeClr val="tx1"/>
              </a:solidFill>
              <a:latin typeface="Arial" panose="020B0604020202020204" pitchFamily="34" charset="0"/>
              <a:ea typeface="宋体" panose="02010600030101010101" pitchFamily="2" charset="-122"/>
              <a:cs typeface="+mn-cs"/>
            </a:endParaRPr>
          </a:p>
        </p:txBody>
      </p:sp>
      <p:sp>
        <p:nvSpPr>
          <p:cNvPr id="5" name="Rect 0"/>
          <p:cNvSpPr txBox="1"/>
          <p:nvPr>
            <p:ph type="ftr"/>
          </p:nvPr>
        </p:nvSpPr>
        <p:spPr>
          <a:xfrm>
            <a:off x="4165600" y="6356350"/>
            <a:ext cx="3861435" cy="365125"/>
          </a:xfrm>
          <a:prstGeom prst="rect">
            <a:avLst/>
          </a:prstGeom>
        </p:spPr>
      </p:sp>
      <p:sp>
        <p:nvSpPr>
          <p:cNvPr id="6" name="Rect 0"/>
          <p:cNvSpPr txBox="1"/>
          <p:nvPr>
            <p:ph type="sldNum"/>
          </p:nvPr>
        </p:nvSpPr>
        <p:spPr>
          <a:xfrm>
            <a:off x="8737600" y="6356350"/>
            <a:ext cx="2845435" cy="365125"/>
          </a:xfrm>
          <a:prstGeom prst="rect">
            <a:avLst/>
          </a:prstGeom>
        </p:spPr>
        <p:txBody>
          <a:bodyPr vert="horz" wrap="square" lIns="91440" tIns="45720" rIns="91440" bIns="45720" anchor="ctr">
            <a:noAutofit/>
          </a:bodyPr>
          <a:lstStyle>
            <a:lvl1pPr/>
          </a:lstStyle>
          <a:p>
            <a:r>
              <a:rPr sz="1000">
                <a:solidFill>
                  <a:schemeClr val="tx1"/>
                </a:solidFill>
                <a:latin typeface="Arial" panose="020B0604020202020204" pitchFamily="34" charset="0"/>
                <a:ea typeface="宋体" panose="02010600030101010101" pitchFamily="2" charset="-122"/>
                <a:cs typeface="+mn-cs"/>
              </a:rPr>
              <a:t>‹#›</a:t>
            </a:r>
            <a:endParaRPr sz="1000">
              <a:solidFill>
                <a:schemeClr val="tx1"/>
              </a:solidFill>
              <a:latin typeface="Arial" panose="020B0604020202020204" pitchFamily="34" charset="0"/>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Rect 0"/>
          <p:cNvSpPr txBox="1"/>
          <p:nvPr>
            <p:ph type="title"/>
          </p:nvPr>
        </p:nvSpPr>
        <p:spPr>
          <a:xfrm>
            <a:off x="963295" y="4406900"/>
            <a:ext cx="10363835" cy="1362075"/>
          </a:xfrm>
          <a:prstGeom prst="rect">
            <a:avLst/>
          </a:prstGeom>
        </p:spPr>
        <p:txBody>
          <a:bodyPr vert="horz" wrap="square" lIns="91440" tIns="45720" rIns="91440" bIns="45720" anchor="t">
            <a:normAutofit/>
          </a:bodyPr>
          <a:lstStyle>
            <a:lvl1pPr/>
          </a:lstStyle>
          <a:p>
            <a:pPr marL="0" indent="0" algn="ctr" defTabSz="914400" eaLnBrk="1" fontAlgn="base" latinLnBrk="0" hangingPunct="1">
              <a:lnSpc>
                <a:spcPct val="100000"/>
              </a:lnSpc>
              <a:spcBef>
                <a:spcPts val="0"/>
              </a:spcBef>
              <a:spcAft>
                <a:spcPts val="0"/>
              </a:spcAft>
              <a:buFontTx/>
              <a:buNone/>
              <a:defRPr sz="1800"/>
            </a:pPr>
            <a:r>
              <a:rPr lang="zh-CN" altLang="en-US" sz="1000">
                <a:solidFill>
                  <a:schemeClr val="tx1"/>
                </a:solidFill>
                <a:latin typeface="Arial" panose="020B0604020202020204" pitchFamily="34" charset="0"/>
                <a:ea typeface="宋体" panose="02010600030101010101" pitchFamily="2" charset="-122"/>
                <a:cs typeface="+mn-cs"/>
              </a:rPr>
              <a:t>单击此处编辑母版标题样式</a:t>
            </a:r>
            <a:endParaRPr lang="ko-KR" altLang="en-US" sz="1000">
              <a:solidFill>
                <a:schemeClr val="tx1"/>
              </a:solidFill>
              <a:latin typeface="Arial" panose="020B0604020202020204" pitchFamily="34" charset="0"/>
              <a:ea typeface="宋体" panose="02010600030101010101" pitchFamily="2" charset="-122"/>
              <a:cs typeface="+mn-cs"/>
            </a:endParaRPr>
          </a:p>
        </p:txBody>
      </p:sp>
      <p:sp>
        <p:nvSpPr>
          <p:cNvPr id="3" name="Rect 0"/>
          <p:cNvSpPr txBox="1"/>
          <p:nvPr>
            <p:ph type="body"/>
          </p:nvPr>
        </p:nvSpPr>
        <p:spPr>
          <a:xfrm>
            <a:off x="963295" y="2907030"/>
            <a:ext cx="10363835" cy="1500505"/>
          </a:xfrm>
          <a:prstGeom prst="rect">
            <a:avLst/>
          </a:prstGeom>
        </p:spPr>
        <p:txBody>
          <a:bodyPr vert="horz" wrap="square" lIns="91440" tIns="45720" rIns="91440" bIns="45720" anchor="b">
            <a:normAutofit/>
          </a:bodyPr>
          <a:lstStyle>
            <a:lvl1pPr/>
          </a:lstStyle>
          <a:p>
            <a:pPr marL="0" indent="0" algn="r" defTabSz="914400" eaLnBrk="1" fontAlgn="base" latinLnBrk="0" hangingPunct="1">
              <a:lnSpc>
                <a:spcPct val="100000"/>
              </a:lnSpc>
              <a:spcBef>
                <a:spcPts val="0"/>
              </a:spcBef>
              <a:spcAft>
                <a:spcPts val="0"/>
              </a:spcAft>
              <a:buFontTx/>
              <a:buNone/>
            </a:pPr>
            <a:r>
              <a:rPr sz="1000">
                <a:solidFill>
                  <a:schemeClr val="tx1"/>
                </a:solidFill>
                <a:latin typeface="Arial" panose="020B0604020202020204" pitchFamily="34" charset="0"/>
                <a:ea typeface="宋体" panose="02010600030101010101" pitchFamily="2" charset="-122"/>
                <a:cs typeface="+mn-cs"/>
              </a:rPr>
              <a:t>单击此处编辑母版文本样式</a:t>
            </a:r>
            <a:endParaRPr lang="ko-KR" altLang="en-US" sz="1000">
              <a:solidFill>
                <a:schemeClr val="tx1"/>
              </a:solidFill>
              <a:latin typeface="Arial" panose="020B0604020202020204" pitchFamily="34" charset="0"/>
              <a:ea typeface="宋体" panose="02010600030101010101" pitchFamily="2" charset="-122"/>
              <a:cs typeface="+mn-cs"/>
            </a:endParaRPr>
          </a:p>
        </p:txBody>
      </p:sp>
      <p:sp>
        <p:nvSpPr>
          <p:cNvPr id="4" name="Rect 0"/>
          <p:cNvSpPr txBox="1"/>
          <p:nvPr>
            <p:ph type="dt"/>
          </p:nvPr>
        </p:nvSpPr>
        <p:spPr>
          <a:xfrm>
            <a:off x="609600" y="6356350"/>
            <a:ext cx="2845435" cy="365125"/>
          </a:xfrm>
          <a:prstGeom prst="rect">
            <a:avLst/>
          </a:prstGeom>
        </p:spPr>
        <p:txBody>
          <a:bodyPr vert="horz" wrap="square" lIns="91440" tIns="45720" rIns="91440" bIns="45720" anchor="ctr">
            <a:noAutofit/>
          </a:bodyPr>
          <a:lstStyle>
            <a:lvl1pPr/>
          </a:lstStyle>
          <a:p>
            <a:r>
              <a:rPr lang="zh-CN" altLang="en-US" sz="1000">
                <a:solidFill>
                  <a:schemeClr val="tx1"/>
                </a:solidFill>
                <a:latin typeface="Arial" panose="020B0604020202020204" pitchFamily="34" charset="0"/>
                <a:ea typeface="宋体" panose="02010600030101010101" pitchFamily="2" charset="-122"/>
                <a:cs typeface="+mn-cs"/>
              </a:rPr>
              <a:t>	</a:t>
            </a:r>
            <a:r>
              <a:rPr sz="1000">
                <a:solidFill>
                  <a:schemeClr val="tx1"/>
                </a:solidFill>
                <a:latin typeface="Arial" panose="020B0604020202020204" pitchFamily="34" charset="0"/>
                <a:ea typeface="宋体" panose="02010600030101010101" pitchFamily="2" charset="-122"/>
                <a:cs typeface="+mn-cs"/>
              </a:rPr>
              <a:t>2020/2/18</a:t>
            </a:r>
            <a:endParaRPr sz="1000">
              <a:solidFill>
                <a:schemeClr val="tx1"/>
              </a:solidFill>
              <a:latin typeface="Arial" panose="020B0604020202020204" pitchFamily="34" charset="0"/>
              <a:ea typeface="宋体" panose="02010600030101010101" pitchFamily="2" charset="-122"/>
              <a:cs typeface="+mn-cs"/>
            </a:endParaRPr>
          </a:p>
        </p:txBody>
      </p:sp>
      <p:sp>
        <p:nvSpPr>
          <p:cNvPr id="5" name="Rect 0"/>
          <p:cNvSpPr txBox="1"/>
          <p:nvPr>
            <p:ph type="ftr"/>
          </p:nvPr>
        </p:nvSpPr>
        <p:spPr>
          <a:xfrm>
            <a:off x="4165600" y="6356350"/>
            <a:ext cx="3861435" cy="365125"/>
          </a:xfrm>
          <a:prstGeom prst="rect">
            <a:avLst/>
          </a:prstGeom>
        </p:spPr>
      </p:sp>
      <p:sp>
        <p:nvSpPr>
          <p:cNvPr id="6" name="Rect 0"/>
          <p:cNvSpPr txBox="1"/>
          <p:nvPr>
            <p:ph type="sldNum"/>
          </p:nvPr>
        </p:nvSpPr>
        <p:spPr>
          <a:xfrm>
            <a:off x="8737600" y="6356350"/>
            <a:ext cx="2845435" cy="365125"/>
          </a:xfrm>
          <a:prstGeom prst="rect">
            <a:avLst/>
          </a:prstGeom>
        </p:spPr>
        <p:txBody>
          <a:bodyPr vert="horz" wrap="square" lIns="91440" tIns="45720" rIns="91440" bIns="45720" anchor="ctr">
            <a:noAutofit/>
          </a:bodyPr>
          <a:lstStyle>
            <a:lvl1pPr/>
          </a:lstStyle>
          <a:p>
            <a:pPr marL="0" indent="0" algn="ctr" defTabSz="914400" eaLnBrk="1" fontAlgn="base" latinLnBrk="0" hangingPunct="1">
              <a:lnSpc>
                <a:spcPct val="100000"/>
              </a:lnSpc>
              <a:spcBef>
                <a:spcPts val="0"/>
              </a:spcBef>
              <a:spcAft>
                <a:spcPts val="0"/>
              </a:spcAft>
              <a:buFontTx/>
              <a:buNone/>
              <a:defRPr sz="1800"/>
            </a:pPr>
            <a:endParaRPr lang="ko-KR" altLang="en-US" sz="1000">
              <a:solidFill>
                <a:schemeClr val="tx1"/>
              </a:solidFill>
              <a:latin typeface="Arial" panose="020B0604020202020204" pitchFamily="34" charset="0"/>
              <a:ea typeface="宋体" panose="02010600030101010101" pitchFamily="2" charset="-122"/>
              <a:cs typeface="+mn-cs"/>
            </a:endParaRPr>
          </a:p>
          <a:p>
            <a:r>
              <a:rPr sz="1000">
                <a:solidFill>
                  <a:schemeClr val="tx1"/>
                </a:solidFill>
                <a:latin typeface="Arial" panose="020B0604020202020204" pitchFamily="34" charset="0"/>
                <a:ea typeface="宋体" panose="02010600030101010101" pitchFamily="2" charset="-122"/>
                <a:cs typeface="+mn-cs"/>
              </a:rPr>
              <a:t>‹#›</a:t>
            </a:r>
            <a:endParaRPr sz="1000">
              <a:solidFill>
                <a:schemeClr val="tx1"/>
              </a:solidFill>
              <a:latin typeface="Arial" panose="020B0604020202020204" pitchFamily="34" charset="0"/>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Rect 0"/>
          <p:cNvSpPr txBox="1"/>
          <p:nvPr>
            <p:ph type="title"/>
          </p:nvPr>
        </p:nvSpPr>
        <p:spPr>
          <a:xfrm>
            <a:off x="609600" y="274955"/>
            <a:ext cx="10973435" cy="1143635"/>
          </a:xfrm>
          <a:prstGeom prst="rect">
            <a:avLst/>
          </a:prstGeom>
        </p:spPr>
        <p:txBody>
          <a:bodyPr vert="horz" wrap="square" lIns="91440" tIns="45720" rIns="91440" bIns="45720" anchor="ctr">
            <a:normAutofit/>
          </a:bodyPr>
          <a:lstStyle>
            <a:lvl1pPr/>
          </a:lstStyle>
          <a:p>
            <a:pPr marL="0" indent="0" algn="ctr" defTabSz="914400" eaLnBrk="1" fontAlgn="base" latinLnBrk="0" hangingPunct="1">
              <a:lnSpc>
                <a:spcPct val="100000"/>
              </a:lnSpc>
              <a:spcBef>
                <a:spcPts val="0"/>
              </a:spcBef>
              <a:spcAft>
                <a:spcPts val="0"/>
              </a:spcAft>
              <a:buFontTx/>
              <a:buNone/>
              <a:defRPr sz="1800"/>
            </a:pPr>
            <a:r>
              <a:rPr sz="1000">
                <a:solidFill>
                  <a:schemeClr val="tx1"/>
                </a:solidFill>
                <a:latin typeface="Arial" panose="020B0604020202020204" pitchFamily="34" charset="0"/>
                <a:ea typeface="宋体" panose="02010600030101010101" pitchFamily="2" charset="-122"/>
                <a:cs typeface="+mn-cs"/>
              </a:rPr>
              <a:t>单击此处编辑母版标题样式</a:t>
            </a:r>
            <a:endParaRPr lang="ko-KR" altLang="en-US" sz="1000">
              <a:solidFill>
                <a:schemeClr val="tx1"/>
              </a:solidFill>
              <a:latin typeface="Arial" panose="020B0604020202020204" pitchFamily="34" charset="0"/>
              <a:ea typeface="宋体" panose="02010600030101010101" pitchFamily="2" charset="-122"/>
              <a:cs typeface="+mn-cs"/>
            </a:endParaRPr>
          </a:p>
        </p:txBody>
      </p:sp>
      <p:sp>
        <p:nvSpPr>
          <p:cNvPr id="3" name="Rect 0"/>
          <p:cNvSpPr txBox="1"/>
          <p:nvPr>
            <p:ph hasCustomPrompt="1"/>
          </p:nvPr>
        </p:nvSpPr>
        <p:spPr>
          <a:xfrm>
            <a:off x="609600" y="1600200"/>
            <a:ext cx="5385435" cy="4526915"/>
          </a:xfrm>
          <a:prstGeom prst="rect">
            <a:avLst/>
          </a:prstGeom>
        </p:spPr>
        <p:txBody>
          <a:bodyPr vert="horz" wrap="square" lIns="91440" tIns="45720" rIns="91440" bIns="45720" anchor="t">
            <a:normAutofit/>
          </a:bodyPr>
          <a:lstStyle>
            <a:lvl1pPr/>
            <a:lvl2pPr/>
            <a:lvl3pPr/>
            <a:lvl4pPr/>
            <a:lvl5pPr/>
          </a:lstStyle>
          <a:p>
            <a:pPr marL="0" indent="0" algn="l" defTabSz="914400" eaLnBrk="1" latinLnBrk="0" hangingPunct="1">
              <a:lnSpc>
                <a:spcPct val="100000"/>
              </a:lnSpc>
              <a:spcBef>
                <a:spcPts val="800"/>
              </a:spcBef>
              <a:spcAft>
                <a:spcPts val="0"/>
              </a:spcAft>
              <a:buFontTx/>
              <a:buNone/>
            </a:pPr>
            <a:r>
              <a:rPr lang="zh-CN" altLang="zh-CN" sz="1000">
                <a:solidFill>
                  <a:schemeClr val="tx1"/>
                </a:solidFill>
                <a:latin typeface="Arial" panose="020B0604020202020204" pitchFamily="34" charset="0"/>
                <a:ea typeface="宋体" panose="02010600030101010101" pitchFamily="2" charset="-122"/>
                <a:cs typeface="+mn-cs"/>
              </a:rPr>
              <a:t>•	单击此处编辑母版文本样式</a:t>
            </a:r>
            <a:endParaRPr lang="ko-KR" altLang="en-US" sz="1000">
              <a:solidFill>
                <a:schemeClr val="tx1"/>
              </a:solidFill>
              <a:latin typeface="Arial" panose="020B0604020202020204" pitchFamily="34" charset="0"/>
              <a:ea typeface="宋体" panose="02010600030101010101" pitchFamily="2" charset="-122"/>
              <a:cs typeface="+mn-cs"/>
            </a:endParaRPr>
          </a:p>
          <a:p>
            <a:pPr marL="457200" indent="0" algn="l" defTabSz="914400" eaLnBrk="1" latinLnBrk="0" hangingPunct="1">
              <a:lnSpc>
                <a:spcPct val="100000"/>
              </a:lnSpc>
              <a:spcBef>
                <a:spcPts val="0"/>
              </a:spcBef>
              <a:spcAft>
                <a:spcPts val="0"/>
              </a:spcAft>
              <a:buFontTx/>
              <a:buNone/>
            </a:pPr>
            <a:r>
              <a:rPr lang="zh-CN" altLang="en-US" sz="1000">
                <a:solidFill>
                  <a:schemeClr val="tx1"/>
                </a:solidFill>
                <a:latin typeface="Arial" panose="020B0604020202020204" pitchFamily="34" charset="0"/>
                <a:ea typeface="宋体" panose="02010600030101010101" pitchFamily="2" charset="-122"/>
                <a:cs typeface="+mn-cs"/>
              </a:rPr>
              <a:t>–	</a:t>
            </a:r>
            <a:r>
              <a:rPr sz="1000">
                <a:solidFill>
                  <a:schemeClr val="tx1"/>
                </a:solidFill>
                <a:latin typeface="Arial" panose="020B0604020202020204" pitchFamily="34" charset="0"/>
                <a:ea typeface="宋体" panose="02010600030101010101" pitchFamily="2" charset="-122"/>
                <a:cs typeface="+mn-cs"/>
              </a:rPr>
              <a:t>第二级</a:t>
            </a:r>
            <a:endParaRPr lang="ko-KR" altLang="en-US" sz="1000">
              <a:solidFill>
                <a:schemeClr val="tx1"/>
              </a:solidFill>
              <a:latin typeface="Arial" panose="020B0604020202020204" pitchFamily="34" charset="0"/>
              <a:ea typeface="宋体" panose="02010600030101010101" pitchFamily="2" charset="-122"/>
              <a:cs typeface="+mn-cs"/>
            </a:endParaRPr>
          </a:p>
          <a:p>
            <a:pPr marL="914400" indent="0" algn="l" defTabSz="914400" eaLnBrk="1" latinLnBrk="0" hangingPunct="1">
              <a:lnSpc>
                <a:spcPct val="100000"/>
              </a:lnSpc>
              <a:spcBef>
                <a:spcPts val="0"/>
              </a:spcBef>
              <a:spcAft>
                <a:spcPts val="0"/>
              </a:spcAft>
              <a:buFontTx/>
              <a:buNone/>
            </a:pPr>
            <a:r>
              <a:rPr lang="zh-CN" altLang="en-US" sz="1000">
                <a:solidFill>
                  <a:schemeClr val="tx1"/>
                </a:solidFill>
                <a:latin typeface="Arial" panose="020B0604020202020204" pitchFamily="34" charset="0"/>
                <a:ea typeface="宋体" panose="02010600030101010101" pitchFamily="2" charset="-122"/>
                <a:cs typeface="+mn-cs"/>
              </a:rPr>
              <a:t>•	</a:t>
            </a:r>
            <a:r>
              <a:rPr sz="1000">
                <a:solidFill>
                  <a:schemeClr val="tx1"/>
                </a:solidFill>
                <a:latin typeface="Arial" panose="020B0604020202020204" pitchFamily="34" charset="0"/>
                <a:ea typeface="宋体" panose="02010600030101010101" pitchFamily="2" charset="-122"/>
                <a:cs typeface="+mn-cs"/>
              </a:rPr>
              <a:t>第三级</a:t>
            </a:r>
            <a:endParaRPr lang="ko-KR" altLang="en-US" sz="1000">
              <a:solidFill>
                <a:schemeClr val="tx1"/>
              </a:solidFill>
              <a:latin typeface="Arial" panose="020B0604020202020204" pitchFamily="34" charset="0"/>
              <a:ea typeface="宋体" panose="02010600030101010101" pitchFamily="2" charset="-122"/>
              <a:cs typeface="+mn-cs"/>
            </a:endParaRPr>
          </a:p>
          <a:p>
            <a:pPr marL="1371600" indent="0" algn="l" defTabSz="914400" eaLnBrk="1" latinLnBrk="0" hangingPunct="1">
              <a:lnSpc>
                <a:spcPct val="100000"/>
              </a:lnSpc>
              <a:spcBef>
                <a:spcPts val="0"/>
              </a:spcBef>
              <a:spcAft>
                <a:spcPts val="0"/>
              </a:spcAft>
              <a:buFontTx/>
              <a:buNone/>
            </a:pPr>
            <a:r>
              <a:rPr lang="zh-CN" altLang="en-US" sz="1000">
                <a:solidFill>
                  <a:schemeClr val="tx1"/>
                </a:solidFill>
                <a:latin typeface="Arial" panose="020B0604020202020204" pitchFamily="34" charset="0"/>
                <a:ea typeface="宋体" panose="02010600030101010101" pitchFamily="2" charset="-122"/>
                <a:cs typeface="+mn-cs"/>
              </a:rPr>
              <a:t>–	第四级</a:t>
            </a:r>
            <a:endParaRPr lang="ko-KR" altLang="en-US" sz="1000">
              <a:solidFill>
                <a:schemeClr val="tx1"/>
              </a:solidFill>
              <a:latin typeface="Arial" panose="020B0604020202020204" pitchFamily="34" charset="0"/>
              <a:ea typeface="宋体" panose="02010600030101010101" pitchFamily="2" charset="-122"/>
              <a:cs typeface="+mn-cs"/>
            </a:endParaRPr>
          </a:p>
          <a:p>
            <a:pPr marL="1828800" indent="0" algn="l" defTabSz="914400" eaLnBrk="1" latinLnBrk="0" hangingPunct="1">
              <a:lnSpc>
                <a:spcPct val="100000"/>
              </a:lnSpc>
              <a:spcBef>
                <a:spcPts val="0"/>
              </a:spcBef>
              <a:spcAft>
                <a:spcPts val="0"/>
              </a:spcAft>
              <a:buFontTx/>
              <a:buNone/>
            </a:pPr>
            <a:r>
              <a:rPr lang="zh-CN" altLang="en-US" sz="1000">
                <a:solidFill>
                  <a:schemeClr val="tx1"/>
                </a:solidFill>
                <a:latin typeface="Arial" panose="020B0604020202020204" pitchFamily="34" charset="0"/>
                <a:ea typeface="宋体" panose="02010600030101010101" pitchFamily="2" charset="-122"/>
                <a:cs typeface="+mn-cs"/>
              </a:rPr>
              <a:t>»	第五级</a:t>
            </a:r>
            <a:endParaRPr lang="ko-KR" altLang="en-US" sz="1000">
              <a:solidFill>
                <a:schemeClr val="tx1"/>
              </a:solidFill>
              <a:latin typeface="Arial" panose="020B0604020202020204" pitchFamily="34" charset="0"/>
              <a:ea typeface="宋体" panose="02010600030101010101" pitchFamily="2" charset="-122"/>
              <a:cs typeface="+mn-cs"/>
            </a:endParaRPr>
          </a:p>
        </p:txBody>
      </p:sp>
      <p:sp>
        <p:nvSpPr>
          <p:cNvPr id="4" name="Rect 0"/>
          <p:cNvSpPr txBox="1"/>
          <p:nvPr>
            <p:ph hasCustomPrompt="1"/>
          </p:nvPr>
        </p:nvSpPr>
        <p:spPr>
          <a:xfrm>
            <a:off x="6197600" y="1600200"/>
            <a:ext cx="5385435" cy="4526915"/>
          </a:xfrm>
          <a:prstGeom prst="rect">
            <a:avLst/>
          </a:prstGeom>
        </p:spPr>
        <p:txBody>
          <a:bodyPr vert="horz" wrap="square" lIns="91440" tIns="45720" rIns="91440" bIns="45720" anchor="t">
            <a:normAutofit/>
          </a:bodyPr>
          <a:lstStyle>
            <a:lvl1pPr/>
          </a:lstStyle>
          <a:p>
            <a:pPr marL="0" indent="0" algn="l" defTabSz="914400" eaLnBrk="1" latinLnBrk="0" hangingPunct="1">
              <a:lnSpc>
                <a:spcPct val="100000"/>
              </a:lnSpc>
              <a:spcBef>
                <a:spcPts val="0"/>
              </a:spcBef>
              <a:spcAft>
                <a:spcPts val="0"/>
              </a:spcAft>
              <a:buFontTx/>
              <a:buNone/>
            </a:pPr>
            <a:r>
              <a:rPr lang="zh-CN" altLang="zh-CN" sz="1000">
                <a:solidFill>
                  <a:schemeClr val="tx1"/>
                </a:solidFill>
                <a:latin typeface="Arial" panose="020B0604020202020204" pitchFamily="34" charset="0"/>
                <a:ea typeface="宋体" panose="02010600030101010101" pitchFamily="2" charset="-122"/>
                <a:cs typeface="+mn-cs"/>
              </a:rPr>
              <a:t>•	单击此处编辑母版文本样式</a:t>
            </a:r>
            <a:endParaRPr lang="ko-KR" altLang="en-US" sz="1000">
              <a:solidFill>
                <a:schemeClr val="tx1"/>
              </a:solidFill>
              <a:latin typeface="Arial" panose="020B0604020202020204" pitchFamily="34" charset="0"/>
              <a:ea typeface="宋体" panose="02010600030101010101" pitchFamily="2" charset="-122"/>
              <a:cs typeface="+mn-cs"/>
            </a:endParaRPr>
          </a:p>
          <a:p>
            <a:pPr marL="0" indent="0" algn="l" defTabSz="914400" eaLnBrk="1" latinLnBrk="0" hangingPunct="1">
              <a:lnSpc>
                <a:spcPct val="100000"/>
              </a:lnSpc>
              <a:spcBef>
                <a:spcPts val="800"/>
              </a:spcBef>
              <a:spcAft>
                <a:spcPts val="0"/>
              </a:spcAft>
              <a:buFontTx/>
              <a:buNone/>
            </a:pPr>
            <a:r>
              <a:rPr lang="zh-CN" altLang="en-US" sz="1000">
                <a:solidFill>
                  <a:schemeClr val="tx1"/>
                </a:solidFill>
                <a:latin typeface="Arial" panose="020B0604020202020204" pitchFamily="34" charset="0"/>
                <a:ea typeface="宋体" panose="02010600030101010101" pitchFamily="2" charset="-122"/>
                <a:cs typeface="+mn-cs"/>
              </a:rPr>
              <a:t>–	</a:t>
            </a:r>
            <a:r>
              <a:rPr sz="1000">
                <a:solidFill>
                  <a:schemeClr val="tx1"/>
                </a:solidFill>
                <a:latin typeface="Arial" panose="020B0604020202020204" pitchFamily="34" charset="0"/>
                <a:ea typeface="宋体" panose="02010600030101010101" pitchFamily="2" charset="-122"/>
                <a:cs typeface="+mn-cs"/>
              </a:rPr>
              <a:t>第二级</a:t>
            </a:r>
            <a:endParaRPr lang="ko-KR" altLang="en-US" sz="1000">
              <a:solidFill>
                <a:schemeClr val="tx1"/>
              </a:solidFill>
              <a:latin typeface="Arial" panose="020B0604020202020204" pitchFamily="34" charset="0"/>
              <a:ea typeface="宋体" panose="02010600030101010101" pitchFamily="2" charset="-122"/>
              <a:cs typeface="+mn-cs"/>
            </a:endParaRPr>
          </a:p>
          <a:p>
            <a:pPr marL="0" indent="0" algn="ctr" defTabSz="914400" eaLnBrk="1" fontAlgn="base" latinLnBrk="0" hangingPunct="1">
              <a:lnSpc>
                <a:spcPct val="100000"/>
              </a:lnSpc>
              <a:spcBef>
                <a:spcPts val="0"/>
              </a:spcBef>
              <a:spcAft>
                <a:spcPts val="0"/>
              </a:spcAft>
              <a:buFontTx/>
              <a:buNone/>
              <a:defRPr sz="1800"/>
            </a:pPr>
            <a:r>
              <a:rPr lang="zh-CN" altLang="en-US" sz="1000">
                <a:solidFill>
                  <a:schemeClr val="tx1"/>
                </a:solidFill>
                <a:latin typeface="Arial" panose="020B0604020202020204" pitchFamily="34" charset="0"/>
                <a:ea typeface="宋体" panose="02010600030101010101" pitchFamily="2" charset="-122"/>
                <a:cs typeface="+mn-cs"/>
              </a:rPr>
              <a:t>•	</a:t>
            </a:r>
            <a:r>
              <a:rPr sz="1000">
                <a:solidFill>
                  <a:schemeClr val="tx1"/>
                </a:solidFill>
                <a:latin typeface="Arial" panose="020B0604020202020204" pitchFamily="34" charset="0"/>
                <a:ea typeface="宋体" panose="02010600030101010101" pitchFamily="2" charset="-122"/>
                <a:cs typeface="+mn-cs"/>
              </a:rPr>
              <a:t>第三级</a:t>
            </a:r>
            <a:endParaRPr lang="ko-KR" altLang="en-US" sz="1000">
              <a:solidFill>
                <a:schemeClr val="tx1"/>
              </a:solidFill>
              <a:latin typeface="Arial" panose="020B0604020202020204" pitchFamily="34" charset="0"/>
              <a:ea typeface="宋体" panose="02010600030101010101" pitchFamily="2" charset="-122"/>
              <a:cs typeface="+mn-cs"/>
            </a:endParaRPr>
          </a:p>
          <a:p>
            <a:pPr marL="0" indent="0" algn="l" defTabSz="914400" eaLnBrk="1" fontAlgn="base" latinLnBrk="0" hangingPunct="1">
              <a:lnSpc>
                <a:spcPct val="100000"/>
              </a:lnSpc>
              <a:spcBef>
                <a:spcPts val="0"/>
              </a:spcBef>
              <a:spcAft>
                <a:spcPts val="0"/>
              </a:spcAft>
              <a:buFontTx/>
              <a:buNone/>
              <a:defRPr sz="1800"/>
            </a:pPr>
            <a:r>
              <a:rPr lang="zh-CN" altLang="en-US" sz="1000">
                <a:solidFill>
                  <a:schemeClr val="tx1"/>
                </a:solidFill>
                <a:latin typeface="Arial" panose="020B0604020202020204" pitchFamily="34" charset="0"/>
                <a:ea typeface="宋体" panose="02010600030101010101" pitchFamily="2" charset="-122"/>
                <a:cs typeface="+mn-cs"/>
              </a:rPr>
              <a:t>–	第四级</a:t>
            </a:r>
            <a:endParaRPr lang="ko-KR" altLang="en-US" sz="1000">
              <a:solidFill>
                <a:schemeClr val="tx1"/>
              </a:solidFill>
              <a:latin typeface="Arial" panose="020B0604020202020204" pitchFamily="34" charset="0"/>
              <a:ea typeface="宋体" panose="02010600030101010101" pitchFamily="2" charset="-122"/>
              <a:cs typeface="+mn-cs"/>
            </a:endParaRPr>
          </a:p>
          <a:p>
            <a:pPr marL="0" indent="0" algn="ctr" defTabSz="914400" eaLnBrk="1" fontAlgn="base" latinLnBrk="0" hangingPunct="1">
              <a:lnSpc>
                <a:spcPct val="100000"/>
              </a:lnSpc>
              <a:spcBef>
                <a:spcPts val="900"/>
              </a:spcBef>
              <a:spcAft>
                <a:spcPts val="0"/>
              </a:spcAft>
              <a:buFontTx/>
              <a:buNone/>
              <a:defRPr sz="1800"/>
            </a:pPr>
            <a:r>
              <a:rPr lang="zh-CN" altLang="en-US" sz="1000">
                <a:solidFill>
                  <a:schemeClr val="tx1"/>
                </a:solidFill>
                <a:latin typeface="Arial" panose="020B0604020202020204" pitchFamily="34" charset="0"/>
                <a:ea typeface="宋体" panose="02010600030101010101" pitchFamily="2" charset="-122"/>
                <a:cs typeface="+mn-cs"/>
              </a:rPr>
              <a:t>»	第五级</a:t>
            </a:r>
            <a:endParaRPr lang="ko-KR" altLang="en-US" sz="1000">
              <a:solidFill>
                <a:schemeClr val="tx1"/>
              </a:solidFill>
              <a:latin typeface="Arial" panose="020B0604020202020204" pitchFamily="34" charset="0"/>
              <a:ea typeface="宋体" panose="02010600030101010101" pitchFamily="2" charset="-122"/>
              <a:cs typeface="+mn-cs"/>
            </a:endParaRPr>
          </a:p>
        </p:txBody>
      </p:sp>
      <p:sp>
        <p:nvSpPr>
          <p:cNvPr id="5" name="Rect 0"/>
          <p:cNvSpPr txBox="1"/>
          <p:nvPr>
            <p:ph type="dt"/>
          </p:nvPr>
        </p:nvSpPr>
        <p:spPr>
          <a:xfrm>
            <a:off x="609600" y="6356350"/>
            <a:ext cx="2845435" cy="365125"/>
          </a:xfrm>
          <a:prstGeom prst="rect">
            <a:avLst/>
          </a:prstGeom>
        </p:spPr>
        <p:txBody>
          <a:bodyPr vert="horz" wrap="square" lIns="91440" tIns="45720" rIns="91440" bIns="45720" anchor="ctr">
            <a:noAutofit/>
          </a:bodyPr>
          <a:lstStyle>
            <a:lvl1pPr/>
          </a:lstStyle>
          <a:p>
            <a:br>
              <a:rPr lang="zh-CN" altLang="en-US" sz="1000">
                <a:solidFill>
                  <a:schemeClr val="tx1"/>
                </a:solidFill>
                <a:latin typeface="Arial" panose="020B0604020202020204" pitchFamily="34" charset="0"/>
                <a:ea typeface="宋体" panose="02010600030101010101" pitchFamily="2" charset="-122"/>
                <a:cs typeface="+mn-cs"/>
              </a:rPr>
            </a:br>
            <a:r>
              <a:rPr sz="1000">
                <a:solidFill>
                  <a:schemeClr val="tx1"/>
                </a:solidFill>
                <a:latin typeface="Arial" panose="020B0604020202020204" pitchFamily="34" charset="0"/>
                <a:ea typeface="宋体" panose="02010600030101010101" pitchFamily="2" charset="-122"/>
                <a:cs typeface="+mn-cs"/>
              </a:rPr>
              <a:t>2020/2/18</a:t>
            </a:r>
            <a:endParaRPr sz="1000">
              <a:solidFill>
                <a:schemeClr val="tx1"/>
              </a:solidFill>
              <a:latin typeface="Arial" panose="020B0604020202020204" pitchFamily="34" charset="0"/>
              <a:ea typeface="宋体" panose="02010600030101010101" pitchFamily="2" charset="-122"/>
              <a:cs typeface="+mn-cs"/>
            </a:endParaRPr>
          </a:p>
        </p:txBody>
      </p:sp>
      <p:sp>
        <p:nvSpPr>
          <p:cNvPr id="6" name="Rect 0"/>
          <p:cNvSpPr txBox="1"/>
          <p:nvPr>
            <p:ph type="ftr"/>
          </p:nvPr>
        </p:nvSpPr>
        <p:spPr>
          <a:xfrm>
            <a:off x="4165600" y="6356350"/>
            <a:ext cx="3861435" cy="365125"/>
          </a:xfrm>
          <a:prstGeom prst="rect">
            <a:avLst/>
          </a:prstGeom>
        </p:spPr>
      </p:sp>
      <p:sp>
        <p:nvSpPr>
          <p:cNvPr id="7" name="Rect 0"/>
          <p:cNvSpPr txBox="1"/>
          <p:nvPr>
            <p:ph type="sldNum"/>
          </p:nvPr>
        </p:nvSpPr>
        <p:spPr>
          <a:xfrm>
            <a:off x="8737600" y="6356350"/>
            <a:ext cx="2845435" cy="365125"/>
          </a:xfrm>
          <a:prstGeom prst="rect">
            <a:avLst/>
          </a:prstGeom>
        </p:spPr>
        <p:txBody>
          <a:bodyPr vert="horz" wrap="square" lIns="91440" tIns="45720" rIns="91440" bIns="45720" anchor="ctr">
            <a:noAutofit/>
          </a:bodyPr>
          <a:lstStyle>
            <a:lvl1pPr/>
          </a:lstStyle>
          <a:p>
            <a:r>
              <a:rPr sz="1000">
                <a:solidFill>
                  <a:schemeClr val="tx1"/>
                </a:solidFill>
                <a:latin typeface="Arial" panose="020B0604020202020204" pitchFamily="34" charset="0"/>
                <a:ea typeface="宋体" panose="02010600030101010101" pitchFamily="2" charset="-122"/>
                <a:cs typeface="+mn-cs"/>
              </a:rPr>
              <a:t>‹#›</a:t>
            </a:r>
            <a:endParaRPr sz="1000">
              <a:solidFill>
                <a:schemeClr val="tx1"/>
              </a:solidFill>
              <a:latin typeface="Arial" panose="020B0604020202020204" pitchFamily="34" charset="0"/>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Rect 0"/>
          <p:cNvSpPr txBox="1"/>
          <p:nvPr>
            <p:ph type="title"/>
          </p:nvPr>
        </p:nvSpPr>
        <p:spPr>
          <a:xfrm>
            <a:off x="609600" y="274955"/>
            <a:ext cx="10973435" cy="1143635"/>
          </a:xfrm>
          <a:prstGeom prst="rect">
            <a:avLst/>
          </a:prstGeom>
        </p:spPr>
        <p:txBody>
          <a:bodyPr vert="horz" wrap="square" lIns="91440" tIns="45720" rIns="91440" bIns="45720" anchor="ctr">
            <a:normAutofit/>
          </a:bodyPr>
          <a:lstStyle>
            <a:lvl1pPr/>
          </a:lstStyle>
          <a:p>
            <a:pPr marL="0" indent="0" algn="ctr" defTabSz="914400" eaLnBrk="1" fontAlgn="base" latinLnBrk="0" hangingPunct="1">
              <a:lnSpc>
                <a:spcPct val="100000"/>
              </a:lnSpc>
              <a:spcBef>
                <a:spcPts val="0"/>
              </a:spcBef>
              <a:spcAft>
                <a:spcPts val="0"/>
              </a:spcAft>
              <a:buFontTx/>
              <a:buNone/>
              <a:defRPr sz="1800"/>
            </a:pPr>
            <a:r>
              <a:rPr sz="1000">
                <a:solidFill>
                  <a:schemeClr val="tx1"/>
                </a:solidFill>
                <a:latin typeface="Arial" panose="020B0604020202020204" pitchFamily="34" charset="0"/>
                <a:ea typeface="宋体" panose="02010600030101010101" pitchFamily="2" charset="-122"/>
                <a:cs typeface="+mn-cs"/>
              </a:rPr>
              <a:t>单击此处编辑母版标题样式</a:t>
            </a:r>
            <a:endParaRPr lang="ko-KR" altLang="en-US" sz="1000">
              <a:solidFill>
                <a:schemeClr val="tx1"/>
              </a:solidFill>
              <a:latin typeface="Arial" panose="020B0604020202020204" pitchFamily="34" charset="0"/>
              <a:ea typeface="宋体" panose="02010600030101010101" pitchFamily="2" charset="-122"/>
              <a:cs typeface="+mn-cs"/>
            </a:endParaRPr>
          </a:p>
        </p:txBody>
      </p:sp>
      <p:sp>
        <p:nvSpPr>
          <p:cNvPr id="3" name="Rect 0"/>
          <p:cNvSpPr txBox="1"/>
          <p:nvPr>
            <p:ph type="body"/>
          </p:nvPr>
        </p:nvSpPr>
        <p:spPr>
          <a:xfrm>
            <a:off x="608965" y="1535430"/>
            <a:ext cx="5387975" cy="639445"/>
          </a:xfrm>
          <a:prstGeom prst="rect">
            <a:avLst/>
          </a:prstGeom>
        </p:spPr>
        <p:txBody>
          <a:bodyPr vert="horz" wrap="square" lIns="91440" tIns="45720" rIns="91440" bIns="45720" anchor="b">
            <a:normAutofit/>
          </a:bodyPr>
          <a:lstStyle>
            <a:lvl1pPr/>
          </a:lstStyle>
          <a:p>
            <a:pPr marL="0" indent="0" algn="ctr" defTabSz="914400" eaLnBrk="1" fontAlgn="base" latinLnBrk="0" hangingPunct="1">
              <a:lnSpc>
                <a:spcPct val="100000"/>
              </a:lnSpc>
              <a:spcBef>
                <a:spcPts val="800"/>
              </a:spcBef>
              <a:spcAft>
                <a:spcPts val="0"/>
              </a:spcAft>
              <a:buFontTx/>
              <a:buNone/>
              <a:defRPr sz="1800"/>
            </a:pPr>
            <a:r>
              <a:rPr sz="1000">
                <a:solidFill>
                  <a:schemeClr val="tx1"/>
                </a:solidFill>
                <a:latin typeface="Arial" panose="020B0604020202020204" pitchFamily="34" charset="0"/>
                <a:ea typeface="宋体" panose="02010600030101010101" pitchFamily="2" charset="-122"/>
                <a:cs typeface="+mn-cs"/>
              </a:rPr>
              <a:t>单击此处编辑母版文本样式</a:t>
            </a:r>
            <a:endParaRPr lang="ko-KR" altLang="en-US" sz="1000">
              <a:solidFill>
                <a:schemeClr val="tx1"/>
              </a:solidFill>
              <a:latin typeface="Arial" panose="020B0604020202020204" pitchFamily="34" charset="0"/>
              <a:ea typeface="宋体" panose="02010600030101010101" pitchFamily="2" charset="-122"/>
              <a:cs typeface="+mn-cs"/>
            </a:endParaRPr>
          </a:p>
        </p:txBody>
      </p:sp>
      <p:sp>
        <p:nvSpPr>
          <p:cNvPr id="4" name="Rect 0"/>
          <p:cNvSpPr txBox="1"/>
          <p:nvPr>
            <p:ph hasCustomPrompt="1"/>
          </p:nvPr>
        </p:nvSpPr>
        <p:spPr>
          <a:xfrm>
            <a:off x="608965" y="2174875"/>
            <a:ext cx="5387975" cy="3951605"/>
          </a:xfrm>
          <a:prstGeom prst="rect">
            <a:avLst/>
          </a:prstGeom>
        </p:spPr>
        <p:txBody>
          <a:bodyPr vert="horz" wrap="square" lIns="91440" tIns="45720" rIns="91440" bIns="45720" anchor="t">
            <a:normAutofit/>
          </a:bodyPr>
          <a:lstStyle>
            <a:lvl1pPr/>
            <a:lvl2pPr/>
          </a:lstStyle>
          <a:p>
            <a:pPr marL="0" indent="0" algn="l" defTabSz="914400" eaLnBrk="1" fontAlgn="base" latinLnBrk="0" hangingPunct="1">
              <a:lnSpc>
                <a:spcPct val="100000"/>
              </a:lnSpc>
              <a:spcBef>
                <a:spcPts val="0"/>
              </a:spcBef>
              <a:spcAft>
                <a:spcPts val="0"/>
              </a:spcAft>
              <a:buFontTx/>
              <a:buNone/>
            </a:pPr>
            <a:r>
              <a:rPr lang="zh-CN" altLang="en-US" sz="1000">
                <a:solidFill>
                  <a:schemeClr val="tx1"/>
                </a:solidFill>
                <a:latin typeface="Arial" panose="020B0604020202020204" pitchFamily="34" charset="0"/>
                <a:ea typeface="宋体" panose="02010600030101010101" pitchFamily="2" charset="-122"/>
                <a:cs typeface="+mn-cs"/>
              </a:rPr>
              <a:t>•	</a:t>
            </a:r>
            <a:r>
              <a:rPr sz="1000">
                <a:solidFill>
                  <a:schemeClr val="tx1"/>
                </a:solidFill>
                <a:latin typeface="Arial" panose="020B0604020202020204" pitchFamily="34" charset="0"/>
                <a:ea typeface="宋体" panose="02010600030101010101" pitchFamily="2" charset="-122"/>
                <a:cs typeface="+mn-cs"/>
              </a:rPr>
              <a:t>单击此处编辑母版文本样式</a:t>
            </a:r>
            <a:endParaRPr lang="ko-KR" altLang="en-US" sz="1000">
              <a:solidFill>
                <a:schemeClr val="tx1"/>
              </a:solidFill>
              <a:latin typeface="Arial" panose="020B0604020202020204" pitchFamily="34" charset="0"/>
              <a:ea typeface="宋体" panose="02010600030101010101" pitchFamily="2" charset="-122"/>
              <a:cs typeface="+mn-cs"/>
            </a:endParaRPr>
          </a:p>
          <a:p>
            <a:pPr marL="0" indent="0" algn="ctr" defTabSz="914400" eaLnBrk="1" fontAlgn="base" latinLnBrk="0" hangingPunct="1">
              <a:lnSpc>
                <a:spcPct val="100000"/>
              </a:lnSpc>
              <a:spcBef>
                <a:spcPts val="900"/>
              </a:spcBef>
              <a:spcAft>
                <a:spcPts val="0"/>
              </a:spcAft>
              <a:buFontTx/>
              <a:buNone/>
              <a:defRPr sz="1800"/>
            </a:pPr>
            <a:r>
              <a:rPr lang="zh-CN" altLang="en-US" sz="1000">
                <a:solidFill>
                  <a:schemeClr val="tx1"/>
                </a:solidFill>
                <a:latin typeface="Arial" panose="020B0604020202020204" pitchFamily="34" charset="0"/>
                <a:ea typeface="宋体" panose="02010600030101010101" pitchFamily="2" charset="-122"/>
                <a:cs typeface="+mn-cs"/>
              </a:rPr>
              <a:t>–	</a:t>
            </a:r>
            <a:r>
              <a:rPr sz="1000">
                <a:solidFill>
                  <a:schemeClr val="tx1"/>
                </a:solidFill>
                <a:latin typeface="Arial" panose="020B0604020202020204" pitchFamily="34" charset="0"/>
                <a:ea typeface="宋体" panose="02010600030101010101" pitchFamily="2" charset="-122"/>
                <a:cs typeface="+mn-cs"/>
              </a:rPr>
              <a:t>第二级</a:t>
            </a:r>
            <a:endParaRPr lang="ko-KR" altLang="en-US" sz="1000">
              <a:solidFill>
                <a:schemeClr val="tx1"/>
              </a:solidFill>
              <a:latin typeface="Arial" panose="020B0604020202020204" pitchFamily="34" charset="0"/>
              <a:ea typeface="宋体" panose="02010600030101010101" pitchFamily="2" charset="-122"/>
              <a:cs typeface="+mn-cs"/>
            </a:endParaRPr>
          </a:p>
          <a:p>
            <a:pPr marL="0" indent="0" algn="ctr" defTabSz="914400" eaLnBrk="1" fontAlgn="base" latinLnBrk="0" hangingPunct="1">
              <a:lnSpc>
                <a:spcPct val="100000"/>
              </a:lnSpc>
              <a:spcBef>
                <a:spcPts val="800"/>
              </a:spcBef>
              <a:spcAft>
                <a:spcPts val="0"/>
              </a:spcAft>
              <a:buFontTx/>
              <a:buNone/>
              <a:defRPr sz="1800"/>
            </a:pPr>
            <a:r>
              <a:rPr lang="zh-CN" altLang="en-US" sz="1000">
                <a:solidFill>
                  <a:schemeClr val="tx1"/>
                </a:solidFill>
                <a:latin typeface="Arial" panose="020B0604020202020204" pitchFamily="34" charset="0"/>
                <a:ea typeface="宋体" panose="02010600030101010101" pitchFamily="2" charset="-122"/>
                <a:cs typeface="+mn-cs"/>
              </a:rPr>
              <a:t>•	第三级</a:t>
            </a:r>
            <a:endParaRPr lang="ko-KR" altLang="en-US" sz="1000">
              <a:solidFill>
                <a:schemeClr val="tx1"/>
              </a:solidFill>
              <a:latin typeface="Arial" panose="020B0604020202020204" pitchFamily="34" charset="0"/>
              <a:ea typeface="宋体" panose="02010600030101010101" pitchFamily="2" charset="-122"/>
              <a:cs typeface="+mn-cs"/>
            </a:endParaRPr>
          </a:p>
          <a:p>
            <a:pPr marL="342900" indent="-342900" algn="l" defTabSz="914400" eaLnBrk="1" fontAlgn="base" latinLnBrk="0" hangingPunct="1">
              <a:lnSpc>
                <a:spcPct val="100000"/>
              </a:lnSpc>
              <a:spcBef>
                <a:spcPts val="800"/>
              </a:spcBef>
              <a:spcAft>
                <a:spcPts val="0"/>
              </a:spcAft>
            </a:pPr>
            <a:r>
              <a:rPr lang="zh-CN" altLang="en-US" sz="1000">
                <a:solidFill>
                  <a:schemeClr val="tx1"/>
                </a:solidFill>
                <a:latin typeface="Arial" panose="020B0604020202020204" pitchFamily="34" charset="0"/>
                <a:ea typeface="宋体" panose="02010600030101010101" pitchFamily="2" charset="-122"/>
                <a:cs typeface="+mn-cs"/>
              </a:rPr>
              <a:t>–	</a:t>
            </a:r>
            <a:r>
              <a:rPr lang="en-US" altLang="zh-CN" sz="1000">
                <a:solidFill>
                  <a:schemeClr val="tx1"/>
                </a:solidFill>
                <a:latin typeface="Arial" panose="020B0604020202020204" pitchFamily="34" charset="0"/>
                <a:ea typeface="宋体" panose="02010600030101010101" pitchFamily="2" charset="-122"/>
                <a:cs typeface="+mn-cs"/>
              </a:rPr>
              <a:t>第四级</a:t>
            </a:r>
            <a:endParaRPr lang="ko-KR" altLang="en-US" sz="1000">
              <a:solidFill>
                <a:schemeClr val="tx1"/>
              </a:solidFill>
              <a:latin typeface="Arial" panose="020B0604020202020204" pitchFamily="34" charset="0"/>
              <a:ea typeface="宋体" panose="02010600030101010101" pitchFamily="2" charset="-122"/>
              <a:cs typeface="+mn-cs"/>
            </a:endParaRPr>
          </a:p>
          <a:p>
            <a:pPr marL="742950" indent="-285750" algn="l" defTabSz="914400" eaLnBrk="1" fontAlgn="base" latinLnBrk="0" hangingPunct="1">
              <a:lnSpc>
                <a:spcPct val="100000"/>
              </a:lnSpc>
              <a:spcBef>
                <a:spcPts val="700"/>
              </a:spcBef>
              <a:spcAft>
                <a:spcPts val="0"/>
              </a:spcAft>
            </a:pPr>
            <a:r>
              <a:rPr lang="zh-CN" altLang="en-US" sz="1000">
                <a:solidFill>
                  <a:schemeClr val="tx1"/>
                </a:solidFill>
                <a:latin typeface="Arial" panose="020B0604020202020204" pitchFamily="34" charset="0"/>
                <a:ea typeface="宋体" panose="02010600030101010101" pitchFamily="2" charset="-122"/>
                <a:cs typeface="+mn-cs"/>
              </a:rPr>
              <a:t>»	</a:t>
            </a:r>
            <a:r>
              <a:rPr lang="en-US" altLang="zh-CN" sz="1000">
                <a:solidFill>
                  <a:schemeClr val="tx1"/>
                </a:solidFill>
                <a:latin typeface="Arial" panose="020B0604020202020204" pitchFamily="34" charset="0"/>
                <a:ea typeface="宋体" panose="02010600030101010101" pitchFamily="2" charset="-122"/>
                <a:cs typeface="+mn-cs"/>
              </a:rPr>
              <a:t>第五级</a:t>
            </a:r>
            <a:endParaRPr lang="ko-KR" altLang="en-US" sz="1000">
              <a:solidFill>
                <a:schemeClr val="tx1"/>
              </a:solidFill>
              <a:latin typeface="Arial" panose="020B0604020202020204" pitchFamily="34" charset="0"/>
              <a:ea typeface="宋体" panose="02010600030101010101" pitchFamily="2" charset="-122"/>
              <a:cs typeface="+mn-cs"/>
            </a:endParaRPr>
          </a:p>
        </p:txBody>
      </p:sp>
      <p:sp>
        <p:nvSpPr>
          <p:cNvPr id="5" name="Rect 0"/>
          <p:cNvSpPr txBox="1"/>
          <p:nvPr>
            <p:ph type="body"/>
          </p:nvPr>
        </p:nvSpPr>
        <p:spPr>
          <a:xfrm>
            <a:off x="6193155" y="1535430"/>
            <a:ext cx="5389245" cy="639445"/>
          </a:xfrm>
          <a:prstGeom prst="rect">
            <a:avLst/>
          </a:prstGeom>
        </p:spPr>
        <p:txBody>
          <a:bodyPr vert="horz" wrap="square" lIns="91440" tIns="45720" rIns="91440" bIns="45720" anchor="b">
            <a:normAutofit/>
          </a:bodyPr>
          <a:lstStyle>
            <a:lvl1pPr/>
          </a:lstStyle>
          <a:p>
            <a:pPr marL="0" indent="0" algn="ctr" defTabSz="914400" eaLnBrk="1" fontAlgn="base" latinLnBrk="0" hangingPunct="1">
              <a:lnSpc>
                <a:spcPct val="100000"/>
              </a:lnSpc>
              <a:spcBef>
                <a:spcPts val="800"/>
              </a:spcBef>
              <a:spcAft>
                <a:spcPts val="0"/>
              </a:spcAft>
              <a:buFontTx/>
              <a:buNone/>
              <a:defRPr sz="1800"/>
            </a:pPr>
            <a:r>
              <a:rPr sz="1000">
                <a:solidFill>
                  <a:schemeClr val="tx1"/>
                </a:solidFill>
                <a:latin typeface="Arial" panose="020B0604020202020204" pitchFamily="34" charset="0"/>
                <a:ea typeface="宋体" panose="02010600030101010101" pitchFamily="2" charset="-122"/>
                <a:cs typeface="+mn-cs"/>
              </a:rPr>
              <a:t>单击此处编辑母版文本样式</a:t>
            </a:r>
            <a:endParaRPr lang="ko-KR" altLang="en-US" sz="1000">
              <a:solidFill>
                <a:schemeClr val="tx1"/>
              </a:solidFill>
              <a:latin typeface="Arial" panose="020B0604020202020204" pitchFamily="34" charset="0"/>
              <a:ea typeface="宋体" panose="02010600030101010101" pitchFamily="2" charset="-122"/>
              <a:cs typeface="+mn-cs"/>
            </a:endParaRPr>
          </a:p>
        </p:txBody>
      </p:sp>
      <p:sp>
        <p:nvSpPr>
          <p:cNvPr id="6" name="Rect 0"/>
          <p:cNvSpPr txBox="1"/>
          <p:nvPr>
            <p:ph hasCustomPrompt="1"/>
          </p:nvPr>
        </p:nvSpPr>
        <p:spPr>
          <a:xfrm>
            <a:off x="6193155" y="2174875"/>
            <a:ext cx="5389245" cy="3951605"/>
          </a:xfrm>
          <a:prstGeom prst="rect">
            <a:avLst/>
          </a:prstGeom>
        </p:spPr>
        <p:txBody>
          <a:bodyPr vert="horz" wrap="square" lIns="91440" tIns="45720" rIns="91440" bIns="45720" anchor="t">
            <a:normAutofit/>
          </a:bodyPr>
          <a:lstStyle>
            <a:lvl1pPr/>
            <a:lvl2pPr/>
            <a:lvl3pPr/>
            <a:lvl4pPr/>
          </a:lstStyle>
          <a:p>
            <a:pPr marL="1143000" indent="-228600" algn="l" defTabSz="914400" eaLnBrk="1" fontAlgn="base" latinLnBrk="0" hangingPunct="1">
              <a:lnSpc>
                <a:spcPct val="100000"/>
              </a:lnSpc>
              <a:spcBef>
                <a:spcPts val="600"/>
              </a:spcBef>
              <a:spcAft>
                <a:spcPts val="0"/>
              </a:spcAft>
            </a:pPr>
            <a:r>
              <a:rPr lang="zh-CN" altLang="en-US" sz="1000">
                <a:solidFill>
                  <a:schemeClr val="tx1"/>
                </a:solidFill>
                <a:latin typeface="Arial" panose="020B0604020202020204" pitchFamily="34" charset="0"/>
                <a:ea typeface="宋体" panose="02010600030101010101" pitchFamily="2" charset="-122"/>
                <a:cs typeface="+mn-cs"/>
              </a:rPr>
              <a:t>•	</a:t>
            </a:r>
            <a:r>
              <a:rPr sz="1000">
                <a:solidFill>
                  <a:schemeClr val="tx1"/>
                </a:solidFill>
                <a:latin typeface="Arial" panose="020B0604020202020204" pitchFamily="34" charset="0"/>
                <a:ea typeface="宋体" panose="02010600030101010101" pitchFamily="2" charset="-122"/>
                <a:cs typeface="+mn-cs"/>
              </a:rPr>
              <a:t>单击此处编辑母版文本样式</a:t>
            </a:r>
            <a:endParaRPr lang="ko-KR" altLang="en-US" sz="1000">
              <a:solidFill>
                <a:schemeClr val="tx1"/>
              </a:solidFill>
              <a:latin typeface="Arial" panose="020B0604020202020204" pitchFamily="34" charset="0"/>
              <a:ea typeface="宋体" panose="02010600030101010101" pitchFamily="2" charset="-122"/>
              <a:cs typeface="+mn-cs"/>
            </a:endParaRPr>
          </a:p>
          <a:p>
            <a:pPr marL="1600200" indent="-228600" algn="l" defTabSz="914400" eaLnBrk="1" fontAlgn="base" latinLnBrk="0" hangingPunct="1">
              <a:lnSpc>
                <a:spcPct val="100000"/>
              </a:lnSpc>
              <a:spcBef>
                <a:spcPts val="500"/>
              </a:spcBef>
              <a:spcAft>
                <a:spcPts val="0"/>
              </a:spcAft>
            </a:pPr>
            <a:r>
              <a:rPr lang="zh-CN" altLang="en-US" sz="1000">
                <a:solidFill>
                  <a:schemeClr val="tx1"/>
                </a:solidFill>
                <a:latin typeface="Arial" panose="020B0604020202020204" pitchFamily="34" charset="0"/>
                <a:ea typeface="宋体" panose="02010600030101010101" pitchFamily="2" charset="-122"/>
                <a:cs typeface="+mn-cs"/>
              </a:rPr>
              <a:t>–	</a:t>
            </a:r>
            <a:r>
              <a:rPr sz="1000">
                <a:solidFill>
                  <a:schemeClr val="tx1"/>
                </a:solidFill>
                <a:latin typeface="Arial" panose="020B0604020202020204" pitchFamily="34" charset="0"/>
                <a:ea typeface="宋体" panose="02010600030101010101" pitchFamily="2" charset="-122"/>
                <a:cs typeface="+mn-cs"/>
              </a:rPr>
              <a:t>第二级</a:t>
            </a:r>
            <a:endParaRPr lang="ko-KR" altLang="en-US" sz="1000">
              <a:solidFill>
                <a:schemeClr val="tx1"/>
              </a:solidFill>
              <a:latin typeface="Arial" panose="020B0604020202020204" pitchFamily="34" charset="0"/>
              <a:ea typeface="宋体" panose="02010600030101010101" pitchFamily="2" charset="-122"/>
              <a:cs typeface="+mn-cs"/>
            </a:endParaRPr>
          </a:p>
          <a:p>
            <a:pPr marL="2057400" indent="-228600" algn="l" defTabSz="914400" eaLnBrk="1" fontAlgn="base" latinLnBrk="0" hangingPunct="1">
              <a:lnSpc>
                <a:spcPct val="100000"/>
              </a:lnSpc>
              <a:spcBef>
                <a:spcPts val="500"/>
              </a:spcBef>
              <a:spcAft>
                <a:spcPts val="0"/>
              </a:spcAft>
            </a:pPr>
            <a:r>
              <a:rPr lang="zh-CN" altLang="en-US" sz="1000">
                <a:solidFill>
                  <a:schemeClr val="tx1"/>
                </a:solidFill>
                <a:latin typeface="Arial" panose="020B0604020202020204" pitchFamily="34" charset="0"/>
                <a:ea typeface="宋体" panose="02010600030101010101" pitchFamily="2" charset="-122"/>
                <a:cs typeface="+mn-cs"/>
              </a:rPr>
              <a:t>•	第三级</a:t>
            </a:r>
            <a:endParaRPr lang="ko-KR" altLang="en-US" sz="1000">
              <a:solidFill>
                <a:schemeClr val="tx1"/>
              </a:solidFill>
              <a:latin typeface="Arial" panose="020B0604020202020204" pitchFamily="34" charset="0"/>
              <a:ea typeface="宋体" panose="02010600030101010101" pitchFamily="2" charset="-122"/>
              <a:cs typeface="+mn-cs"/>
            </a:endParaRPr>
          </a:p>
          <a:p>
            <a:pPr marL="0" indent="0" algn="l" defTabSz="914400" eaLnBrk="1" latinLnBrk="0" hangingPunct="1">
              <a:lnSpc>
                <a:spcPct val="150000"/>
              </a:lnSpc>
              <a:spcBef>
                <a:spcPts val="0"/>
              </a:spcBef>
              <a:spcAft>
                <a:spcPts val="0"/>
              </a:spcAft>
              <a:buFontTx/>
              <a:buNone/>
            </a:pPr>
            <a:r>
              <a:rPr lang="zh-CN" altLang="en-US" sz="1000">
                <a:solidFill>
                  <a:schemeClr val="tx1"/>
                </a:solidFill>
                <a:latin typeface="Arial" panose="020B0604020202020204" pitchFamily="34" charset="0"/>
                <a:ea typeface="宋体" panose="02010600030101010101" pitchFamily="2" charset="-122"/>
                <a:cs typeface="+mn-cs"/>
              </a:rPr>
              <a:t>–	</a:t>
            </a:r>
            <a:r>
              <a:rPr lang="en-US" altLang="zh-CN" sz="1000">
                <a:solidFill>
                  <a:schemeClr val="tx1"/>
                </a:solidFill>
                <a:latin typeface="Arial" panose="020B0604020202020204" pitchFamily="34" charset="0"/>
                <a:ea typeface="宋体" panose="02010600030101010101" pitchFamily="2" charset="-122"/>
                <a:cs typeface="+mn-cs"/>
              </a:rPr>
              <a:t>第四级</a:t>
            </a:r>
            <a:endParaRPr lang="ko-KR" altLang="en-US" sz="1000">
              <a:solidFill>
                <a:schemeClr val="tx1"/>
              </a:solidFill>
              <a:latin typeface="Arial" panose="020B0604020202020204" pitchFamily="34" charset="0"/>
              <a:ea typeface="宋体" panose="02010600030101010101" pitchFamily="2" charset="-122"/>
              <a:cs typeface="+mn-cs"/>
            </a:endParaRPr>
          </a:p>
          <a:p>
            <a:pPr marL="0" indent="0" algn="l" defTabSz="914400" eaLnBrk="1" latinLnBrk="0" hangingPunct="1">
              <a:lnSpc>
                <a:spcPct val="150000"/>
              </a:lnSpc>
              <a:spcBef>
                <a:spcPts val="0"/>
              </a:spcBef>
              <a:spcAft>
                <a:spcPts val="0"/>
              </a:spcAft>
              <a:buFontTx/>
              <a:buNone/>
            </a:pPr>
            <a:r>
              <a:rPr lang="zh-CN" altLang="en-US" sz="1000">
                <a:solidFill>
                  <a:schemeClr val="tx1"/>
                </a:solidFill>
                <a:latin typeface="Arial" panose="020B0604020202020204" pitchFamily="34" charset="0"/>
                <a:ea typeface="宋体" panose="02010600030101010101" pitchFamily="2" charset="-122"/>
                <a:cs typeface="+mn-cs"/>
              </a:rPr>
              <a:t>»	</a:t>
            </a:r>
            <a:r>
              <a:rPr lang="en-US" altLang="zh-CN" sz="1000">
                <a:solidFill>
                  <a:schemeClr val="tx1"/>
                </a:solidFill>
                <a:latin typeface="Arial" panose="020B0604020202020204" pitchFamily="34" charset="0"/>
                <a:ea typeface="宋体" panose="02010600030101010101" pitchFamily="2" charset="-122"/>
                <a:cs typeface="+mn-cs"/>
              </a:rPr>
              <a:t>第五级</a:t>
            </a:r>
            <a:endParaRPr lang="ko-KR" altLang="en-US" sz="1000">
              <a:solidFill>
                <a:schemeClr val="tx1"/>
              </a:solidFill>
              <a:latin typeface="Arial" panose="020B0604020202020204" pitchFamily="34" charset="0"/>
              <a:ea typeface="宋体" panose="02010600030101010101" pitchFamily="2" charset="-122"/>
              <a:cs typeface="+mn-cs"/>
            </a:endParaRPr>
          </a:p>
        </p:txBody>
      </p:sp>
      <p:sp>
        <p:nvSpPr>
          <p:cNvPr id="7" name="Rect 0"/>
          <p:cNvSpPr txBox="1"/>
          <p:nvPr>
            <p:ph type="dt"/>
          </p:nvPr>
        </p:nvSpPr>
        <p:spPr>
          <a:xfrm>
            <a:off x="609600" y="6356350"/>
            <a:ext cx="2845435" cy="365125"/>
          </a:xfrm>
          <a:prstGeom prst="rect">
            <a:avLst/>
          </a:prstGeom>
        </p:spPr>
        <p:txBody>
          <a:bodyPr vert="horz" wrap="square" lIns="91440" tIns="45720" rIns="91440" bIns="45720" anchor="ctr">
            <a:noAutofit/>
          </a:bodyPr>
          <a:lstStyle>
            <a:lvl1pPr/>
          </a:lstStyle>
          <a:p>
            <a:r>
              <a:rPr lang="zh-CN" altLang="en-US" sz="1000">
                <a:solidFill>
                  <a:schemeClr val="tx1"/>
                </a:solidFill>
                <a:latin typeface="Arial" panose="020B0604020202020204" pitchFamily="34" charset="0"/>
                <a:ea typeface="宋体" panose="02010600030101010101" pitchFamily="2" charset="-122"/>
                <a:cs typeface="+mn-cs"/>
              </a:rPr>
              <a:t>
</a:t>
            </a:r>
            <a:r>
              <a:rPr sz="1000">
                <a:solidFill>
                  <a:schemeClr val="tx1"/>
                </a:solidFill>
                <a:latin typeface="Arial" panose="020B0604020202020204" pitchFamily="34" charset="0"/>
                <a:ea typeface="宋体" panose="02010600030101010101" pitchFamily="2" charset="-122"/>
                <a:cs typeface="+mn-cs"/>
              </a:rPr>
              <a:t>2020/2/18</a:t>
            </a:r>
            <a:endParaRPr sz="1000">
              <a:solidFill>
                <a:schemeClr val="tx1"/>
              </a:solidFill>
              <a:latin typeface="Arial" panose="020B0604020202020204" pitchFamily="34" charset="0"/>
              <a:ea typeface="宋体" panose="02010600030101010101" pitchFamily="2" charset="-122"/>
              <a:cs typeface="+mn-cs"/>
            </a:endParaRPr>
          </a:p>
        </p:txBody>
      </p:sp>
      <p:sp>
        <p:nvSpPr>
          <p:cNvPr id="8" name="Rect 0"/>
          <p:cNvSpPr txBox="1"/>
          <p:nvPr>
            <p:ph type="ftr"/>
          </p:nvPr>
        </p:nvSpPr>
        <p:spPr>
          <a:xfrm>
            <a:off x="4165600" y="6356350"/>
            <a:ext cx="3861435" cy="365125"/>
          </a:xfrm>
          <a:prstGeom prst="rect">
            <a:avLst/>
          </a:prstGeom>
        </p:spPr>
      </p:sp>
      <p:sp>
        <p:nvSpPr>
          <p:cNvPr id="9" name="Rect 0"/>
          <p:cNvSpPr txBox="1"/>
          <p:nvPr>
            <p:ph type="sldNum"/>
          </p:nvPr>
        </p:nvSpPr>
        <p:spPr>
          <a:xfrm>
            <a:off x="8737600" y="6356350"/>
            <a:ext cx="2845435" cy="365125"/>
          </a:xfrm>
          <a:prstGeom prst="rect">
            <a:avLst/>
          </a:prstGeom>
        </p:spPr>
        <p:txBody>
          <a:bodyPr vert="horz" wrap="square" lIns="91440" tIns="45720" rIns="91440" bIns="45720" anchor="ctr">
            <a:noAutofit/>
          </a:bodyPr>
          <a:lstStyle>
            <a:lvl1pPr/>
          </a:lstStyle>
          <a:p>
            <a:r>
              <a:rPr sz="1000">
                <a:solidFill>
                  <a:schemeClr val="tx1"/>
                </a:solidFill>
                <a:latin typeface="Arial" panose="020B0604020202020204" pitchFamily="34" charset="0"/>
                <a:ea typeface="宋体" panose="02010600030101010101" pitchFamily="2" charset="-122"/>
                <a:cs typeface="+mn-cs"/>
              </a:rPr>
              <a:t>‹#›</a:t>
            </a:r>
            <a:endParaRPr sz="1000">
              <a:solidFill>
                <a:schemeClr val="tx1"/>
              </a:solidFill>
              <a:latin typeface="Arial" panose="020B0604020202020204" pitchFamily="34" charset="0"/>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Rect 0"/>
          <p:cNvSpPr txBox="1"/>
          <p:nvPr>
            <p:ph type="title"/>
          </p:nvPr>
        </p:nvSpPr>
        <p:spPr>
          <a:xfrm>
            <a:off x="609600" y="274955"/>
            <a:ext cx="10973435" cy="1143635"/>
          </a:xfrm>
          <a:prstGeom prst="rect">
            <a:avLst/>
          </a:prstGeom>
        </p:spPr>
        <p:txBody>
          <a:bodyPr vert="horz" wrap="square" lIns="91440" tIns="45720" rIns="91440" bIns="45720" anchor="ctr">
            <a:normAutofit/>
          </a:bodyPr>
          <a:lstStyle>
            <a:lvl1pPr/>
          </a:lstStyle>
          <a:p>
            <a:pPr marL="0" indent="0" algn="ctr" defTabSz="914400" eaLnBrk="1" fontAlgn="base" latinLnBrk="0" hangingPunct="1">
              <a:lnSpc>
                <a:spcPct val="100000"/>
              </a:lnSpc>
              <a:spcBef>
                <a:spcPts val="0"/>
              </a:spcBef>
              <a:spcAft>
                <a:spcPts val="0"/>
              </a:spcAft>
              <a:buFontTx/>
              <a:buNone/>
              <a:defRPr sz="1800"/>
            </a:pPr>
            <a:r>
              <a:rPr sz="1000">
                <a:solidFill>
                  <a:schemeClr val="tx1"/>
                </a:solidFill>
                <a:latin typeface="Arial" panose="020B0604020202020204" pitchFamily="34" charset="0"/>
                <a:ea typeface="宋体" panose="02010600030101010101" pitchFamily="2" charset="-122"/>
                <a:cs typeface="+mn-cs"/>
              </a:rPr>
              <a:t>单击此处编辑母版标题样式</a:t>
            </a:r>
            <a:endParaRPr lang="ko-KR" altLang="en-US" sz="1000">
              <a:solidFill>
                <a:schemeClr val="tx1"/>
              </a:solidFill>
              <a:latin typeface="Arial" panose="020B0604020202020204" pitchFamily="34" charset="0"/>
              <a:ea typeface="宋体" panose="02010600030101010101" pitchFamily="2" charset="-122"/>
              <a:cs typeface="+mn-cs"/>
            </a:endParaRPr>
          </a:p>
        </p:txBody>
      </p:sp>
      <p:sp>
        <p:nvSpPr>
          <p:cNvPr id="3" name="Rect 0"/>
          <p:cNvSpPr txBox="1"/>
          <p:nvPr>
            <p:ph type="dt"/>
          </p:nvPr>
        </p:nvSpPr>
        <p:spPr>
          <a:xfrm>
            <a:off x="609600" y="6356350"/>
            <a:ext cx="2845435" cy="365125"/>
          </a:xfrm>
          <a:prstGeom prst="rect">
            <a:avLst/>
          </a:prstGeom>
        </p:spPr>
        <p:txBody>
          <a:bodyPr vert="horz" wrap="square" lIns="91440" tIns="45720" rIns="91440" bIns="45720" anchor="ctr">
            <a:noAutofit/>
          </a:bodyPr>
          <a:lstStyle>
            <a:lvl1pPr/>
          </a:lstStyle>
          <a:p>
            <a:r>
              <a:rPr sz="1000">
                <a:solidFill>
                  <a:schemeClr val="tx1"/>
                </a:solidFill>
                <a:latin typeface="Arial" panose="020B0604020202020204" pitchFamily="34" charset="0"/>
                <a:ea typeface="宋体" panose="02010600030101010101" pitchFamily="2" charset="-122"/>
                <a:cs typeface="+mn-cs"/>
              </a:rPr>
              <a:t>2020/2/18</a:t>
            </a:r>
            <a:endParaRPr sz="1000">
              <a:solidFill>
                <a:schemeClr val="tx1"/>
              </a:solidFill>
              <a:latin typeface="Arial" panose="020B0604020202020204" pitchFamily="34" charset="0"/>
              <a:ea typeface="宋体" panose="02010600030101010101" pitchFamily="2" charset="-122"/>
              <a:cs typeface="+mn-cs"/>
            </a:endParaRPr>
          </a:p>
        </p:txBody>
      </p:sp>
      <p:sp>
        <p:nvSpPr>
          <p:cNvPr id="4" name="Rect 0"/>
          <p:cNvSpPr txBox="1"/>
          <p:nvPr>
            <p:ph type="ftr"/>
          </p:nvPr>
        </p:nvSpPr>
        <p:spPr>
          <a:xfrm>
            <a:off x="4165600" y="6356350"/>
            <a:ext cx="3861435" cy="365125"/>
          </a:xfrm>
          <a:prstGeom prst="rect">
            <a:avLst/>
          </a:prstGeom>
        </p:spPr>
      </p:sp>
      <p:sp>
        <p:nvSpPr>
          <p:cNvPr id="5" name="Rect 0"/>
          <p:cNvSpPr txBox="1"/>
          <p:nvPr>
            <p:ph type="sldNum"/>
          </p:nvPr>
        </p:nvSpPr>
        <p:spPr>
          <a:xfrm>
            <a:off x="8737600" y="6356350"/>
            <a:ext cx="2845435" cy="365125"/>
          </a:xfrm>
          <a:prstGeom prst="rect">
            <a:avLst/>
          </a:prstGeom>
        </p:spPr>
        <p:txBody>
          <a:bodyPr vert="horz" wrap="square" lIns="91440" tIns="45720" rIns="91440" bIns="45720" anchor="ctr">
            <a:noAutofit/>
          </a:bodyPr>
          <a:lstStyle>
            <a:lvl1pPr/>
          </a:lstStyle>
          <a:p>
            <a:r>
              <a:rPr sz="1000">
                <a:solidFill>
                  <a:schemeClr val="tx1"/>
                </a:solidFill>
                <a:latin typeface="Arial" panose="020B0604020202020204" pitchFamily="34" charset="0"/>
                <a:ea typeface="宋体" panose="02010600030101010101" pitchFamily="2" charset="-122"/>
                <a:cs typeface="+mn-cs"/>
              </a:rPr>
              <a:t>‹#›</a:t>
            </a:r>
            <a:endParaRPr sz="1000">
              <a:solidFill>
                <a:schemeClr val="tx1"/>
              </a:solidFill>
              <a:latin typeface="Arial" panose="020B0604020202020204" pitchFamily="34" charset="0"/>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 0"/>
          <p:cNvSpPr txBox="1"/>
          <p:nvPr>
            <p:ph type="dt"/>
          </p:nvPr>
        </p:nvSpPr>
        <p:spPr>
          <a:xfrm>
            <a:off x="609600" y="6356350"/>
            <a:ext cx="2845435" cy="365125"/>
          </a:xfrm>
          <a:prstGeom prst="rect">
            <a:avLst/>
          </a:prstGeom>
        </p:spPr>
        <p:txBody>
          <a:bodyPr vert="horz" wrap="square" lIns="91440" tIns="45720" rIns="91440" bIns="45720" anchor="ctr">
            <a:noAutofit/>
          </a:bodyPr>
          <a:lstStyle>
            <a:lvl1pPr/>
          </a:lstStyle>
          <a:p>
            <a:r>
              <a:rPr sz="1000">
                <a:solidFill>
                  <a:schemeClr val="tx1"/>
                </a:solidFill>
                <a:latin typeface="Arial" panose="020B0604020202020204" pitchFamily="34" charset="0"/>
                <a:ea typeface="宋体" panose="02010600030101010101" pitchFamily="2" charset="-122"/>
                <a:cs typeface="+mn-cs"/>
              </a:rPr>
              <a:t>2020/2/18</a:t>
            </a:r>
            <a:endParaRPr sz="1000">
              <a:solidFill>
                <a:schemeClr val="tx1"/>
              </a:solidFill>
              <a:latin typeface="Arial" panose="020B0604020202020204" pitchFamily="34" charset="0"/>
              <a:ea typeface="宋体" panose="02010600030101010101" pitchFamily="2" charset="-122"/>
              <a:cs typeface="+mn-cs"/>
            </a:endParaRPr>
          </a:p>
        </p:txBody>
      </p:sp>
      <p:sp>
        <p:nvSpPr>
          <p:cNvPr id="3" name="Rect 0"/>
          <p:cNvSpPr txBox="1"/>
          <p:nvPr>
            <p:ph type="ftr"/>
          </p:nvPr>
        </p:nvSpPr>
        <p:spPr>
          <a:xfrm>
            <a:off x="4165600" y="6356350"/>
            <a:ext cx="3861435" cy="365125"/>
          </a:xfrm>
          <a:prstGeom prst="rect">
            <a:avLst/>
          </a:prstGeom>
        </p:spPr>
      </p:sp>
      <p:sp>
        <p:nvSpPr>
          <p:cNvPr id="4" name="Rect 0"/>
          <p:cNvSpPr txBox="1"/>
          <p:nvPr>
            <p:ph type="sldNum"/>
          </p:nvPr>
        </p:nvSpPr>
        <p:spPr>
          <a:xfrm>
            <a:off x="8737600" y="6356350"/>
            <a:ext cx="2845435" cy="365125"/>
          </a:xfrm>
          <a:prstGeom prst="rect">
            <a:avLst/>
          </a:prstGeom>
        </p:spPr>
        <p:txBody>
          <a:bodyPr vert="horz" wrap="square" lIns="91440" tIns="45720" rIns="91440" bIns="45720" anchor="ctr">
            <a:noAutofit/>
          </a:bodyPr>
          <a:lstStyle>
            <a:lvl1pPr/>
          </a:lstStyle>
          <a:p>
            <a:r>
              <a:rPr sz="1000">
                <a:solidFill>
                  <a:schemeClr val="tx1"/>
                </a:solidFill>
                <a:latin typeface="Arial" panose="020B0604020202020204" pitchFamily="34" charset="0"/>
                <a:ea typeface="宋体" panose="02010600030101010101" pitchFamily="2" charset="-122"/>
                <a:cs typeface="+mn-cs"/>
              </a:rPr>
              <a:t>‹#›</a:t>
            </a:r>
            <a:endParaRPr sz="1000">
              <a:solidFill>
                <a:schemeClr val="tx1"/>
              </a:solidFill>
              <a:latin typeface="Arial" panose="020B0604020202020204" pitchFamily="34" charset="0"/>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cSld name="内容与标题">
    <p:spTree>
      <p:nvGrpSpPr>
        <p:cNvPr id="1" name=""/>
        <p:cNvGrpSpPr/>
        <p:nvPr/>
      </p:nvGrpSpPr>
      <p:grpSpPr>
        <a:xfrm>
          <a:off x="0" y="0"/>
          <a:ext cx="0" cy="0"/>
          <a:chOff x="0" y="0"/>
          <a:chExt cx="0" cy="0"/>
        </a:xfrm>
      </p:grpSpPr>
      <p:sp>
        <p:nvSpPr>
          <p:cNvPr id="2" name="Rect 0"/>
          <p:cNvSpPr txBox="1"/>
          <p:nvPr>
            <p:ph type="title"/>
          </p:nvPr>
        </p:nvSpPr>
        <p:spPr>
          <a:xfrm>
            <a:off x="609600" y="273050"/>
            <a:ext cx="4011295" cy="1162685"/>
          </a:xfrm>
          <a:prstGeom prst="rect">
            <a:avLst/>
          </a:prstGeom>
        </p:spPr>
        <p:txBody>
          <a:bodyPr vert="horz" wrap="square" lIns="91440" tIns="45720" rIns="91440" bIns="45720" anchor="b">
            <a:normAutofit/>
          </a:bodyPr>
          <a:lstStyle>
            <a:lvl1pPr/>
          </a:lstStyle>
          <a:p>
            <a:pPr marL="0" indent="0" algn="ctr" defTabSz="914400" eaLnBrk="1" fontAlgn="base" latinLnBrk="0" hangingPunct="1">
              <a:lnSpc>
                <a:spcPct val="100000"/>
              </a:lnSpc>
              <a:spcBef>
                <a:spcPts val="0"/>
              </a:spcBef>
              <a:spcAft>
                <a:spcPts val="0"/>
              </a:spcAft>
              <a:buFontTx/>
              <a:buNone/>
              <a:defRPr sz="1800"/>
            </a:pPr>
            <a:r>
              <a:rPr sz="1000">
                <a:solidFill>
                  <a:schemeClr val="tx1"/>
                </a:solidFill>
                <a:latin typeface="Arial" panose="020B0604020202020204" pitchFamily="34" charset="0"/>
                <a:ea typeface="宋体" panose="02010600030101010101" pitchFamily="2" charset="-122"/>
                <a:cs typeface="+mn-cs"/>
              </a:rPr>
              <a:t>单击此处编辑母版标题样式</a:t>
            </a:r>
            <a:endParaRPr lang="ko-KR" altLang="en-US" sz="1000">
              <a:solidFill>
                <a:schemeClr val="tx1"/>
              </a:solidFill>
              <a:latin typeface="Arial" panose="020B0604020202020204" pitchFamily="34" charset="0"/>
              <a:ea typeface="宋体" panose="02010600030101010101" pitchFamily="2" charset="-122"/>
              <a:cs typeface="+mn-cs"/>
            </a:endParaRPr>
          </a:p>
        </p:txBody>
      </p:sp>
      <p:sp>
        <p:nvSpPr>
          <p:cNvPr id="3" name="Rect 0"/>
          <p:cNvSpPr txBox="1"/>
          <p:nvPr>
            <p:ph hasCustomPrompt="1"/>
          </p:nvPr>
        </p:nvSpPr>
        <p:spPr>
          <a:xfrm>
            <a:off x="4766945" y="273050"/>
            <a:ext cx="6815455" cy="5854065"/>
          </a:xfrm>
          <a:prstGeom prst="rect">
            <a:avLst/>
          </a:prstGeom>
        </p:spPr>
        <p:txBody>
          <a:bodyPr vert="horz" wrap="square" lIns="91440" tIns="45720" rIns="91440" bIns="45720" anchor="t">
            <a:normAutofit/>
          </a:bodyPr>
          <a:lstStyle>
            <a:lvl1pPr/>
            <a:lvl2pPr/>
          </a:lstStyle>
          <a:p>
            <a:pPr marL="0" indent="0" algn="l" defTabSz="914400" eaLnBrk="1" latinLnBrk="0" hangingPunct="1">
              <a:lnSpc>
                <a:spcPct val="100000"/>
              </a:lnSpc>
              <a:spcBef>
                <a:spcPts val="0"/>
              </a:spcBef>
              <a:spcAft>
                <a:spcPts val="0"/>
              </a:spcAft>
              <a:buFontTx/>
              <a:buNone/>
            </a:pPr>
            <a:r>
              <a:rPr lang="en-US" altLang="zh-CN" sz="1000">
                <a:solidFill>
                  <a:schemeClr val="tx1"/>
                </a:solidFill>
                <a:latin typeface="Arial" panose="020B0604020202020204" pitchFamily="34" charset="0"/>
                <a:ea typeface="宋体" panose="02010600030101010101" pitchFamily="2" charset="-122"/>
                <a:cs typeface="+mn-cs"/>
              </a:rPr>
              <a:t>•	</a:t>
            </a:r>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zh-CN" altLang="zh-CN" sz="1000">
                <a:solidFill>
                  <a:schemeClr val="tx1"/>
                </a:solidFill>
                <a:latin typeface="Arial" panose="020B0604020202020204" pitchFamily="34" charset="0"/>
                <a:ea typeface="宋体" panose="02010600030101010101" pitchFamily="2" charset="-122"/>
                <a:cs typeface="+mn-cs"/>
              </a:rPr>
            </a:fld>
            <a:endParaRPr lang="ko-KR" altLang="en-US" sz="1000">
              <a:solidFill>
                <a:schemeClr val="tx1"/>
              </a:solidFill>
              <a:latin typeface="Arial" panose="020B0604020202020204" pitchFamily="34" charset="0"/>
              <a:ea typeface="宋体" panose="02010600030101010101" pitchFamily="2" charset="-122"/>
              <a:cs typeface="+mn-cs"/>
            </a:endParaRPr>
          </a:p>
          <a:p>
            <a:pPr marL="0" indent="0" algn="l" defTabSz="914400" eaLnBrk="1" latinLnBrk="0" hangingPunct="1">
              <a:lnSpc>
                <a:spcPct val="100000"/>
              </a:lnSpc>
              <a:spcBef>
                <a:spcPts val="0"/>
              </a:spcBef>
              <a:spcAft>
                <a:spcPts val="0"/>
              </a:spcAft>
              <a:buFontTx/>
              <a:buNone/>
            </a:pPr>
            <a:r>
              <a:rPr lang="zh-CN" altLang="en-US" sz="1000">
                <a:solidFill>
                  <a:schemeClr val="tx1"/>
                </a:solidFill>
                <a:latin typeface="Arial" panose="020B0604020202020204" pitchFamily="34" charset="0"/>
                <a:ea typeface="宋体" panose="02010600030101010101" pitchFamily="2" charset="-122"/>
                <a:cs typeface="+mn-cs"/>
              </a:rPr>
              <a:t>•	</a:t>
            </a:r>
            <a:r>
              <a:rPr sz="1000">
                <a:solidFill>
                  <a:schemeClr val="tx1"/>
                </a:solidFill>
                <a:latin typeface="Arial" panose="020B0604020202020204" pitchFamily="34" charset="0"/>
                <a:ea typeface="宋体" panose="02010600030101010101" pitchFamily="2" charset="-122"/>
                <a:cs typeface="+mn-cs"/>
              </a:rPr>
              <a:t>第三级</a:t>
            </a:r>
            <a:endParaRPr lang="ko-KR" altLang="en-US" sz="1000">
              <a:solidFill>
                <a:schemeClr val="tx1"/>
              </a:solidFill>
              <a:latin typeface="Arial" panose="020B0604020202020204" pitchFamily="34" charset="0"/>
              <a:ea typeface="宋体" panose="02010600030101010101" pitchFamily="2" charset="-122"/>
              <a:cs typeface="+mn-cs"/>
            </a:endParaRPr>
          </a:p>
          <a:p>
            <a:pPr marL="342900" indent="-342900" algn="l" defTabSz="914400" eaLnBrk="1" latinLnBrk="0" hangingPunct="1">
              <a:lnSpc>
                <a:spcPct val="100000"/>
              </a:lnSpc>
              <a:spcBef>
                <a:spcPts val="800"/>
              </a:spcBef>
              <a:spcAft>
                <a:spcPts val="0"/>
              </a:spcAft>
            </a:pPr>
            <a:r>
              <a:rPr lang="zh-CN" altLang="en-US" sz="1000">
                <a:solidFill>
                  <a:schemeClr val="tx1"/>
                </a:solidFill>
                <a:latin typeface="Arial" panose="020B0604020202020204" pitchFamily="34" charset="0"/>
                <a:ea typeface="宋体" panose="02010600030101010101" pitchFamily="2" charset="-122"/>
                <a:cs typeface="+mn-cs"/>
              </a:rPr>
              <a:t>–	</a:t>
            </a:r>
            <a:r>
              <a:rPr sz="1000">
                <a:solidFill>
                  <a:schemeClr val="tx1"/>
                </a:solidFill>
                <a:latin typeface="Arial" panose="020B0604020202020204" pitchFamily="34" charset="0"/>
                <a:ea typeface="宋体" panose="02010600030101010101" pitchFamily="2" charset="-122"/>
                <a:cs typeface="+mn-cs"/>
              </a:rPr>
              <a:t>第四级</a:t>
            </a:r>
            <a:endParaRPr lang="ko-KR" altLang="en-US" sz="1000">
              <a:solidFill>
                <a:schemeClr val="tx1"/>
              </a:solidFill>
              <a:latin typeface="Arial" panose="020B0604020202020204" pitchFamily="34" charset="0"/>
              <a:ea typeface="宋体" panose="02010600030101010101" pitchFamily="2" charset="-122"/>
              <a:cs typeface="+mn-cs"/>
            </a:endParaRPr>
          </a:p>
          <a:p>
            <a:pPr marL="742950" indent="-285750" algn="l" defTabSz="914400" eaLnBrk="1" latinLnBrk="0" hangingPunct="1">
              <a:lnSpc>
                <a:spcPct val="100000"/>
              </a:lnSpc>
              <a:spcBef>
                <a:spcPts val="700"/>
              </a:spcBef>
              <a:spcAft>
                <a:spcPts val="0"/>
              </a:spcAft>
            </a:pPr>
            <a:r>
              <a:rPr lang="zh-CN" altLang="en-US" sz="1000">
                <a:solidFill>
                  <a:schemeClr val="tx1"/>
                </a:solidFill>
                <a:latin typeface="Arial" panose="020B0604020202020204" pitchFamily="34" charset="0"/>
                <a:ea typeface="宋体" panose="02010600030101010101" pitchFamily="2" charset="-122"/>
                <a:cs typeface="+mn-cs"/>
              </a:rPr>
              <a:t>»	</a:t>
            </a:r>
            <a:r>
              <a:rPr sz="1000">
                <a:solidFill>
                  <a:schemeClr val="tx1"/>
                </a:solidFill>
                <a:latin typeface="Arial" panose="020B0604020202020204" pitchFamily="34" charset="0"/>
                <a:ea typeface="宋体" panose="02010600030101010101" pitchFamily="2" charset="-122"/>
                <a:cs typeface="+mn-cs"/>
              </a:rPr>
              <a:t>第五级</a:t>
            </a:r>
            <a:endParaRPr lang="ko-KR" altLang="en-US" sz="1000">
              <a:solidFill>
                <a:schemeClr val="tx1"/>
              </a:solidFill>
              <a:latin typeface="Arial" panose="020B0604020202020204" pitchFamily="34" charset="0"/>
              <a:ea typeface="宋体" panose="02010600030101010101" pitchFamily="2" charset="-122"/>
              <a:cs typeface="+mn-cs"/>
            </a:endParaRPr>
          </a:p>
        </p:txBody>
      </p:sp>
      <p:sp>
        <p:nvSpPr>
          <p:cNvPr id="4" name="Rect 0"/>
          <p:cNvSpPr txBox="1"/>
          <p:nvPr>
            <p:ph type="body"/>
          </p:nvPr>
        </p:nvSpPr>
        <p:spPr>
          <a:xfrm>
            <a:off x="609600" y="1435100"/>
            <a:ext cx="4011295" cy="4692015"/>
          </a:xfrm>
          <a:prstGeom prst="rect">
            <a:avLst/>
          </a:prstGeom>
        </p:spPr>
        <p:txBody>
          <a:bodyPr vert="horz" wrap="square" lIns="91440" tIns="45720" rIns="91440" bIns="45720" anchor="t">
            <a:normAutofit/>
          </a:bodyPr>
          <a:lstStyle>
            <a:lvl1pPr/>
          </a:lstStyle>
          <a:p>
            <a:pPr marL="1143000" indent="-228600" algn="l" defTabSz="914400" eaLnBrk="1" latinLnBrk="0" hangingPunct="1">
              <a:lnSpc>
                <a:spcPct val="100000"/>
              </a:lnSpc>
              <a:spcBef>
                <a:spcPts val="600"/>
              </a:spcBef>
              <a:spcAft>
                <a:spcPts val="0"/>
              </a:spcAft>
            </a:pPr>
            <a:r>
              <a:rPr lang="zh-CN" altLang="en-US" sz="1000">
                <a:solidFill>
                  <a:schemeClr val="tx1"/>
                </a:solidFill>
                <a:latin typeface="Arial" panose="020B0604020202020204" pitchFamily="34" charset="0"/>
                <a:ea typeface="宋体" panose="02010600030101010101" pitchFamily="2" charset="-122"/>
                <a:cs typeface="+mn-cs"/>
              </a:rPr>
              <a:t>单击此处编辑母版文本样式</a:t>
            </a:r>
            <a:endParaRPr lang="ko-KR" altLang="en-US" sz="1000">
              <a:solidFill>
                <a:schemeClr val="tx1"/>
              </a:solidFill>
              <a:latin typeface="Arial" panose="020B0604020202020204" pitchFamily="34" charset="0"/>
              <a:ea typeface="宋体" panose="02010600030101010101" pitchFamily="2" charset="-122"/>
              <a:cs typeface="+mn-cs"/>
            </a:endParaRPr>
          </a:p>
        </p:txBody>
      </p:sp>
      <p:sp>
        <p:nvSpPr>
          <p:cNvPr id="5" name="Rect 0"/>
          <p:cNvSpPr txBox="1"/>
          <p:nvPr>
            <p:ph type="dt"/>
          </p:nvPr>
        </p:nvSpPr>
        <p:spPr>
          <a:xfrm>
            <a:off x="609600" y="6356350"/>
            <a:ext cx="2845435" cy="365125"/>
          </a:xfrm>
          <a:prstGeom prst="rect">
            <a:avLst/>
          </a:prstGeom>
        </p:spPr>
        <p:txBody>
          <a:bodyPr vert="horz" wrap="square" lIns="91440" tIns="45720" rIns="91440" bIns="45720" anchor="ctr">
            <a:noAutofit/>
          </a:bodyPr>
          <a:lstStyle>
            <a:lvl1pPr/>
          </a:lstStyle>
          <a:p>
            <a:r>
              <a:rPr sz="1000">
                <a:solidFill>
                  <a:schemeClr val="tx1"/>
                </a:solidFill>
                <a:latin typeface="Arial" panose="020B0604020202020204" pitchFamily="34" charset="0"/>
                <a:ea typeface="宋体" panose="02010600030101010101" pitchFamily="2" charset="-122"/>
                <a:cs typeface="+mn-cs"/>
              </a:rPr>
              <a:t>2020/2/18</a:t>
            </a:r>
            <a:endParaRPr sz="1000">
              <a:solidFill>
                <a:schemeClr val="tx1"/>
              </a:solidFill>
              <a:latin typeface="Arial" panose="020B0604020202020204" pitchFamily="34" charset="0"/>
              <a:ea typeface="宋体" panose="02010600030101010101" pitchFamily="2" charset="-122"/>
              <a:cs typeface="+mn-cs"/>
            </a:endParaRPr>
          </a:p>
        </p:txBody>
      </p:sp>
      <p:sp>
        <p:nvSpPr>
          <p:cNvPr id="6" name="Rect 0"/>
          <p:cNvSpPr txBox="1"/>
          <p:nvPr>
            <p:ph type="ftr"/>
          </p:nvPr>
        </p:nvSpPr>
        <p:spPr>
          <a:xfrm>
            <a:off x="4165600" y="6356350"/>
            <a:ext cx="3861435" cy="365125"/>
          </a:xfrm>
          <a:prstGeom prst="rect">
            <a:avLst/>
          </a:prstGeom>
        </p:spPr>
      </p:sp>
      <p:sp>
        <p:nvSpPr>
          <p:cNvPr id="7" name="Rect 0"/>
          <p:cNvSpPr txBox="1"/>
          <p:nvPr>
            <p:ph type="sldNum"/>
          </p:nvPr>
        </p:nvSpPr>
        <p:spPr>
          <a:xfrm>
            <a:off x="8737600" y="6356350"/>
            <a:ext cx="2845435" cy="365125"/>
          </a:xfrm>
          <a:prstGeom prst="rect">
            <a:avLst/>
          </a:prstGeom>
        </p:spPr>
        <p:txBody>
          <a:bodyPr vert="horz" wrap="square" lIns="91440" tIns="45720" rIns="91440" bIns="45720" anchor="ctr">
            <a:noAutofit/>
          </a:bodyPr>
          <a:lstStyle>
            <a:lvl1pPr/>
          </a:lstStyle>
          <a:p>
            <a:r>
              <a:rPr sz="1000">
                <a:solidFill>
                  <a:schemeClr val="tx1"/>
                </a:solidFill>
                <a:latin typeface="Arial" panose="020B0604020202020204" pitchFamily="34" charset="0"/>
                <a:ea typeface="宋体" panose="02010600030101010101" pitchFamily="2" charset="-122"/>
                <a:cs typeface="+mn-cs"/>
              </a:rPr>
              <a:t>‹#›</a:t>
            </a:r>
            <a:endParaRPr sz="1000">
              <a:solidFill>
                <a:schemeClr val="tx1"/>
              </a:solidFill>
              <a:latin typeface="Arial" panose="020B0604020202020204" pitchFamily="34" charset="0"/>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430"/>
            <a:ext cx="5386705" cy="63944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705"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155" y="1535430"/>
            <a:ext cx="5389245" cy="63944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155" y="2174875"/>
            <a:ext cx="5389245"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7" name="页脚占位符 6"/>
          <p:cNvSpPr>
            <a:spLocks noGrp="1"/>
          </p:cNvSpPr>
          <p:nvPr>
            <p:ph type="ftr" sz="quarter" idx="1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7"/>
          <p:cNvSpPr>
            <a:spLocks noGrp="1"/>
          </p:cNvSpPr>
          <p:nvPr>
            <p:ph type="sldNum" sz="quarter" idx="1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8"/>
          <p:cNvSpPr>
            <a:spLocks noGrp="1"/>
          </p:cNvSpPr>
          <p:nvPr>
            <p:ph type="dt" sz="half" idx="1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cSld name="图片与标题">
    <p:spTree>
      <p:nvGrpSpPr>
        <p:cNvPr id="1" name=""/>
        <p:cNvGrpSpPr/>
        <p:nvPr/>
      </p:nvGrpSpPr>
      <p:grpSpPr>
        <a:xfrm>
          <a:off x="0" y="0"/>
          <a:ext cx="0" cy="0"/>
          <a:chOff x="0" y="0"/>
          <a:chExt cx="0" cy="0"/>
        </a:xfrm>
      </p:grpSpPr>
      <p:sp>
        <p:nvSpPr>
          <p:cNvPr id="2" name="Rect 0"/>
          <p:cNvSpPr txBox="1"/>
          <p:nvPr>
            <p:ph type="title"/>
          </p:nvPr>
        </p:nvSpPr>
        <p:spPr>
          <a:xfrm>
            <a:off x="2390140" y="4800600"/>
            <a:ext cx="7315835" cy="567055"/>
          </a:xfrm>
          <a:prstGeom prst="rect">
            <a:avLst/>
          </a:prstGeom>
        </p:spPr>
        <p:txBody>
          <a:bodyPr vert="horz" wrap="square" lIns="91440" tIns="45720" rIns="91440" bIns="45720" anchor="b">
            <a:normAutofit/>
          </a:bodyPr>
          <a:lstStyle>
            <a:lvl1pPr/>
          </a:lstStyle>
          <a:p>
            <a:pPr marL="0" indent="0" algn="ctr" defTabSz="914400" eaLnBrk="1" fontAlgn="base" latinLnBrk="0" hangingPunct="1">
              <a:lnSpc>
                <a:spcPct val="100000"/>
              </a:lnSpc>
              <a:spcBef>
                <a:spcPts val="0"/>
              </a:spcBef>
              <a:spcAft>
                <a:spcPts val="0"/>
              </a:spcAft>
              <a:buFontTx/>
              <a:buNone/>
              <a:defRPr sz="1800"/>
            </a:pPr>
            <a:r>
              <a:rPr sz="1000">
                <a:solidFill>
                  <a:schemeClr val="tx1"/>
                </a:solidFill>
                <a:latin typeface="Arial" panose="020B0604020202020204" pitchFamily="34" charset="0"/>
                <a:ea typeface="宋体" panose="02010600030101010101" pitchFamily="2" charset="-122"/>
                <a:cs typeface="+mn-cs"/>
              </a:rPr>
              <a:t>单击此处编辑母版标题样式</a:t>
            </a:r>
            <a:endParaRPr lang="ko-KR" altLang="en-US" sz="1000">
              <a:solidFill>
                <a:schemeClr val="tx1"/>
              </a:solidFill>
              <a:latin typeface="Arial" panose="020B0604020202020204" pitchFamily="34" charset="0"/>
              <a:ea typeface="宋体" panose="02010600030101010101" pitchFamily="2" charset="-122"/>
              <a:cs typeface="+mn-cs"/>
            </a:endParaRPr>
          </a:p>
        </p:txBody>
      </p:sp>
      <p:sp>
        <p:nvSpPr>
          <p:cNvPr id="3" name="Rect 0"/>
          <p:cNvSpPr txBox="1"/>
          <p:nvPr>
            <p:ph type="pic"/>
          </p:nvPr>
        </p:nvSpPr>
        <p:spPr>
          <a:xfrm>
            <a:off x="2390140" y="612775"/>
            <a:ext cx="7315835" cy="4115435"/>
          </a:xfrm>
          <a:prstGeom prst="rect">
            <a:avLst/>
          </a:prstGeom>
        </p:spPr>
      </p:sp>
      <p:sp>
        <p:nvSpPr>
          <p:cNvPr id="4" name="Rect 0"/>
          <p:cNvSpPr txBox="1"/>
          <p:nvPr>
            <p:ph type="body"/>
          </p:nvPr>
        </p:nvSpPr>
        <p:spPr>
          <a:xfrm>
            <a:off x="2390140" y="5367655"/>
            <a:ext cx="7315835" cy="804545"/>
          </a:xfrm>
          <a:prstGeom prst="rect">
            <a:avLst/>
          </a:prstGeom>
        </p:spPr>
        <p:txBody>
          <a:bodyPr vert="horz" wrap="square" lIns="91440" tIns="45720" rIns="91440" bIns="45720" anchor="t">
            <a:normAutofit/>
          </a:bodyPr>
          <a:lstStyle>
            <a:lvl1pPr/>
          </a:lstStyle>
          <a:p>
            <a:pPr marL="1143000" indent="-228600" algn="l" defTabSz="914400" eaLnBrk="1" latinLnBrk="0" hangingPunct="1">
              <a:lnSpc>
                <a:spcPct val="100000"/>
              </a:lnSpc>
              <a:spcBef>
                <a:spcPts val="600"/>
              </a:spcBef>
              <a:spcAft>
                <a:spcPts val="0"/>
              </a:spcAft>
            </a:pPr>
            <a:r>
              <a:rPr lang="zh-CN" altLang="en-US" sz="1000">
                <a:solidFill>
                  <a:schemeClr val="tx1"/>
                </a:solidFill>
                <a:latin typeface="Arial" panose="020B0604020202020204" pitchFamily="34" charset="0"/>
                <a:ea typeface="宋体" panose="02010600030101010101" pitchFamily="2" charset="-122"/>
                <a:cs typeface="+mn-cs"/>
              </a:rPr>
              <a:t>单击此处编辑母版文本样式</a:t>
            </a:r>
            <a:endParaRPr lang="ko-KR" altLang="en-US" sz="1000">
              <a:solidFill>
                <a:schemeClr val="tx1"/>
              </a:solidFill>
              <a:latin typeface="Arial" panose="020B0604020202020204" pitchFamily="34" charset="0"/>
              <a:ea typeface="宋体" panose="02010600030101010101" pitchFamily="2" charset="-122"/>
              <a:cs typeface="+mn-cs"/>
            </a:endParaRPr>
          </a:p>
        </p:txBody>
      </p:sp>
      <p:sp>
        <p:nvSpPr>
          <p:cNvPr id="5" name="Rect 0"/>
          <p:cNvSpPr txBox="1"/>
          <p:nvPr>
            <p:ph type="dt"/>
          </p:nvPr>
        </p:nvSpPr>
        <p:spPr>
          <a:xfrm>
            <a:off x="609600" y="6356350"/>
            <a:ext cx="2845435" cy="365125"/>
          </a:xfrm>
          <a:prstGeom prst="rect">
            <a:avLst/>
          </a:prstGeom>
        </p:spPr>
        <p:txBody>
          <a:bodyPr vert="horz" wrap="square" lIns="91440" tIns="45720" rIns="91440" bIns="45720" anchor="ctr">
            <a:noAutofit/>
          </a:bodyPr>
          <a:lstStyle>
            <a:lvl1pPr/>
          </a:lstStyle>
          <a:p>
            <a:r>
              <a:rPr sz="1000">
                <a:solidFill>
                  <a:schemeClr val="tx1"/>
                </a:solidFill>
                <a:latin typeface="Arial" panose="020B0604020202020204" pitchFamily="34" charset="0"/>
                <a:ea typeface="宋体" panose="02010600030101010101" pitchFamily="2" charset="-122"/>
                <a:cs typeface="+mn-cs"/>
              </a:rPr>
              <a:t>2020/2/18</a:t>
            </a:r>
            <a:endParaRPr sz="1000">
              <a:solidFill>
                <a:schemeClr val="tx1"/>
              </a:solidFill>
              <a:latin typeface="Arial" panose="020B0604020202020204" pitchFamily="34" charset="0"/>
              <a:ea typeface="宋体" panose="02010600030101010101" pitchFamily="2" charset="-122"/>
              <a:cs typeface="+mn-cs"/>
            </a:endParaRPr>
          </a:p>
        </p:txBody>
      </p:sp>
      <p:sp>
        <p:nvSpPr>
          <p:cNvPr id="6" name="Rect 0"/>
          <p:cNvSpPr txBox="1"/>
          <p:nvPr>
            <p:ph type="ftr"/>
          </p:nvPr>
        </p:nvSpPr>
        <p:spPr>
          <a:xfrm>
            <a:off x="4165600" y="6356350"/>
            <a:ext cx="3861435" cy="365125"/>
          </a:xfrm>
          <a:prstGeom prst="rect">
            <a:avLst/>
          </a:prstGeom>
        </p:spPr>
      </p:sp>
      <p:sp>
        <p:nvSpPr>
          <p:cNvPr id="7" name="Rect 0"/>
          <p:cNvSpPr txBox="1"/>
          <p:nvPr>
            <p:ph type="sldNum"/>
          </p:nvPr>
        </p:nvSpPr>
        <p:spPr>
          <a:xfrm>
            <a:off x="8737600" y="6356350"/>
            <a:ext cx="2845435" cy="365125"/>
          </a:xfrm>
          <a:prstGeom prst="rect">
            <a:avLst/>
          </a:prstGeom>
        </p:spPr>
        <p:txBody>
          <a:bodyPr vert="horz" wrap="square" lIns="91440" tIns="45720" rIns="91440" bIns="45720" anchor="ctr">
            <a:noAutofit/>
          </a:bodyPr>
          <a:lstStyle>
            <a:lvl1pPr/>
          </a:lstStyle>
          <a:p>
            <a:r>
              <a:rPr sz="1000">
                <a:solidFill>
                  <a:schemeClr val="tx1"/>
                </a:solidFill>
                <a:latin typeface="Arial" panose="020B0604020202020204" pitchFamily="34" charset="0"/>
                <a:ea typeface="宋体" panose="02010600030101010101" pitchFamily="2" charset="-122"/>
                <a:cs typeface="+mn-cs"/>
              </a:rPr>
              <a:t>‹#›</a:t>
            </a:r>
            <a:endParaRPr sz="1000">
              <a:solidFill>
                <a:schemeClr val="tx1"/>
              </a:solidFill>
              <a:latin typeface="Arial" panose="020B0604020202020204" pitchFamily="34" charset="0"/>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cSld name="标题和竖排文字">
    <p:spTree>
      <p:nvGrpSpPr>
        <p:cNvPr id="1" name=""/>
        <p:cNvGrpSpPr/>
        <p:nvPr/>
      </p:nvGrpSpPr>
      <p:grpSpPr>
        <a:xfrm>
          <a:off x="0" y="0"/>
          <a:ext cx="0" cy="0"/>
          <a:chOff x="0" y="0"/>
          <a:chExt cx="0" cy="0"/>
        </a:xfrm>
      </p:grpSpPr>
      <p:sp>
        <p:nvSpPr>
          <p:cNvPr id="2" name="Rect 0"/>
          <p:cNvSpPr txBox="1"/>
          <p:nvPr>
            <p:ph type="title"/>
          </p:nvPr>
        </p:nvSpPr>
        <p:spPr>
          <a:xfrm>
            <a:off x="609600" y="274955"/>
            <a:ext cx="10973435" cy="1143635"/>
          </a:xfrm>
          <a:prstGeom prst="rect">
            <a:avLst/>
          </a:prstGeom>
        </p:spPr>
        <p:txBody>
          <a:bodyPr vert="horz" wrap="square" lIns="91440" tIns="45720" rIns="91440" bIns="45720" anchor="ctr">
            <a:normAutofit/>
          </a:bodyPr>
          <a:lstStyle>
            <a:lvl1pPr/>
          </a:lstStyle>
          <a:p>
            <a:pPr marL="0" indent="0" algn="ctr" defTabSz="914400" eaLnBrk="1" fontAlgn="base" latinLnBrk="0" hangingPunct="1">
              <a:lnSpc>
                <a:spcPct val="100000"/>
              </a:lnSpc>
              <a:spcBef>
                <a:spcPts val="0"/>
              </a:spcBef>
              <a:spcAft>
                <a:spcPts val="0"/>
              </a:spcAft>
              <a:buFontTx/>
              <a:buNone/>
              <a:defRPr sz="1800"/>
            </a:pPr>
            <a:r>
              <a:rPr sz="1000">
                <a:solidFill>
                  <a:schemeClr val="tx1"/>
                </a:solidFill>
                <a:latin typeface="Arial" panose="020B0604020202020204" pitchFamily="34" charset="0"/>
                <a:ea typeface="宋体" panose="02010600030101010101" pitchFamily="2" charset="-122"/>
                <a:cs typeface="+mn-cs"/>
              </a:rPr>
              <a:t>单击此处编辑母版标题样式</a:t>
            </a:r>
            <a:endParaRPr lang="ko-KR" altLang="en-US" sz="1000">
              <a:solidFill>
                <a:schemeClr val="tx1"/>
              </a:solidFill>
              <a:latin typeface="Arial" panose="020B0604020202020204" pitchFamily="34" charset="0"/>
              <a:ea typeface="宋体" panose="02010600030101010101" pitchFamily="2" charset="-122"/>
              <a:cs typeface="+mn-cs"/>
            </a:endParaRPr>
          </a:p>
        </p:txBody>
      </p:sp>
      <p:sp>
        <p:nvSpPr>
          <p:cNvPr id="3" name="Rect 0"/>
          <p:cNvSpPr txBox="1"/>
          <p:nvPr>
            <p:ph type="body" orient="vert" hasCustomPrompt="1"/>
          </p:nvPr>
        </p:nvSpPr>
        <p:spPr>
          <a:xfrm>
            <a:off x="609600" y="1600200"/>
            <a:ext cx="10973435" cy="4526915"/>
          </a:xfrm>
          <a:prstGeom prst="rect">
            <a:avLst/>
          </a:prstGeom>
        </p:spPr>
        <p:txBody>
          <a:bodyPr vert="eaVert" wrap="square" lIns="91440" tIns="45720" rIns="91440" bIns="45720" anchor="t">
            <a:normAutofit/>
          </a:bodyPr>
          <a:lstStyle>
            <a:lvl1pPr/>
            <a:lvl2pPr/>
            <a:lvl3pPr/>
            <a:lvl4pPr/>
          </a:lstStyle>
          <a:p>
            <a:pPr marL="1600200" indent="-228600" algn="l" defTabSz="914400" eaLnBrk="1" latinLnBrk="0" hangingPunct="1">
              <a:lnSpc>
                <a:spcPct val="100000"/>
              </a:lnSpc>
              <a:spcBef>
                <a:spcPts val="500"/>
              </a:spcBef>
              <a:spcAft>
                <a:spcPts val="0"/>
              </a:spcAft>
            </a:pPr>
            <a:r>
              <a:rPr lang="en-US" altLang="zh-CN" sz="1000">
                <a:solidFill>
                  <a:schemeClr val="tx1"/>
                </a:solidFill>
                <a:latin typeface="Arial" panose="020B0604020202020204" pitchFamily="34" charset="0"/>
                <a:ea typeface="宋体" panose="02010600030101010101" pitchFamily="2" charset="-122"/>
                <a:cs typeface="+mn-cs"/>
              </a:rPr>
              <a:t>•	</a:t>
            </a:r>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zh-CN" altLang="zh-CN" sz="1000">
                <a:solidFill>
                  <a:schemeClr val="tx1"/>
                </a:solidFill>
                <a:latin typeface="Arial" panose="020B0604020202020204" pitchFamily="34" charset="0"/>
                <a:ea typeface="宋体" panose="02010600030101010101" pitchFamily="2" charset="-122"/>
                <a:cs typeface="+mn-cs"/>
              </a:rPr>
            </a:fld>
            <a:endParaRPr lang="ko-KR" altLang="en-US" sz="1000">
              <a:solidFill>
                <a:schemeClr val="tx1"/>
              </a:solidFill>
              <a:latin typeface="Arial" panose="020B0604020202020204" pitchFamily="34" charset="0"/>
              <a:ea typeface="宋体" panose="02010600030101010101" pitchFamily="2" charset="-122"/>
              <a:cs typeface="+mn-cs"/>
            </a:endParaRPr>
          </a:p>
          <a:p>
            <a:pPr marL="342900" indent="-342900" algn="l" defTabSz="914400" eaLnBrk="1" fontAlgn="base" latinLnBrk="0" hangingPunct="1">
              <a:lnSpc>
                <a:spcPct val="100000"/>
              </a:lnSpc>
              <a:spcBef>
                <a:spcPts val="800"/>
              </a:spcBef>
              <a:spcAft>
                <a:spcPts val="0"/>
              </a:spcAft>
            </a:pPr>
            <a:r>
              <a:rPr lang="zh-CN" altLang="en-US" sz="1000">
                <a:solidFill>
                  <a:schemeClr val="tx1"/>
                </a:solidFill>
                <a:latin typeface="Arial" panose="020B0604020202020204" pitchFamily="34" charset="0"/>
                <a:ea typeface="宋体" panose="02010600030101010101" pitchFamily="2" charset="-122"/>
                <a:cs typeface="+mn-cs"/>
              </a:rPr>
              <a:t>•	</a:t>
            </a:r>
            <a:r>
              <a:rPr sz="1000">
                <a:solidFill>
                  <a:schemeClr val="tx1"/>
                </a:solidFill>
                <a:latin typeface="Arial" panose="020B0604020202020204" pitchFamily="34" charset="0"/>
                <a:ea typeface="宋体" panose="02010600030101010101" pitchFamily="2" charset="-122"/>
                <a:cs typeface="+mn-cs"/>
              </a:rPr>
              <a:t>第三级</a:t>
            </a:r>
            <a:endParaRPr lang="ko-KR" altLang="en-US" sz="1000">
              <a:solidFill>
                <a:schemeClr val="tx1"/>
              </a:solidFill>
              <a:latin typeface="Arial" panose="020B0604020202020204" pitchFamily="34" charset="0"/>
              <a:ea typeface="宋体" panose="02010600030101010101" pitchFamily="2" charset="-122"/>
              <a:cs typeface="+mn-cs"/>
            </a:endParaRPr>
          </a:p>
          <a:p>
            <a:pPr marL="742950" indent="-285750" algn="l" defTabSz="914400" eaLnBrk="1" fontAlgn="base" latinLnBrk="0" hangingPunct="1">
              <a:lnSpc>
                <a:spcPct val="100000"/>
              </a:lnSpc>
              <a:spcBef>
                <a:spcPts val="700"/>
              </a:spcBef>
              <a:spcAft>
                <a:spcPts val="0"/>
              </a:spcAft>
            </a:pPr>
            <a:r>
              <a:rPr lang="zh-CN" altLang="en-US" sz="1000">
                <a:solidFill>
                  <a:schemeClr val="tx1"/>
                </a:solidFill>
                <a:latin typeface="Arial" panose="020B0604020202020204" pitchFamily="34" charset="0"/>
                <a:ea typeface="宋体" panose="02010600030101010101" pitchFamily="2" charset="-122"/>
                <a:cs typeface="+mn-cs"/>
              </a:rPr>
              <a:t>–	</a:t>
            </a:r>
            <a:r>
              <a:rPr sz="1000">
                <a:solidFill>
                  <a:schemeClr val="tx1"/>
                </a:solidFill>
                <a:latin typeface="Arial" panose="020B0604020202020204" pitchFamily="34" charset="0"/>
                <a:ea typeface="宋体" panose="02010600030101010101" pitchFamily="2" charset="-122"/>
                <a:cs typeface="+mn-cs"/>
              </a:rPr>
              <a:t>第四级</a:t>
            </a:r>
            <a:endParaRPr lang="ko-KR" altLang="en-US" sz="1000">
              <a:solidFill>
                <a:schemeClr val="tx1"/>
              </a:solidFill>
              <a:latin typeface="Arial" panose="020B0604020202020204" pitchFamily="34" charset="0"/>
              <a:ea typeface="宋体" panose="02010600030101010101" pitchFamily="2" charset="-122"/>
              <a:cs typeface="+mn-cs"/>
            </a:endParaRPr>
          </a:p>
          <a:p>
            <a:pPr marL="1143000" indent="-228600" algn="l" defTabSz="914400" eaLnBrk="1" fontAlgn="base" latinLnBrk="0" hangingPunct="1">
              <a:lnSpc>
                <a:spcPct val="100000"/>
              </a:lnSpc>
              <a:spcBef>
                <a:spcPts val="600"/>
              </a:spcBef>
              <a:spcAft>
                <a:spcPts val="0"/>
              </a:spcAft>
            </a:pPr>
            <a:r>
              <a:rPr lang="zh-CN" altLang="en-US" sz="1000">
                <a:solidFill>
                  <a:schemeClr val="tx1"/>
                </a:solidFill>
                <a:latin typeface="Arial" panose="020B0604020202020204" pitchFamily="34" charset="0"/>
                <a:ea typeface="宋体" panose="02010600030101010101" pitchFamily="2" charset="-122"/>
                <a:cs typeface="+mn-cs"/>
              </a:rPr>
              <a:t>»	</a:t>
            </a:r>
            <a:r>
              <a:rPr sz="1000">
                <a:solidFill>
                  <a:schemeClr val="tx1"/>
                </a:solidFill>
                <a:latin typeface="Arial" panose="020B0604020202020204" pitchFamily="34" charset="0"/>
                <a:ea typeface="宋体" panose="02010600030101010101" pitchFamily="2" charset="-122"/>
                <a:cs typeface="+mn-cs"/>
              </a:rPr>
              <a:t>第五级</a:t>
            </a:r>
            <a:endParaRPr lang="ko-KR" altLang="en-US" sz="1000">
              <a:solidFill>
                <a:schemeClr val="tx1"/>
              </a:solidFill>
              <a:latin typeface="Arial" panose="020B0604020202020204" pitchFamily="34" charset="0"/>
              <a:ea typeface="宋体" panose="02010600030101010101" pitchFamily="2" charset="-122"/>
              <a:cs typeface="+mn-cs"/>
            </a:endParaRPr>
          </a:p>
        </p:txBody>
      </p:sp>
      <p:sp>
        <p:nvSpPr>
          <p:cNvPr id="4" name="Rect 0"/>
          <p:cNvSpPr txBox="1"/>
          <p:nvPr>
            <p:ph type="dt"/>
          </p:nvPr>
        </p:nvSpPr>
        <p:spPr>
          <a:xfrm>
            <a:off x="609600" y="6356350"/>
            <a:ext cx="2845435" cy="365125"/>
          </a:xfrm>
          <a:prstGeom prst="rect">
            <a:avLst/>
          </a:prstGeom>
        </p:spPr>
        <p:txBody>
          <a:bodyPr vert="horz" wrap="square" lIns="91440" tIns="45720" rIns="91440" bIns="45720" anchor="ctr">
            <a:noAutofit/>
          </a:bodyPr>
          <a:lstStyle>
            <a:lvl1pPr/>
          </a:lstStyle>
          <a:p>
            <a:r>
              <a:rPr sz="1000">
                <a:solidFill>
                  <a:schemeClr val="tx1"/>
                </a:solidFill>
                <a:latin typeface="Arial" panose="020B0604020202020204" pitchFamily="34" charset="0"/>
                <a:ea typeface="宋体" panose="02010600030101010101" pitchFamily="2" charset="-122"/>
                <a:cs typeface="+mn-cs"/>
              </a:rPr>
              <a:t>2020/2/18</a:t>
            </a:r>
            <a:endParaRPr sz="1000">
              <a:solidFill>
                <a:schemeClr val="tx1"/>
              </a:solidFill>
              <a:latin typeface="Arial" panose="020B0604020202020204" pitchFamily="34" charset="0"/>
              <a:ea typeface="宋体" panose="02010600030101010101" pitchFamily="2" charset="-122"/>
              <a:cs typeface="+mn-cs"/>
            </a:endParaRPr>
          </a:p>
        </p:txBody>
      </p:sp>
      <p:sp>
        <p:nvSpPr>
          <p:cNvPr id="5" name="Rect 0"/>
          <p:cNvSpPr txBox="1"/>
          <p:nvPr>
            <p:ph type="ftr"/>
          </p:nvPr>
        </p:nvSpPr>
        <p:spPr>
          <a:xfrm>
            <a:off x="4165600" y="6356350"/>
            <a:ext cx="3861435" cy="365125"/>
          </a:xfrm>
          <a:prstGeom prst="rect">
            <a:avLst/>
          </a:prstGeom>
        </p:spPr>
      </p:sp>
      <p:sp>
        <p:nvSpPr>
          <p:cNvPr id="6" name="Rect 0"/>
          <p:cNvSpPr txBox="1"/>
          <p:nvPr>
            <p:ph type="sldNum"/>
          </p:nvPr>
        </p:nvSpPr>
        <p:spPr>
          <a:xfrm>
            <a:off x="8737600" y="6356350"/>
            <a:ext cx="2845435" cy="365125"/>
          </a:xfrm>
          <a:prstGeom prst="rect">
            <a:avLst/>
          </a:prstGeom>
        </p:spPr>
        <p:txBody>
          <a:bodyPr vert="horz" wrap="square" lIns="91440" tIns="45720" rIns="91440" bIns="45720" anchor="ctr">
            <a:noAutofit/>
          </a:bodyPr>
          <a:lstStyle>
            <a:lvl1pPr/>
          </a:lstStyle>
          <a:p>
            <a:r>
              <a:rPr sz="1000">
                <a:solidFill>
                  <a:schemeClr val="tx1"/>
                </a:solidFill>
                <a:latin typeface="Arial" panose="020B0604020202020204" pitchFamily="34" charset="0"/>
                <a:ea typeface="宋体" panose="02010600030101010101" pitchFamily="2" charset="-122"/>
                <a:cs typeface="+mn-cs"/>
              </a:rPr>
              <a:t>‹#›</a:t>
            </a:r>
            <a:endParaRPr sz="1000">
              <a:solidFill>
                <a:schemeClr val="tx1"/>
              </a:solidFill>
              <a:latin typeface="Arial" panose="020B0604020202020204" pitchFamily="34" charset="0"/>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cSld name="垂直排列标题与文本">
    <p:spTree>
      <p:nvGrpSpPr>
        <p:cNvPr id="1" name=""/>
        <p:cNvGrpSpPr/>
        <p:nvPr/>
      </p:nvGrpSpPr>
      <p:grpSpPr>
        <a:xfrm>
          <a:off x="0" y="0"/>
          <a:ext cx="0" cy="0"/>
          <a:chOff x="0" y="0"/>
          <a:chExt cx="0" cy="0"/>
        </a:xfrm>
      </p:grpSpPr>
      <p:sp>
        <p:nvSpPr>
          <p:cNvPr id="2" name="Rect 0"/>
          <p:cNvSpPr txBox="1"/>
          <p:nvPr>
            <p:ph type="title" orient="vert"/>
          </p:nvPr>
        </p:nvSpPr>
        <p:spPr>
          <a:xfrm>
            <a:off x="8839200" y="274955"/>
            <a:ext cx="2743835" cy="5851525"/>
          </a:xfrm>
          <a:prstGeom prst="rect">
            <a:avLst/>
          </a:prstGeom>
        </p:spPr>
        <p:txBody>
          <a:bodyPr vert="eaVert" wrap="square" lIns="91440" tIns="45720" rIns="91440" bIns="45720" anchor="ctr">
            <a:normAutofit/>
          </a:bodyPr>
          <a:lstStyle>
            <a:lvl1pPr/>
          </a:lstStyle>
          <a:p>
            <a:pPr marL="0" indent="0" algn="ctr" defTabSz="914400" eaLnBrk="1" fontAlgn="base" latinLnBrk="0" hangingPunct="1">
              <a:lnSpc>
                <a:spcPct val="100000"/>
              </a:lnSpc>
              <a:spcBef>
                <a:spcPts val="0"/>
              </a:spcBef>
              <a:spcAft>
                <a:spcPts val="0"/>
              </a:spcAft>
              <a:buFontTx/>
              <a:buNone/>
              <a:defRPr sz="1800"/>
            </a:pPr>
            <a:r>
              <a:rPr sz="1000">
                <a:solidFill>
                  <a:schemeClr val="tx1"/>
                </a:solidFill>
                <a:latin typeface="Arial" panose="020B0604020202020204" pitchFamily="34" charset="0"/>
                <a:ea typeface="宋体" panose="02010600030101010101" pitchFamily="2" charset="-122"/>
                <a:cs typeface="+mn-cs"/>
              </a:rPr>
              <a:t>单击此处编辑母版标题样式</a:t>
            </a:r>
            <a:endParaRPr lang="ko-KR" altLang="en-US" sz="1000">
              <a:solidFill>
                <a:schemeClr val="tx1"/>
              </a:solidFill>
              <a:latin typeface="Arial" panose="020B0604020202020204" pitchFamily="34" charset="0"/>
              <a:ea typeface="宋体" panose="02010600030101010101" pitchFamily="2" charset="-122"/>
              <a:cs typeface="+mn-cs"/>
            </a:endParaRPr>
          </a:p>
        </p:txBody>
      </p:sp>
      <p:sp>
        <p:nvSpPr>
          <p:cNvPr id="3" name="Rect 0"/>
          <p:cNvSpPr txBox="1"/>
          <p:nvPr>
            <p:ph type="body" orient="vert" hasCustomPrompt="1"/>
          </p:nvPr>
        </p:nvSpPr>
        <p:spPr>
          <a:xfrm>
            <a:off x="609600" y="274955"/>
            <a:ext cx="8027035" cy="5851525"/>
          </a:xfrm>
          <a:prstGeom prst="rect">
            <a:avLst/>
          </a:prstGeom>
        </p:spPr>
        <p:txBody>
          <a:bodyPr vert="eaVert" wrap="square" lIns="91440" tIns="45720" rIns="91440" bIns="45720" anchor="t">
            <a:normAutofit/>
          </a:bodyPr>
          <a:lstStyle>
            <a:lvl1pPr/>
            <a:lvl2pPr/>
          </a:lstStyle>
          <a:p>
            <a:pPr marL="1600200" indent="-228600" algn="l" defTabSz="914400" eaLnBrk="1" fontAlgn="base" latinLnBrk="0" hangingPunct="1">
              <a:lnSpc>
                <a:spcPct val="100000"/>
              </a:lnSpc>
              <a:spcBef>
                <a:spcPts val="500"/>
              </a:spcBef>
              <a:spcAft>
                <a:spcPts val="0"/>
              </a:spcAft>
            </a:pPr>
            <a:r>
              <a:rPr lang="en-US" altLang="zh-CN" sz="1000">
                <a:solidFill>
                  <a:schemeClr val="tx1"/>
                </a:solidFill>
                <a:latin typeface="Arial" panose="020B0604020202020204" pitchFamily="34" charset="0"/>
                <a:ea typeface="宋体" panose="02010600030101010101" pitchFamily="2" charset="-122"/>
                <a:cs typeface="+mn-cs"/>
              </a:rPr>
              <a:t>•	</a:t>
            </a:r>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000">
                <a:solidFill>
                  <a:schemeClr val="tx1"/>
                </a:solidFill>
                <a:latin typeface="Arial" panose="020B0604020202020204" pitchFamily="34" charset="0"/>
                <a:ea typeface="宋体" panose="02010600030101010101" pitchFamily="2" charset="-122"/>
                <a:cs typeface="+mn-cs"/>
              </a:rPr>
            </a:fld>
            <a:fld id="{B9320F77-B9A0-41C5-862A-B4B631284C64}" type="slidenum">
              <a:rPr lang="zh-CN" altLang="zh-CN" sz="1000">
                <a:solidFill>
                  <a:schemeClr val="tx1"/>
                </a:solidFill>
                <a:latin typeface="Arial" panose="020B0604020202020204" pitchFamily="34" charset="0"/>
                <a:ea typeface="宋体" panose="02010600030101010101" pitchFamily="2" charset="-122"/>
                <a:cs typeface="+mn-cs"/>
              </a:rPr>
            </a:fld>
            <a:endParaRPr lang="ko-KR" altLang="en-US" sz="1000">
              <a:solidFill>
                <a:schemeClr val="tx1"/>
              </a:solidFill>
              <a:latin typeface="Arial" panose="020B0604020202020204" pitchFamily="34" charset="0"/>
              <a:ea typeface="宋体" panose="02010600030101010101" pitchFamily="2" charset="-122"/>
              <a:cs typeface="+mn-cs"/>
            </a:endParaRPr>
          </a:p>
          <a:p>
            <a:pPr marL="0" indent="0" algn="l" defTabSz="914400" eaLnBrk="1" fontAlgn="base" latinLnBrk="0" hangingPunct="1">
              <a:lnSpc>
                <a:spcPct val="120000"/>
              </a:lnSpc>
              <a:spcBef>
                <a:spcPts val="0"/>
              </a:spcBef>
              <a:spcAft>
                <a:spcPts val="0"/>
              </a:spcAft>
              <a:buFontTx/>
              <a:buNone/>
              <a:defRPr sz="1800"/>
            </a:pPr>
            <a:r>
              <a:rPr lang="zh-CN" altLang="en-US" sz="1000">
                <a:solidFill>
                  <a:schemeClr val="tx1"/>
                </a:solidFill>
                <a:latin typeface="Arial" panose="020B0604020202020204" pitchFamily="34" charset="0"/>
                <a:ea typeface="宋体" panose="02010600030101010101" pitchFamily="2" charset="-122"/>
                <a:cs typeface="+mn-cs"/>
              </a:rPr>
              <a:t>•	</a:t>
            </a:r>
            <a:r>
              <a:rPr sz="1000">
                <a:solidFill>
                  <a:schemeClr val="tx1"/>
                </a:solidFill>
                <a:latin typeface="Arial" panose="020B0604020202020204" pitchFamily="34" charset="0"/>
                <a:ea typeface="宋体" panose="02010600030101010101" pitchFamily="2" charset="-122"/>
                <a:cs typeface="+mn-cs"/>
              </a:rPr>
              <a:t>第三级</a:t>
            </a:r>
            <a:endParaRPr lang="ko-KR" altLang="en-US" sz="1000">
              <a:solidFill>
                <a:schemeClr val="tx1"/>
              </a:solidFill>
              <a:latin typeface="Arial" panose="020B0604020202020204" pitchFamily="34" charset="0"/>
              <a:ea typeface="宋体" panose="02010600030101010101" pitchFamily="2" charset="-122"/>
              <a:cs typeface="+mn-cs"/>
            </a:endParaRPr>
          </a:p>
          <a:p>
            <a:pPr marL="0" indent="0" algn="ctr" defTabSz="914400" eaLnBrk="1" latinLnBrk="0" hangingPunct="1">
              <a:lnSpc>
                <a:spcPct val="100000"/>
              </a:lnSpc>
              <a:spcBef>
                <a:spcPts val="0"/>
              </a:spcBef>
              <a:spcAft>
                <a:spcPts val="0"/>
              </a:spcAft>
              <a:buFontTx/>
              <a:buNone/>
            </a:pPr>
            <a:r>
              <a:rPr lang="zh-CN" altLang="en-US" sz="1000">
                <a:solidFill>
                  <a:schemeClr val="tx1"/>
                </a:solidFill>
                <a:latin typeface="Arial" panose="020B0604020202020204" pitchFamily="34" charset="0"/>
                <a:ea typeface="宋体" panose="02010600030101010101" pitchFamily="2" charset="-122"/>
                <a:cs typeface="+mn-cs"/>
              </a:rPr>
              <a:t>–	</a:t>
            </a:r>
            <a:r>
              <a:rPr sz="1000">
                <a:solidFill>
                  <a:schemeClr val="tx1"/>
                </a:solidFill>
                <a:latin typeface="Arial" panose="020B0604020202020204" pitchFamily="34" charset="0"/>
                <a:ea typeface="宋体" panose="02010600030101010101" pitchFamily="2" charset="-122"/>
                <a:cs typeface="+mn-cs"/>
              </a:rPr>
              <a:t>第四级</a:t>
            </a:r>
            <a:endParaRPr lang="ko-KR" altLang="en-US" sz="1000">
              <a:solidFill>
                <a:schemeClr val="tx1"/>
              </a:solidFill>
              <a:latin typeface="Arial" panose="020B0604020202020204" pitchFamily="34" charset="0"/>
              <a:ea typeface="宋体" panose="02010600030101010101" pitchFamily="2" charset="-122"/>
              <a:cs typeface="+mn-cs"/>
            </a:endParaRPr>
          </a:p>
          <a:p>
            <a:pPr marL="0" indent="0" algn="l" defTabSz="914400" eaLnBrk="1" fontAlgn="base" latinLnBrk="0" hangingPunct="1">
              <a:lnSpc>
                <a:spcPct val="120000"/>
              </a:lnSpc>
              <a:spcBef>
                <a:spcPts val="0"/>
              </a:spcBef>
              <a:spcAft>
                <a:spcPts val="0"/>
              </a:spcAft>
              <a:buFontTx/>
              <a:buNone/>
              <a:defRPr sz="1800"/>
            </a:pPr>
            <a:r>
              <a:rPr lang="zh-CN" altLang="en-US" sz="1000">
                <a:solidFill>
                  <a:schemeClr val="tx1"/>
                </a:solidFill>
                <a:latin typeface="Arial" panose="020B0604020202020204" pitchFamily="34" charset="0"/>
                <a:ea typeface="宋体" panose="02010600030101010101" pitchFamily="2" charset="-122"/>
                <a:cs typeface="+mn-cs"/>
              </a:rPr>
              <a:t>»	</a:t>
            </a:r>
            <a:r>
              <a:rPr sz="1000">
                <a:solidFill>
                  <a:schemeClr val="tx1"/>
                </a:solidFill>
                <a:latin typeface="Arial" panose="020B0604020202020204" pitchFamily="34" charset="0"/>
                <a:ea typeface="宋体" panose="02010600030101010101" pitchFamily="2" charset="-122"/>
                <a:cs typeface="+mn-cs"/>
              </a:rPr>
              <a:t>第五级</a:t>
            </a:r>
            <a:endParaRPr lang="ko-KR" altLang="en-US" sz="1000">
              <a:solidFill>
                <a:schemeClr val="tx1"/>
              </a:solidFill>
              <a:latin typeface="Arial" panose="020B0604020202020204" pitchFamily="34" charset="0"/>
              <a:ea typeface="宋体" panose="02010600030101010101" pitchFamily="2" charset="-122"/>
              <a:cs typeface="+mn-cs"/>
            </a:endParaRPr>
          </a:p>
        </p:txBody>
      </p:sp>
      <p:sp>
        <p:nvSpPr>
          <p:cNvPr id="4" name="Rect 0"/>
          <p:cNvSpPr txBox="1"/>
          <p:nvPr>
            <p:ph type="dt"/>
          </p:nvPr>
        </p:nvSpPr>
        <p:spPr>
          <a:xfrm>
            <a:off x="609600" y="6356350"/>
            <a:ext cx="2845435" cy="365125"/>
          </a:xfrm>
          <a:prstGeom prst="rect">
            <a:avLst/>
          </a:prstGeom>
        </p:spPr>
        <p:txBody>
          <a:bodyPr vert="horz" wrap="square" lIns="91440" tIns="45720" rIns="91440" bIns="45720" anchor="ctr">
            <a:noAutofit/>
          </a:bodyPr>
          <a:lstStyle>
            <a:lvl1pPr/>
          </a:lstStyle>
          <a:p>
            <a:r>
              <a:rPr sz="1000">
                <a:solidFill>
                  <a:schemeClr val="tx1"/>
                </a:solidFill>
                <a:latin typeface="Arial" panose="020B0604020202020204" pitchFamily="34" charset="0"/>
                <a:ea typeface="宋体" panose="02010600030101010101" pitchFamily="2" charset="-122"/>
                <a:cs typeface="+mn-cs"/>
              </a:rPr>
              <a:t>2020/2/18</a:t>
            </a:r>
            <a:endParaRPr sz="1000">
              <a:solidFill>
                <a:schemeClr val="tx1"/>
              </a:solidFill>
              <a:latin typeface="Arial" panose="020B0604020202020204" pitchFamily="34" charset="0"/>
              <a:ea typeface="宋体" panose="02010600030101010101" pitchFamily="2" charset="-122"/>
              <a:cs typeface="+mn-cs"/>
            </a:endParaRPr>
          </a:p>
        </p:txBody>
      </p:sp>
      <p:sp>
        <p:nvSpPr>
          <p:cNvPr id="5" name="Rect 0"/>
          <p:cNvSpPr txBox="1"/>
          <p:nvPr>
            <p:ph type="ftr"/>
          </p:nvPr>
        </p:nvSpPr>
        <p:spPr>
          <a:xfrm>
            <a:off x="4165600" y="6356350"/>
            <a:ext cx="3861435" cy="365125"/>
          </a:xfrm>
          <a:prstGeom prst="rect">
            <a:avLst/>
          </a:prstGeom>
        </p:spPr>
      </p:sp>
      <p:sp>
        <p:nvSpPr>
          <p:cNvPr id="6" name="Rect 0"/>
          <p:cNvSpPr txBox="1"/>
          <p:nvPr>
            <p:ph type="sldNum"/>
          </p:nvPr>
        </p:nvSpPr>
        <p:spPr>
          <a:xfrm>
            <a:off x="8737600" y="6356350"/>
            <a:ext cx="2845435" cy="365125"/>
          </a:xfrm>
          <a:prstGeom prst="rect">
            <a:avLst/>
          </a:prstGeom>
        </p:spPr>
        <p:txBody>
          <a:bodyPr vert="horz" wrap="square" lIns="91440" tIns="45720" rIns="91440" bIns="45720" anchor="ctr">
            <a:noAutofit/>
          </a:bodyPr>
          <a:lstStyle>
            <a:lvl1pPr/>
          </a:lstStyle>
          <a:p>
            <a:r>
              <a:rPr sz="1000">
                <a:solidFill>
                  <a:schemeClr val="tx1"/>
                </a:solidFill>
                <a:latin typeface="Arial" panose="020B0604020202020204" pitchFamily="34" charset="0"/>
                <a:ea typeface="宋体" panose="02010600030101010101" pitchFamily="2" charset="-122"/>
                <a:cs typeface="+mn-cs"/>
              </a:rPr>
              <a:t>‹#›</a:t>
            </a:r>
            <a:endParaRPr sz="1000">
              <a:solidFill>
                <a:schemeClr val="tx1"/>
              </a:solidFill>
              <a:latin typeface="Arial" panose="020B0604020202020204" pitchFamily="34" charset="0"/>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3435" cy="1372235"/>
          </a:xfrm>
        </p:spPr>
        <p:txBody>
          <a:bodyPr/>
          <a:lstStyle/>
          <a:p>
            <a:pPr fontAlgn="base"/>
            <a:r>
              <a:rPr lang="zh-CN" altLang="en-US" strike="noStrike" noProof="1" smtClean="0"/>
              <a:t>单击此处编辑母版标题样式</a:t>
            </a:r>
            <a:endParaRPr lang="zh-CN" altLang="en-US" strike="noStrike" noProof="1"/>
          </a:p>
        </p:txBody>
      </p:sp>
      <p:sp>
        <p:nvSpPr>
          <p:cNvPr id="17" name="页脚占位符 2"/>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3"/>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4"/>
          <p:cNvSpPr>
            <a:spLocks noGrp="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17" name="页脚占位符 1"/>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2"/>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3"/>
          <p:cNvSpPr>
            <a:spLocks noGrp="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295"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945" y="273050"/>
            <a:ext cx="6815455" cy="58534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295" cy="46913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17" name="页脚占位符 4"/>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5"/>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6"/>
          <p:cNvSpPr>
            <a:spLocks noGrp="1"/>
          </p:cNvSpPr>
          <p:nvPr>
            <p:ph type="dt" sz="half" idx="1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505" y="4800600"/>
            <a:ext cx="7315200" cy="567055"/>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505"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505" y="5367655"/>
            <a:ext cx="7315200" cy="8045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17" name="页脚占位符 4"/>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5"/>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6"/>
          <p:cNvSpPr>
            <a:spLocks noGrp="1"/>
          </p:cNvSpPr>
          <p:nvPr>
            <p:ph type="dt" sz="half" idx="1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6235" cy="1326515"/>
          </a:xfrm>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a:xfrm>
            <a:off x="838200" y="1825625"/>
            <a:ext cx="10516235" cy="4352290"/>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838200" y="6356350"/>
            <a:ext cx="2743835" cy="365760"/>
          </a:xfrm>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a:xfrm>
            <a:off x="4038600" y="6356350"/>
            <a:ext cx="4115435" cy="365760"/>
          </a:xfrm>
        </p:spPr>
        <p:txBody>
          <a:bodyPr/>
          <a:lstStyle/>
          <a:p>
            <a:endParaRPr lang="zh-CN" altLang="en-US" dirty="0"/>
          </a:p>
        </p:txBody>
      </p:sp>
      <p:sp>
        <p:nvSpPr>
          <p:cNvPr id="6" name="灯片编号占位符 5"/>
          <p:cNvSpPr>
            <a:spLocks noGrp="1"/>
          </p:cNvSpPr>
          <p:nvPr>
            <p:ph type="sldNum" sz="quarter" idx="12"/>
          </p:nvPr>
        </p:nvSpPr>
        <p:spPr>
          <a:xfrm>
            <a:off x="8610600" y="6356350"/>
            <a:ext cx="2743835" cy="365760"/>
          </a:xfrm>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3435" cy="1372235"/>
          </a:xfr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1981200"/>
            <a:ext cx="10973435" cy="388683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7" name="页脚占位符 3"/>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4"/>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5"/>
          <p:cNvSpPr>
            <a:spLocks noGrp="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457200"/>
            <a:ext cx="2743200" cy="54102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457200"/>
            <a:ext cx="8026400" cy="54102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7" name="页脚占位符 3"/>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4"/>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5"/>
          <p:cNvSpPr>
            <a:spLocks noGrp="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73730" name="Group 2"/>
          <p:cNvGrpSpPr/>
          <p:nvPr/>
        </p:nvGrpSpPr>
        <p:grpSpPr>
          <a:xfrm>
            <a:off x="0" y="0"/>
            <a:ext cx="12192000" cy="6858000"/>
            <a:chOff x="0" y="0"/>
            <a:chExt cx="12192000" cy="6858000"/>
          </a:xfrm>
        </p:grpSpPr>
        <p:sp>
          <p:nvSpPr>
            <p:cNvPr id="18" name="Rectangle 3"/>
            <p:cNvSpPr>
              <a:spLocks noChangeArrowheads="1"/>
            </p:cNvSpPr>
            <p:nvPr/>
          </p:nvSpPr>
          <p:spPr bwMode="hidden">
            <a:xfrm>
              <a:off x="0" y="0"/>
              <a:ext cx="4673600" cy="6858000"/>
            </a:xfrm>
            <a:prstGeom prst="rect">
              <a:avLst/>
            </a:prstGeom>
            <a:gradFill rotWithShape="0">
              <a:gsLst>
                <a:gs pos="0">
                  <a:schemeClr val="folHlink"/>
                </a:gs>
                <a:gs pos="100000">
                  <a:schemeClr val="bg1"/>
                </a:gs>
              </a:gsLst>
              <a:lin ang="0" scaled="1"/>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 name="Rectangle 4"/>
            <p:cNvSpPr>
              <a:spLocks noChangeArrowheads="1"/>
            </p:cNvSpPr>
            <p:nvPr/>
          </p:nvSpPr>
          <p:spPr bwMode="hidden">
            <a:xfrm>
              <a:off x="2287905" y="1690370"/>
              <a:ext cx="9904095" cy="2533650"/>
            </a:xfrm>
            <a:prstGeom prst="rect">
              <a:avLst/>
            </a:prstGeom>
            <a:solidFill>
              <a:schemeClr val="bg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73733" name="Group 5"/>
            <p:cNvGrpSpPr/>
            <p:nvPr/>
          </p:nvGrpSpPr>
          <p:grpSpPr>
            <a:xfrm>
              <a:off x="0" y="1066800"/>
              <a:ext cx="3822700" cy="3157220"/>
              <a:chOff x="0" y="1066800"/>
              <a:chExt cx="3822700" cy="3157220"/>
            </a:xfrm>
          </p:grpSpPr>
          <p:sp>
            <p:nvSpPr>
              <p:cNvPr id="21" name="Rectangle 6"/>
              <p:cNvSpPr>
                <a:spLocks noChangeArrowheads="1"/>
              </p:cNvSpPr>
              <p:nvPr/>
            </p:nvSpPr>
            <p:spPr bwMode="auto">
              <a:xfrm>
                <a:off x="763905" y="3582670"/>
                <a:ext cx="768350" cy="641350"/>
              </a:xfrm>
              <a:prstGeom prst="rect">
                <a:avLst/>
              </a:prstGeom>
              <a:solidFill>
                <a:schemeClr val="accent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 name="Rectangle 7"/>
              <p:cNvSpPr>
                <a:spLocks noChangeArrowheads="1"/>
              </p:cNvSpPr>
              <p:nvPr/>
            </p:nvSpPr>
            <p:spPr bwMode="auto">
              <a:xfrm>
                <a:off x="2287905" y="1690370"/>
                <a:ext cx="766445" cy="642620"/>
              </a:xfrm>
              <a:prstGeom prst="rect">
                <a:avLst/>
              </a:prstGeom>
              <a:solidFill>
                <a:schemeClr val="folHlink"/>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 name="Rectangle 8"/>
              <p:cNvSpPr>
                <a:spLocks noChangeArrowheads="1"/>
              </p:cNvSpPr>
              <p:nvPr/>
            </p:nvSpPr>
            <p:spPr bwMode="auto">
              <a:xfrm>
                <a:off x="3041650" y="1066800"/>
                <a:ext cx="781050" cy="635000"/>
              </a:xfrm>
              <a:prstGeom prst="rect">
                <a:avLst/>
              </a:prstGeom>
              <a:solidFill>
                <a:schemeClr val="folHlink"/>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 name="Rectangle 9"/>
              <p:cNvSpPr>
                <a:spLocks noChangeArrowheads="1"/>
              </p:cNvSpPr>
              <p:nvPr/>
            </p:nvSpPr>
            <p:spPr bwMode="auto">
              <a:xfrm>
                <a:off x="1522095" y="3582670"/>
                <a:ext cx="779145" cy="641350"/>
              </a:xfrm>
              <a:prstGeom prst="rect">
                <a:avLst/>
              </a:prstGeom>
              <a:solidFill>
                <a:schemeClr val="bg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 name="Rectangle 10"/>
              <p:cNvSpPr>
                <a:spLocks noChangeArrowheads="1"/>
              </p:cNvSpPr>
              <p:nvPr/>
            </p:nvSpPr>
            <p:spPr bwMode="auto">
              <a:xfrm>
                <a:off x="3041650" y="1690370"/>
                <a:ext cx="781050" cy="642620"/>
              </a:xfrm>
              <a:prstGeom prst="rect">
                <a:avLst/>
              </a:prstGeom>
              <a:solidFill>
                <a:schemeClr val="accent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 name="Rectangle 11"/>
              <p:cNvSpPr>
                <a:spLocks noChangeArrowheads="1"/>
              </p:cNvSpPr>
              <p:nvPr/>
            </p:nvSpPr>
            <p:spPr bwMode="auto">
              <a:xfrm>
                <a:off x="1522095" y="2324100"/>
                <a:ext cx="779145" cy="633095"/>
              </a:xfrm>
              <a:prstGeom prst="rect">
                <a:avLst/>
              </a:prstGeom>
              <a:solidFill>
                <a:schemeClr val="folHlink"/>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 name="Rectangle 12"/>
              <p:cNvSpPr>
                <a:spLocks noChangeArrowheads="1"/>
              </p:cNvSpPr>
              <p:nvPr/>
            </p:nvSpPr>
            <p:spPr bwMode="auto">
              <a:xfrm>
                <a:off x="0" y="2324100"/>
                <a:ext cx="776605" cy="633095"/>
              </a:xfrm>
              <a:prstGeom prst="rect">
                <a:avLst/>
              </a:prstGeom>
              <a:solidFill>
                <a:schemeClr val="bg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 name="Rectangle 13"/>
              <p:cNvSpPr>
                <a:spLocks noChangeArrowheads="1"/>
              </p:cNvSpPr>
              <p:nvPr/>
            </p:nvSpPr>
            <p:spPr bwMode="auto">
              <a:xfrm>
                <a:off x="2287905" y="2324100"/>
                <a:ext cx="766445" cy="633095"/>
              </a:xfrm>
              <a:prstGeom prst="rect">
                <a:avLst/>
              </a:prstGeom>
              <a:solidFill>
                <a:schemeClr val="accent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 name="Rectangle 14"/>
              <p:cNvSpPr>
                <a:spLocks noChangeArrowheads="1"/>
              </p:cNvSpPr>
              <p:nvPr/>
            </p:nvSpPr>
            <p:spPr bwMode="auto">
              <a:xfrm>
                <a:off x="763905" y="2947670"/>
                <a:ext cx="768350" cy="644525"/>
              </a:xfrm>
              <a:prstGeom prst="rect">
                <a:avLst/>
              </a:prstGeom>
              <a:solidFill>
                <a:schemeClr val="folHlink"/>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 name="Rectangle 15"/>
              <p:cNvSpPr>
                <a:spLocks noChangeArrowheads="1"/>
              </p:cNvSpPr>
              <p:nvPr/>
            </p:nvSpPr>
            <p:spPr bwMode="auto">
              <a:xfrm>
                <a:off x="1522095" y="2947670"/>
                <a:ext cx="779145" cy="644525"/>
              </a:xfrm>
              <a:prstGeom prst="rect">
                <a:avLst/>
              </a:prstGeom>
              <a:solidFill>
                <a:schemeClr val="accent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sp>
        <p:nvSpPr>
          <p:cNvPr id="17427" name="Rectangle 19"/>
          <p:cNvSpPr>
            <a:spLocks noGrp="1" noChangeArrowheads="1"/>
          </p:cNvSpPr>
          <p:nvPr>
            <p:ph type="ctrTitle"/>
          </p:nvPr>
        </p:nvSpPr>
        <p:spPr>
          <a:xfrm>
            <a:off x="3962400" y="1828800"/>
            <a:ext cx="8026400" cy="2209800"/>
          </a:xfrm>
        </p:spPr>
        <p:txBody>
          <a:bodyPr/>
          <a:lstStyle>
            <a:lvl1pPr>
              <a:defRPr sz="5000">
                <a:solidFill>
                  <a:srgbClr val="FFFFFF"/>
                </a:solidFill>
              </a:defRPr>
            </a:lvl1pPr>
          </a:lstStyle>
          <a:p>
            <a:pPr lvl="0" fontAlgn="base"/>
            <a:r>
              <a:rPr lang="zh-CN" altLang="en-US" strike="noStrike" noProof="0" smtClean="0"/>
              <a:t>单击此处编辑母版标题样式</a:t>
            </a:r>
            <a:endParaRPr lang="zh-CN" altLang="en-US" strike="noStrike" noProof="0" smtClean="0"/>
          </a:p>
        </p:txBody>
      </p:sp>
      <p:sp>
        <p:nvSpPr>
          <p:cNvPr id="17428" name="Rectangle 20"/>
          <p:cNvSpPr>
            <a:spLocks noGrp="1" noChangeArrowheads="1"/>
          </p:cNvSpPr>
          <p:nvPr>
            <p:ph type="subTitle" idx="1"/>
          </p:nvPr>
        </p:nvSpPr>
        <p:spPr>
          <a:xfrm>
            <a:off x="3962400" y="4267200"/>
            <a:ext cx="8026400" cy="1752600"/>
          </a:xfrm>
        </p:spPr>
        <p:txBody>
          <a:bodyPr/>
          <a:lstStyle>
            <a:lvl1pPr marL="0" indent="0">
              <a:buFont typeface="Wingdings" panose="05000000000000000000" pitchFamily="2" charset="2"/>
              <a:buNone/>
              <a:defRPr sz="3400"/>
            </a:lvl1pPr>
          </a:lstStyle>
          <a:p>
            <a:pPr lvl="0" fontAlgn="base"/>
            <a:r>
              <a:rPr lang="zh-CN" altLang="en-US" strike="noStrike" noProof="0" smtClean="0"/>
              <a:t>单击此处编辑母版副标题样式</a:t>
            </a:r>
            <a:endParaRPr lang="zh-CN" altLang="en-US" strike="noStrike" noProof="0" smtClean="0"/>
          </a:p>
        </p:txBody>
      </p:sp>
      <p:sp>
        <p:nvSpPr>
          <p:cNvPr id="31" name="Rectangle 16"/>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32" name="Rectangle 17"/>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33" name="Rectangle 18"/>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pic>
        <p:nvPicPr>
          <p:cNvPr id="74754" name="图片 3"/>
          <p:cNvPicPr>
            <a:picLocks noChangeAspect="1"/>
          </p:cNvPicPr>
          <p:nvPr userDrawn="1"/>
        </p:nvPicPr>
        <p:blipFill>
          <a:blip r:embed="rId2"/>
          <a:stretch>
            <a:fillRect/>
          </a:stretch>
        </p:blipFill>
        <p:spPr>
          <a:xfrm>
            <a:off x="84455" y="87630"/>
            <a:ext cx="2286000" cy="504825"/>
          </a:xfrm>
          <a:prstGeom prst="rect">
            <a:avLst/>
          </a:prstGeom>
          <a:noFill/>
          <a:ln w="9525">
            <a:noFill/>
          </a:ln>
        </p:spPr>
      </p:pic>
      <p:sp>
        <p:nvSpPr>
          <p:cNvPr id="2" name="标题 1"/>
          <p:cNvSpPr>
            <a:spLocks noGrp="1"/>
          </p:cNvSpPr>
          <p:nvPr>
            <p:ph type="title"/>
          </p:nvPr>
        </p:nvSpPr>
        <p:spPr>
          <a:xfrm>
            <a:off x="609600" y="457200"/>
            <a:ext cx="10973435" cy="1372235"/>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609600" y="1981200"/>
            <a:ext cx="10973435" cy="388683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7" name="页脚占位符 3"/>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4"/>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5"/>
          <p:cNvSpPr>
            <a:spLocks noGrp="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pic>
        <p:nvPicPr>
          <p:cNvPr id="75778" name="图片 3"/>
          <p:cNvPicPr>
            <a:picLocks noChangeAspect="1"/>
          </p:cNvPicPr>
          <p:nvPr userDrawn="1"/>
        </p:nvPicPr>
        <p:blipFill>
          <a:blip r:embed="rId2"/>
          <a:stretch>
            <a:fillRect/>
          </a:stretch>
        </p:blipFill>
        <p:spPr>
          <a:xfrm>
            <a:off x="50800" y="47625"/>
            <a:ext cx="2286000" cy="504825"/>
          </a:xfrm>
          <a:prstGeom prst="rect">
            <a:avLst/>
          </a:prstGeom>
          <a:noFill/>
          <a:ln w="9525">
            <a:noFill/>
          </a:ln>
        </p:spPr>
      </p:pic>
      <p:sp>
        <p:nvSpPr>
          <p:cNvPr id="2" name="标题 1"/>
          <p:cNvSpPr>
            <a:spLocks noGrp="1"/>
          </p:cNvSpPr>
          <p:nvPr>
            <p:ph type="title"/>
          </p:nvPr>
        </p:nvSpPr>
        <p:spPr>
          <a:xfrm>
            <a:off x="963295"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295" y="2907030"/>
            <a:ext cx="10363200" cy="149987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17" name="页脚占位符 3"/>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4"/>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5"/>
          <p:cNvSpPr>
            <a:spLocks noGrp="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3435" cy="1372235"/>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7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7" name="页脚占位符 4"/>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5"/>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6"/>
          <p:cNvSpPr>
            <a:spLocks noGrp="1"/>
          </p:cNvSpPr>
          <p:nvPr>
            <p:ph type="dt" sz="half" idx="1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430"/>
            <a:ext cx="5386705" cy="63944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705"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155" y="1535430"/>
            <a:ext cx="5389245" cy="63944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155" y="2174875"/>
            <a:ext cx="5389245"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7" name="页脚占位符 6"/>
          <p:cNvSpPr>
            <a:spLocks noGrp="1"/>
          </p:cNvSpPr>
          <p:nvPr>
            <p:ph type="ftr" sz="quarter" idx="1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7"/>
          <p:cNvSpPr>
            <a:spLocks noGrp="1"/>
          </p:cNvSpPr>
          <p:nvPr>
            <p:ph type="sldNum" sz="quarter" idx="1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8"/>
          <p:cNvSpPr>
            <a:spLocks noGrp="1"/>
          </p:cNvSpPr>
          <p:nvPr>
            <p:ph type="dt" sz="half" idx="1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3435" cy="1372235"/>
          </a:xfrm>
        </p:spPr>
        <p:txBody>
          <a:bodyPr/>
          <a:lstStyle/>
          <a:p>
            <a:pPr fontAlgn="base"/>
            <a:r>
              <a:rPr lang="zh-CN" altLang="en-US" strike="noStrike" noProof="1" smtClean="0"/>
              <a:t>单击此处编辑母版标题样式</a:t>
            </a:r>
            <a:endParaRPr lang="zh-CN" altLang="en-US" strike="noStrike" noProof="1"/>
          </a:p>
        </p:txBody>
      </p:sp>
      <p:sp>
        <p:nvSpPr>
          <p:cNvPr id="17" name="页脚占位符 2"/>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3"/>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4"/>
          <p:cNvSpPr>
            <a:spLocks noGrp="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17" name="页脚占位符 1"/>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2"/>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3"/>
          <p:cNvSpPr>
            <a:spLocks noGrp="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295"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945" y="273050"/>
            <a:ext cx="6815455" cy="58534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295" cy="46913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17" name="页脚占位符 4"/>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5"/>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6"/>
          <p:cNvSpPr>
            <a:spLocks noGrp="1"/>
          </p:cNvSpPr>
          <p:nvPr>
            <p:ph type="dt" sz="half" idx="1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835" cy="365760"/>
          </a:xfrm>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5435" cy="365760"/>
          </a:xfrm>
        </p:spPr>
        <p:txBody>
          <a:bodyPr/>
          <a:lstStyle/>
          <a:p>
            <a:endParaRPr lang="zh-CN" altLang="en-US"/>
          </a:p>
        </p:txBody>
      </p:sp>
      <p:sp>
        <p:nvSpPr>
          <p:cNvPr id="4" name="灯片编号占位符 3"/>
          <p:cNvSpPr>
            <a:spLocks noGrp="1"/>
          </p:cNvSpPr>
          <p:nvPr>
            <p:ph type="sldNum" sz="quarter" idx="12"/>
          </p:nvPr>
        </p:nvSpPr>
        <p:spPr>
          <a:xfrm>
            <a:off x="8610600" y="6356350"/>
            <a:ext cx="2743835" cy="365760"/>
          </a:xfrm>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838200" y="2187575"/>
            <a:ext cx="10515600" cy="2482850"/>
          </a:xfrm>
        </p:spPr>
        <p:txBody>
          <a:bodyPr>
            <a:normAutofit/>
          </a:bodyPr>
          <a:lstStyle>
            <a:lvl1pPr algn="ctr">
              <a:defRPr sz="6000" b="0"/>
            </a:lvl1pPr>
          </a:lstStyle>
          <a:p>
            <a:r>
              <a:rPr lang="zh-CN" altLang="en-US" dirty="0"/>
              <a:t>单击此处编辑标题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505" y="4800600"/>
            <a:ext cx="7315200" cy="567055"/>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505"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505" y="5367655"/>
            <a:ext cx="7315200" cy="8045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17" name="页脚占位符 4"/>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5"/>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6"/>
          <p:cNvSpPr>
            <a:spLocks noGrp="1"/>
          </p:cNvSpPr>
          <p:nvPr>
            <p:ph type="dt" sz="half" idx="1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3435" cy="1372235"/>
          </a:xfr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1981200"/>
            <a:ext cx="10973435" cy="388683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7" name="页脚占位符 3"/>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4"/>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5"/>
          <p:cNvSpPr>
            <a:spLocks noGrp="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457200"/>
            <a:ext cx="2743200" cy="54102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457200"/>
            <a:ext cx="8026400" cy="54102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7" name="页脚占位符 3"/>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4"/>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5"/>
          <p:cNvSpPr>
            <a:spLocks noGrp="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51202" name="Group 2"/>
          <p:cNvGrpSpPr/>
          <p:nvPr/>
        </p:nvGrpSpPr>
        <p:grpSpPr>
          <a:xfrm>
            <a:off x="0" y="2438400"/>
            <a:ext cx="12012295" cy="1052830"/>
            <a:chOff x="0" y="2438400"/>
            <a:chExt cx="12012295" cy="1052830"/>
          </a:xfrm>
        </p:grpSpPr>
        <p:grpSp>
          <p:nvGrpSpPr>
            <p:cNvPr id="51203" name="Group 3"/>
            <p:cNvGrpSpPr/>
            <p:nvPr/>
          </p:nvGrpSpPr>
          <p:grpSpPr>
            <a:xfrm>
              <a:off x="391795" y="2546350"/>
              <a:ext cx="950595" cy="474345"/>
              <a:chOff x="391795" y="2546350"/>
              <a:chExt cx="950595" cy="474345"/>
            </a:xfrm>
          </p:grpSpPr>
          <p:sp>
            <p:nvSpPr>
              <p:cNvPr id="22" name="Rectangle 4"/>
              <p:cNvSpPr>
                <a:spLocks noChangeArrowheads="1"/>
              </p:cNvSpPr>
              <p:nvPr/>
            </p:nvSpPr>
            <p:spPr bwMode="auto">
              <a:xfrm>
                <a:off x="391795" y="2546350"/>
                <a:ext cx="584835" cy="474345"/>
              </a:xfrm>
              <a:prstGeom prst="rect">
                <a:avLst/>
              </a:prstGeom>
              <a:solidFill>
                <a:schemeClr val="folHlink"/>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 name="Rectangle 5"/>
              <p:cNvSpPr>
                <a:spLocks noChangeArrowheads="1"/>
              </p:cNvSpPr>
              <p:nvPr/>
            </p:nvSpPr>
            <p:spPr bwMode="auto">
              <a:xfrm>
                <a:off x="903605" y="2546350"/>
                <a:ext cx="438785" cy="474345"/>
              </a:xfrm>
              <a:prstGeom prst="rect">
                <a:avLst/>
              </a:prstGeom>
              <a:gradFill rotWithShape="0">
                <a:gsLst>
                  <a:gs pos="0">
                    <a:schemeClr val="folHlink"/>
                  </a:gs>
                  <a:gs pos="100000">
                    <a:schemeClr val="bg1"/>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1206" name="Group 6"/>
            <p:cNvGrpSpPr/>
            <p:nvPr/>
          </p:nvGrpSpPr>
          <p:grpSpPr>
            <a:xfrm>
              <a:off x="556895" y="2968625"/>
              <a:ext cx="986155" cy="474345"/>
              <a:chOff x="556895" y="2968625"/>
              <a:chExt cx="986155" cy="474345"/>
            </a:xfrm>
          </p:grpSpPr>
          <p:sp>
            <p:nvSpPr>
              <p:cNvPr id="20" name="Rectangle 7"/>
              <p:cNvSpPr>
                <a:spLocks noChangeArrowheads="1"/>
              </p:cNvSpPr>
              <p:nvPr/>
            </p:nvSpPr>
            <p:spPr bwMode="auto">
              <a:xfrm>
                <a:off x="556895" y="2968625"/>
                <a:ext cx="563880" cy="474345"/>
              </a:xfrm>
              <a:prstGeom prst="rect">
                <a:avLst/>
              </a:prstGeom>
              <a:solidFill>
                <a:schemeClr val="accent2"/>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 name="Rectangle 8"/>
              <p:cNvSpPr>
                <a:spLocks noChangeArrowheads="1"/>
              </p:cNvSpPr>
              <p:nvPr/>
            </p:nvSpPr>
            <p:spPr bwMode="auto">
              <a:xfrm>
                <a:off x="1049655" y="2968625"/>
                <a:ext cx="493395" cy="474345"/>
              </a:xfrm>
              <a:prstGeom prst="rect">
                <a:avLst/>
              </a:prstGeom>
              <a:gradFill rotWithShape="0">
                <a:gsLst>
                  <a:gs pos="0">
                    <a:schemeClr val="accent2"/>
                  </a:gs>
                  <a:gs pos="100000">
                    <a:schemeClr val="bg1"/>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7" name="Rectangle 9"/>
            <p:cNvSpPr>
              <a:spLocks noChangeArrowheads="1"/>
            </p:cNvSpPr>
            <p:nvPr/>
          </p:nvSpPr>
          <p:spPr bwMode="auto">
            <a:xfrm>
              <a:off x="0" y="2895600"/>
              <a:ext cx="747395" cy="422275"/>
            </a:xfrm>
            <a:prstGeom prst="rect">
              <a:avLst/>
            </a:prstGeom>
            <a:gradFill rotWithShape="0">
              <a:gsLst>
                <a:gs pos="0">
                  <a:schemeClr val="bg1"/>
                </a:gs>
                <a:gs pos="100000">
                  <a:schemeClr val="hlink"/>
                </a:gs>
              </a:gsLst>
              <a:lin ang="189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 name="Rectangle 10"/>
            <p:cNvSpPr>
              <a:spLocks noChangeArrowheads="1"/>
            </p:cNvSpPr>
            <p:nvPr/>
          </p:nvSpPr>
          <p:spPr bwMode="auto">
            <a:xfrm>
              <a:off x="846455" y="2438400"/>
              <a:ext cx="42545" cy="1052830"/>
            </a:xfrm>
            <a:prstGeom prst="rect">
              <a:avLst/>
            </a:prstGeom>
            <a:solidFill>
              <a:schemeClr val="bg2"/>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 name="Rectangle 11"/>
            <p:cNvSpPr>
              <a:spLocks noChangeArrowheads="1"/>
            </p:cNvSpPr>
            <p:nvPr/>
          </p:nvSpPr>
          <p:spPr bwMode="auto">
            <a:xfrm flipV="1">
              <a:off x="421005" y="3260725"/>
              <a:ext cx="11590655" cy="55245"/>
            </a:xfrm>
            <a:prstGeom prst="rect">
              <a:avLst/>
            </a:prstGeom>
            <a:gradFill rotWithShape="0">
              <a:gsLst>
                <a:gs pos="0">
                  <a:schemeClr val="bg2"/>
                </a:gs>
                <a:gs pos="100000">
                  <a:schemeClr val="bg1"/>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30732" name="Rectangle 12"/>
          <p:cNvSpPr>
            <a:spLocks noGrp="1" noChangeArrowheads="1"/>
          </p:cNvSpPr>
          <p:nvPr>
            <p:ph type="ctrTitle"/>
          </p:nvPr>
        </p:nvSpPr>
        <p:spPr>
          <a:xfrm>
            <a:off x="1320800" y="1676400"/>
            <a:ext cx="10363200" cy="1462405"/>
          </a:xfrm>
        </p:spPr>
        <p:txBody>
          <a:bodyPr/>
          <a:lstStyle>
            <a:lvl1pPr>
              <a:defRPr/>
            </a:lvl1pPr>
          </a:lstStyle>
          <a:p>
            <a:pPr lvl="0" fontAlgn="base"/>
            <a:r>
              <a:rPr lang="zh-CN" altLang="en-US" strike="noStrike" noProof="0" smtClean="0"/>
              <a:t>单击此处编辑母版标题样式</a:t>
            </a:r>
            <a:endParaRPr lang="zh-CN" altLang="en-US" strike="noStrike" noProof="0" smtClean="0"/>
          </a:p>
        </p:txBody>
      </p:sp>
      <p:sp>
        <p:nvSpPr>
          <p:cNvPr id="30733" name="Rectangle 13"/>
          <p:cNvSpPr>
            <a:spLocks noGrp="1" noChangeArrowheads="1"/>
          </p:cNvSpPr>
          <p:nvPr>
            <p:ph type="subTitle" idx="1"/>
          </p:nvPr>
        </p:nvSpPr>
        <p:spPr>
          <a:xfrm>
            <a:off x="1828800" y="3886200"/>
            <a:ext cx="8534400" cy="1752600"/>
          </a:xfrm>
        </p:spPr>
        <p:txBody>
          <a:bodyPr/>
          <a:lstStyle>
            <a:lvl1pPr marL="0" indent="0" algn="ctr">
              <a:buFont typeface="Wingdings" panose="05000000000000000000" pitchFamily="2" charset="2"/>
              <a:buNone/>
              <a:defRPr/>
            </a:lvl1pPr>
          </a:lstStyle>
          <a:p>
            <a:pPr lvl="0" fontAlgn="base"/>
            <a:r>
              <a:rPr lang="zh-CN" altLang="en-US" strike="noStrike" noProof="0" smtClean="0"/>
              <a:t>单击此处编辑母版副标题样式</a:t>
            </a:r>
            <a:endParaRPr lang="zh-CN" altLang="en-US" strike="noStrike" noProof="0" smtClean="0"/>
          </a:p>
        </p:txBody>
      </p:sp>
      <p:sp>
        <p:nvSpPr>
          <p:cNvPr id="24" name="Rectangle 14"/>
          <p:cNvSpPr>
            <a:spLocks noGrp="1" noChangeArrowheads="1"/>
          </p:cNvSpPr>
          <p:nvPr>
            <p:ph type="dt" sz="half" idx="2"/>
          </p:nvPr>
        </p:nvSpPr>
        <p:spPr bwMode="auto">
          <a:xfrm>
            <a:off x="1320800" y="6248400"/>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solidFill>
                  <a:srgbClr val="1C1C1C"/>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1C1C1C"/>
              </a:solidFill>
              <a:effectLst/>
              <a:uLnTx/>
              <a:uFillTx/>
              <a:latin typeface="+mn-lt"/>
              <a:ea typeface="+mn-ea"/>
              <a:cs typeface="+mn-cs"/>
            </a:endParaRPr>
          </a:p>
        </p:txBody>
      </p:sp>
      <p:sp>
        <p:nvSpPr>
          <p:cNvPr id="25" name="Rectangle 15"/>
          <p:cNvSpPr>
            <a:spLocks noGrp="1" noChangeArrowheads="1"/>
          </p:cNvSpPr>
          <p:nvPr>
            <p:ph type="ftr" sz="quarter" idx="3"/>
          </p:nvPr>
        </p:nvSpPr>
        <p:spPr bwMode="auto">
          <a:xfrm>
            <a:off x="45720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solidFill>
                  <a:srgbClr val="1C1C1C"/>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1C1C1C"/>
              </a:solidFill>
              <a:effectLst/>
              <a:uLnTx/>
              <a:uFillTx/>
              <a:latin typeface="+mn-lt"/>
              <a:ea typeface="+mn-ea"/>
              <a:cs typeface="+mn-cs"/>
            </a:endParaRPr>
          </a:p>
        </p:txBody>
      </p:sp>
      <p:sp>
        <p:nvSpPr>
          <p:cNvPr id="26" name="Rectangle 16"/>
          <p:cNvSpPr>
            <a:spLocks noGrp="1" noChangeArrowheads="1"/>
          </p:cNvSpPr>
          <p:nvPr>
            <p:ph type="sldNum" sz="quarter" idx="4"/>
          </p:nvPr>
        </p:nvSpPr>
        <p:spPr bwMode="auto">
          <a:xfrm>
            <a:off x="9144000" y="6248400"/>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solidFill>
                  <a:srgbClr val="1C1C1C"/>
                </a:solidFill>
                <a:latin typeface="Tahoma" panose="020B0604030504040204" pitchFamily="34" charset="0"/>
                <a:ea typeface="宋体" panose="02010600030101010101" pitchFamily="2" charset="-122"/>
                <a:cs typeface="+mn-cs"/>
              </a:rPr>
            </a:fld>
            <a:endParaRPr lang="en-US" altLang="zh-CN" strike="noStrike" noProof="1" dirty="0">
              <a:solidFill>
                <a:srgbClr val="1C1C1C"/>
              </a:solidFill>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534795" y="214630"/>
            <a:ext cx="10391140" cy="1462405"/>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1576705" y="2018030"/>
            <a:ext cx="10363835" cy="411543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3"/>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4"/>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5"/>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295"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295" y="2907030"/>
            <a:ext cx="10363200" cy="149987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14" name="日期占位符 3"/>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4"/>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5"/>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534795" y="214630"/>
            <a:ext cx="10391140" cy="1462405"/>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1576705" y="201803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859905" y="201803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4"/>
          <p:cNvSpPr>
            <a:spLocks noGrp="1"/>
          </p:cNvSpPr>
          <p:nvPr>
            <p:ph type="dt" sz="half" idx="1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5"/>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6"/>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430"/>
            <a:ext cx="5386705" cy="63944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705"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155" y="1535430"/>
            <a:ext cx="5389245" cy="63944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155" y="2174875"/>
            <a:ext cx="5389245"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6"/>
          <p:cNvSpPr>
            <a:spLocks noGrp="1"/>
          </p:cNvSpPr>
          <p:nvPr>
            <p:ph type="dt" sz="half" idx="1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7"/>
          <p:cNvSpPr>
            <a:spLocks noGrp="1"/>
          </p:cNvSpPr>
          <p:nvPr>
            <p:ph type="ftr" sz="quarter" idx="1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8"/>
          <p:cNvSpPr>
            <a:spLocks noGrp="1"/>
          </p:cNvSpPr>
          <p:nvPr>
            <p:ph type="sldNum" sz="quarter" idx="1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534795" y="214630"/>
            <a:ext cx="10391140" cy="1462405"/>
          </a:xfrm>
        </p:spPr>
        <p:txBody>
          <a:bodyPr/>
          <a:lstStyle/>
          <a:p>
            <a:pPr fontAlgn="base"/>
            <a:r>
              <a:rPr lang="zh-CN" altLang="en-US" strike="noStrike" noProof="1" smtClean="0"/>
              <a:t>单击此处编辑母版标题样式</a:t>
            </a:r>
            <a:endParaRPr lang="zh-CN" altLang="en-US" strike="noStrike" noProof="1"/>
          </a:p>
        </p:txBody>
      </p:sp>
      <p:sp>
        <p:nvSpPr>
          <p:cNvPr id="14" name="日期占位符 2"/>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3"/>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4"/>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14" name="日期占位符 1"/>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2"/>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3"/>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6235" cy="1326515"/>
          </a:xfrm>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655"/>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655"/>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838200" y="6356350"/>
            <a:ext cx="2743835" cy="365760"/>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5435" cy="365760"/>
          </a:xfrm>
        </p:spPr>
        <p:txBody>
          <a:bodyPr/>
          <a:lstStyle/>
          <a:p>
            <a:endParaRPr lang="zh-CN" altLang="en-US"/>
          </a:p>
        </p:txBody>
      </p:sp>
      <p:sp>
        <p:nvSpPr>
          <p:cNvPr id="7" name="灯片编号占位符 6"/>
          <p:cNvSpPr>
            <a:spLocks noGrp="1"/>
          </p:cNvSpPr>
          <p:nvPr>
            <p:ph type="sldNum" sz="quarter" idx="12"/>
          </p:nvPr>
        </p:nvSpPr>
        <p:spPr>
          <a:xfrm>
            <a:off x="8610600" y="6356350"/>
            <a:ext cx="2743835" cy="365760"/>
          </a:xfrm>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295" cy="1162050"/>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945" y="273050"/>
            <a:ext cx="6815455" cy="58534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295" cy="46913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14" name="日期占位符 4"/>
          <p:cNvSpPr>
            <a:spLocks noGrp="1"/>
          </p:cNvSpPr>
          <p:nvPr>
            <p:ph type="dt" sz="half" idx="1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5"/>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6"/>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505" y="4800600"/>
            <a:ext cx="7315200" cy="567055"/>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505"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505" y="5367655"/>
            <a:ext cx="7315200" cy="8045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14" name="日期占位符 4"/>
          <p:cNvSpPr>
            <a:spLocks noGrp="1"/>
          </p:cNvSpPr>
          <p:nvPr>
            <p:ph type="dt" sz="half" idx="1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5"/>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6"/>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534795" y="214630"/>
            <a:ext cx="10391140" cy="1462405"/>
          </a:xfr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576705" y="2018030"/>
            <a:ext cx="10363835" cy="411543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3"/>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4"/>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5"/>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38945" y="214630"/>
            <a:ext cx="2601595" cy="59182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534795" y="214630"/>
            <a:ext cx="7600950" cy="59182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3"/>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4"/>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5"/>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62466" name="Group 2"/>
          <p:cNvGrpSpPr/>
          <p:nvPr/>
        </p:nvGrpSpPr>
        <p:grpSpPr>
          <a:xfrm>
            <a:off x="0" y="2438400"/>
            <a:ext cx="12012295" cy="1052830"/>
            <a:chOff x="0" y="2438400"/>
            <a:chExt cx="12012295" cy="1052830"/>
          </a:xfrm>
        </p:grpSpPr>
        <p:grpSp>
          <p:nvGrpSpPr>
            <p:cNvPr id="62467" name="Group 3"/>
            <p:cNvGrpSpPr/>
            <p:nvPr/>
          </p:nvGrpSpPr>
          <p:grpSpPr>
            <a:xfrm>
              <a:off x="391795" y="2546350"/>
              <a:ext cx="950595" cy="474345"/>
              <a:chOff x="391795" y="2546350"/>
              <a:chExt cx="950595" cy="474345"/>
            </a:xfrm>
          </p:grpSpPr>
          <p:sp>
            <p:nvSpPr>
              <p:cNvPr id="22" name="Rectangle 4"/>
              <p:cNvSpPr>
                <a:spLocks noChangeArrowheads="1"/>
              </p:cNvSpPr>
              <p:nvPr/>
            </p:nvSpPr>
            <p:spPr bwMode="auto">
              <a:xfrm>
                <a:off x="391795" y="2546350"/>
                <a:ext cx="584835" cy="474345"/>
              </a:xfrm>
              <a:prstGeom prst="rect">
                <a:avLst/>
              </a:prstGeom>
              <a:solidFill>
                <a:schemeClr val="folHlink"/>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 name="Rectangle 5"/>
              <p:cNvSpPr>
                <a:spLocks noChangeArrowheads="1"/>
              </p:cNvSpPr>
              <p:nvPr/>
            </p:nvSpPr>
            <p:spPr bwMode="auto">
              <a:xfrm>
                <a:off x="903605" y="2546350"/>
                <a:ext cx="438785" cy="474345"/>
              </a:xfrm>
              <a:prstGeom prst="rect">
                <a:avLst/>
              </a:prstGeom>
              <a:gradFill rotWithShape="0">
                <a:gsLst>
                  <a:gs pos="0">
                    <a:schemeClr val="folHlink"/>
                  </a:gs>
                  <a:gs pos="100000">
                    <a:schemeClr val="bg1"/>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62470" name="Group 6"/>
            <p:cNvGrpSpPr/>
            <p:nvPr/>
          </p:nvGrpSpPr>
          <p:grpSpPr>
            <a:xfrm>
              <a:off x="556895" y="2968625"/>
              <a:ext cx="986155" cy="474345"/>
              <a:chOff x="556895" y="2968625"/>
              <a:chExt cx="986155" cy="474345"/>
            </a:xfrm>
          </p:grpSpPr>
          <p:sp>
            <p:nvSpPr>
              <p:cNvPr id="20" name="Rectangle 7"/>
              <p:cNvSpPr>
                <a:spLocks noChangeArrowheads="1"/>
              </p:cNvSpPr>
              <p:nvPr/>
            </p:nvSpPr>
            <p:spPr bwMode="auto">
              <a:xfrm>
                <a:off x="556895" y="2968625"/>
                <a:ext cx="563880" cy="474345"/>
              </a:xfrm>
              <a:prstGeom prst="rect">
                <a:avLst/>
              </a:prstGeom>
              <a:solidFill>
                <a:schemeClr val="accent2"/>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 name="Rectangle 8"/>
              <p:cNvSpPr>
                <a:spLocks noChangeArrowheads="1"/>
              </p:cNvSpPr>
              <p:nvPr/>
            </p:nvSpPr>
            <p:spPr bwMode="auto">
              <a:xfrm>
                <a:off x="1049655" y="2968625"/>
                <a:ext cx="493395" cy="474345"/>
              </a:xfrm>
              <a:prstGeom prst="rect">
                <a:avLst/>
              </a:prstGeom>
              <a:gradFill rotWithShape="0">
                <a:gsLst>
                  <a:gs pos="0">
                    <a:schemeClr val="accent2"/>
                  </a:gs>
                  <a:gs pos="100000">
                    <a:schemeClr val="bg1"/>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7" name="Rectangle 9"/>
            <p:cNvSpPr>
              <a:spLocks noChangeArrowheads="1"/>
            </p:cNvSpPr>
            <p:nvPr/>
          </p:nvSpPr>
          <p:spPr bwMode="auto">
            <a:xfrm>
              <a:off x="0" y="2895600"/>
              <a:ext cx="747395" cy="422275"/>
            </a:xfrm>
            <a:prstGeom prst="rect">
              <a:avLst/>
            </a:prstGeom>
            <a:gradFill rotWithShape="0">
              <a:gsLst>
                <a:gs pos="0">
                  <a:schemeClr val="bg1"/>
                </a:gs>
                <a:gs pos="100000">
                  <a:schemeClr val="hlink"/>
                </a:gs>
              </a:gsLst>
              <a:lin ang="189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 name="Rectangle 10"/>
            <p:cNvSpPr>
              <a:spLocks noChangeArrowheads="1"/>
            </p:cNvSpPr>
            <p:nvPr/>
          </p:nvSpPr>
          <p:spPr bwMode="auto">
            <a:xfrm>
              <a:off x="846455" y="2438400"/>
              <a:ext cx="42545" cy="1052830"/>
            </a:xfrm>
            <a:prstGeom prst="rect">
              <a:avLst/>
            </a:prstGeom>
            <a:solidFill>
              <a:schemeClr val="bg2"/>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 name="Rectangle 11"/>
            <p:cNvSpPr>
              <a:spLocks noChangeArrowheads="1"/>
            </p:cNvSpPr>
            <p:nvPr/>
          </p:nvSpPr>
          <p:spPr bwMode="auto">
            <a:xfrm flipV="1">
              <a:off x="421005" y="3260725"/>
              <a:ext cx="11590655" cy="55245"/>
            </a:xfrm>
            <a:prstGeom prst="rect">
              <a:avLst/>
            </a:prstGeom>
            <a:gradFill rotWithShape="0">
              <a:gsLst>
                <a:gs pos="0">
                  <a:schemeClr val="bg2"/>
                </a:gs>
                <a:gs pos="100000">
                  <a:schemeClr val="bg1"/>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4348" name="Rectangle 12"/>
          <p:cNvSpPr>
            <a:spLocks noGrp="1" noChangeArrowheads="1"/>
          </p:cNvSpPr>
          <p:nvPr>
            <p:ph type="ctrTitle"/>
          </p:nvPr>
        </p:nvSpPr>
        <p:spPr>
          <a:xfrm>
            <a:off x="1320800" y="1676400"/>
            <a:ext cx="10363200" cy="1462405"/>
          </a:xfrm>
        </p:spPr>
        <p:txBody>
          <a:bodyPr/>
          <a:lstStyle>
            <a:lvl1pPr>
              <a:defRPr/>
            </a:lvl1pPr>
          </a:lstStyle>
          <a:p>
            <a:pPr lvl="0" fontAlgn="base"/>
            <a:r>
              <a:rPr lang="zh-CN" altLang="en-US" strike="noStrike" noProof="0" smtClean="0"/>
              <a:t>单击此处编辑母版标题样式</a:t>
            </a:r>
            <a:endParaRPr lang="zh-CN" altLang="en-US" strike="noStrike" noProof="0" smtClean="0"/>
          </a:p>
        </p:txBody>
      </p:sp>
      <p:sp>
        <p:nvSpPr>
          <p:cNvPr id="14349" name="Rectangle 13"/>
          <p:cNvSpPr>
            <a:spLocks noGrp="1" noChangeArrowheads="1"/>
          </p:cNvSpPr>
          <p:nvPr>
            <p:ph type="subTitle" idx="1"/>
          </p:nvPr>
        </p:nvSpPr>
        <p:spPr>
          <a:xfrm>
            <a:off x="1828800" y="3886200"/>
            <a:ext cx="8534400" cy="1752600"/>
          </a:xfrm>
        </p:spPr>
        <p:txBody>
          <a:bodyPr/>
          <a:lstStyle>
            <a:lvl1pPr marL="0" indent="0" algn="ctr">
              <a:buFont typeface="Wingdings" panose="05000000000000000000" pitchFamily="2" charset="2"/>
              <a:buNone/>
              <a:defRPr/>
            </a:lvl1pPr>
          </a:lstStyle>
          <a:p>
            <a:pPr lvl="0" fontAlgn="base"/>
            <a:r>
              <a:rPr lang="zh-CN" altLang="en-US" strike="noStrike" noProof="0" smtClean="0"/>
              <a:t>单击此处编辑母版副标题样式</a:t>
            </a:r>
            <a:endParaRPr lang="zh-CN" altLang="en-US" strike="noStrike" noProof="0" smtClean="0"/>
          </a:p>
        </p:txBody>
      </p:sp>
      <p:sp>
        <p:nvSpPr>
          <p:cNvPr id="24" name="Rectangle 14"/>
          <p:cNvSpPr>
            <a:spLocks noGrp="1" noChangeArrowheads="1"/>
          </p:cNvSpPr>
          <p:nvPr>
            <p:ph type="dt" sz="half" idx="2"/>
          </p:nvPr>
        </p:nvSpPr>
        <p:spPr bwMode="auto">
          <a:xfrm>
            <a:off x="1320800" y="6248400"/>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solidFill>
                  <a:srgbClr val="333333"/>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333333"/>
              </a:solidFill>
              <a:effectLst/>
              <a:uLnTx/>
              <a:uFillTx/>
              <a:latin typeface="+mn-lt"/>
              <a:ea typeface="+mn-ea"/>
              <a:cs typeface="+mn-cs"/>
            </a:endParaRPr>
          </a:p>
        </p:txBody>
      </p:sp>
      <p:sp>
        <p:nvSpPr>
          <p:cNvPr id="25" name="Rectangle 15"/>
          <p:cNvSpPr>
            <a:spLocks noGrp="1" noChangeArrowheads="1"/>
          </p:cNvSpPr>
          <p:nvPr>
            <p:ph type="ftr" sz="quarter" idx="3"/>
          </p:nvPr>
        </p:nvSpPr>
        <p:spPr bwMode="auto">
          <a:xfrm>
            <a:off x="45720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solidFill>
                  <a:srgbClr val="333333"/>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333333"/>
              </a:solidFill>
              <a:effectLst/>
              <a:uLnTx/>
              <a:uFillTx/>
              <a:latin typeface="+mn-lt"/>
              <a:ea typeface="+mn-ea"/>
              <a:cs typeface="+mn-cs"/>
            </a:endParaRPr>
          </a:p>
        </p:txBody>
      </p:sp>
      <p:sp>
        <p:nvSpPr>
          <p:cNvPr id="26" name="Rectangle 16"/>
          <p:cNvSpPr>
            <a:spLocks noGrp="1" noChangeArrowheads="1"/>
          </p:cNvSpPr>
          <p:nvPr>
            <p:ph type="sldNum" sz="quarter" idx="4"/>
          </p:nvPr>
        </p:nvSpPr>
        <p:spPr bwMode="auto">
          <a:xfrm>
            <a:off x="9144000" y="6248400"/>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solidFill>
                  <a:srgbClr val="333333"/>
                </a:solidFill>
                <a:latin typeface="Tahoma" panose="020B0604030504040204" pitchFamily="34" charset="0"/>
                <a:ea typeface="宋体" panose="02010600030101010101" pitchFamily="2" charset="-122"/>
                <a:cs typeface="+mn-cs"/>
              </a:rPr>
            </a:fld>
            <a:endParaRPr lang="en-US" altLang="zh-CN" strike="noStrike" noProof="1" dirty="0">
              <a:solidFill>
                <a:srgbClr val="333333"/>
              </a:solidFill>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534795" y="214630"/>
            <a:ext cx="10391140" cy="1462405"/>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1576705" y="2018030"/>
            <a:ext cx="10363835" cy="411543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3"/>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4"/>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5"/>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295"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295" y="2907030"/>
            <a:ext cx="10363200" cy="149987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14" name="日期占位符 3"/>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4"/>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5"/>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534795" y="214630"/>
            <a:ext cx="10391140" cy="1462405"/>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1576705" y="201803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859905" y="201803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4"/>
          <p:cNvSpPr>
            <a:spLocks noGrp="1"/>
          </p:cNvSpPr>
          <p:nvPr>
            <p:ph type="dt" sz="half" idx="1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5"/>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6"/>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430"/>
            <a:ext cx="5386705" cy="63944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705"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155" y="1535430"/>
            <a:ext cx="5389245" cy="63944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155" y="2174875"/>
            <a:ext cx="5389245"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6"/>
          <p:cNvSpPr>
            <a:spLocks noGrp="1"/>
          </p:cNvSpPr>
          <p:nvPr>
            <p:ph type="dt" sz="half" idx="1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7"/>
          <p:cNvSpPr>
            <a:spLocks noGrp="1"/>
          </p:cNvSpPr>
          <p:nvPr>
            <p:ph type="ftr" sz="quarter" idx="1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8"/>
          <p:cNvSpPr>
            <a:spLocks noGrp="1"/>
          </p:cNvSpPr>
          <p:nvPr>
            <p:ph type="sldNum" sz="quarter" idx="1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534795" y="214630"/>
            <a:ext cx="10391140" cy="1462405"/>
          </a:xfrm>
        </p:spPr>
        <p:txBody>
          <a:bodyPr/>
          <a:lstStyle/>
          <a:p>
            <a:pPr fontAlgn="base"/>
            <a:r>
              <a:rPr lang="zh-CN" altLang="en-US" strike="noStrike" noProof="1" smtClean="0"/>
              <a:t>单击此处编辑母版标题样式</a:t>
            </a:r>
            <a:endParaRPr lang="zh-CN" altLang="en-US" strike="noStrike" noProof="1"/>
          </a:p>
        </p:txBody>
      </p:sp>
      <p:sp>
        <p:nvSpPr>
          <p:cNvPr id="14" name="日期占位符 2"/>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3"/>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4"/>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1325880"/>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40105" y="1744980"/>
            <a:ext cx="5157470" cy="8235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40105" y="2615565"/>
            <a:ext cx="5157470" cy="357378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80"/>
            <a:ext cx="5183505" cy="8235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565"/>
            <a:ext cx="5183505" cy="357378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a:xfrm>
            <a:off x="838200" y="6356350"/>
            <a:ext cx="2743835" cy="36576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5435" cy="365760"/>
          </a:xfrm>
        </p:spPr>
        <p:txBody>
          <a:bodyPr/>
          <a:lstStyle/>
          <a:p>
            <a:endParaRPr lang="zh-CN" altLang="en-US"/>
          </a:p>
        </p:txBody>
      </p:sp>
      <p:sp>
        <p:nvSpPr>
          <p:cNvPr id="9" name="灯片编号占位符 8"/>
          <p:cNvSpPr>
            <a:spLocks noGrp="1"/>
          </p:cNvSpPr>
          <p:nvPr>
            <p:ph type="sldNum" sz="quarter" idx="12"/>
          </p:nvPr>
        </p:nvSpPr>
        <p:spPr>
          <a:xfrm>
            <a:off x="8610600" y="6356350"/>
            <a:ext cx="2743835" cy="365760"/>
          </a:xfrm>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14" name="日期占位符 1"/>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2"/>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3"/>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295" cy="1162050"/>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945" y="273050"/>
            <a:ext cx="6815455" cy="58534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295" cy="46913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14" name="日期占位符 4"/>
          <p:cNvSpPr>
            <a:spLocks noGrp="1"/>
          </p:cNvSpPr>
          <p:nvPr>
            <p:ph type="dt" sz="half" idx="1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5"/>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6"/>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505" y="4800600"/>
            <a:ext cx="7315200" cy="567055"/>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505"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505" y="5367655"/>
            <a:ext cx="7315200" cy="8045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14" name="日期占位符 4"/>
          <p:cNvSpPr>
            <a:spLocks noGrp="1"/>
          </p:cNvSpPr>
          <p:nvPr>
            <p:ph type="dt" sz="half" idx="1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5"/>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6"/>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534795" y="214630"/>
            <a:ext cx="10391140" cy="1462405"/>
          </a:xfr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576705" y="2018030"/>
            <a:ext cx="10363835" cy="411543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3"/>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4"/>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5"/>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38945" y="214630"/>
            <a:ext cx="2601595" cy="59182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534795" y="214630"/>
            <a:ext cx="7600950" cy="59182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3"/>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4"/>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5"/>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84994" name="Group 2"/>
          <p:cNvGrpSpPr/>
          <p:nvPr/>
        </p:nvGrpSpPr>
        <p:grpSpPr>
          <a:xfrm>
            <a:off x="0" y="2438400"/>
            <a:ext cx="12012295" cy="1052830"/>
            <a:chOff x="0" y="2438400"/>
            <a:chExt cx="12012295" cy="1052830"/>
          </a:xfrm>
        </p:grpSpPr>
        <p:grpSp>
          <p:nvGrpSpPr>
            <p:cNvPr id="84995" name="Group 3"/>
            <p:cNvGrpSpPr/>
            <p:nvPr/>
          </p:nvGrpSpPr>
          <p:grpSpPr>
            <a:xfrm>
              <a:off x="391795" y="2546350"/>
              <a:ext cx="950595" cy="474345"/>
              <a:chOff x="391795" y="2546350"/>
              <a:chExt cx="950595" cy="474345"/>
            </a:xfrm>
          </p:grpSpPr>
          <p:sp>
            <p:nvSpPr>
              <p:cNvPr id="22" name="Rectangle 4"/>
              <p:cNvSpPr>
                <a:spLocks noChangeArrowheads="1"/>
              </p:cNvSpPr>
              <p:nvPr/>
            </p:nvSpPr>
            <p:spPr bwMode="auto">
              <a:xfrm>
                <a:off x="391795" y="2546350"/>
                <a:ext cx="584835" cy="474345"/>
              </a:xfrm>
              <a:prstGeom prst="rect">
                <a:avLst/>
              </a:prstGeom>
              <a:solidFill>
                <a:schemeClr val="folHlink"/>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 name="Rectangle 5"/>
              <p:cNvSpPr>
                <a:spLocks noChangeArrowheads="1"/>
              </p:cNvSpPr>
              <p:nvPr/>
            </p:nvSpPr>
            <p:spPr bwMode="auto">
              <a:xfrm>
                <a:off x="903605" y="2546350"/>
                <a:ext cx="438785" cy="474345"/>
              </a:xfrm>
              <a:prstGeom prst="rect">
                <a:avLst/>
              </a:prstGeom>
              <a:gradFill rotWithShape="0">
                <a:gsLst>
                  <a:gs pos="0">
                    <a:schemeClr val="folHlink"/>
                  </a:gs>
                  <a:gs pos="100000">
                    <a:schemeClr val="bg1"/>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84998" name="Group 6"/>
            <p:cNvGrpSpPr/>
            <p:nvPr/>
          </p:nvGrpSpPr>
          <p:grpSpPr>
            <a:xfrm>
              <a:off x="556895" y="2968625"/>
              <a:ext cx="986155" cy="474345"/>
              <a:chOff x="556895" y="2968625"/>
              <a:chExt cx="986155" cy="474345"/>
            </a:xfrm>
          </p:grpSpPr>
          <p:sp>
            <p:nvSpPr>
              <p:cNvPr id="20" name="Rectangle 7"/>
              <p:cNvSpPr>
                <a:spLocks noChangeArrowheads="1"/>
              </p:cNvSpPr>
              <p:nvPr/>
            </p:nvSpPr>
            <p:spPr bwMode="auto">
              <a:xfrm>
                <a:off x="556895" y="2968625"/>
                <a:ext cx="563880" cy="474345"/>
              </a:xfrm>
              <a:prstGeom prst="rect">
                <a:avLst/>
              </a:prstGeom>
              <a:solidFill>
                <a:schemeClr val="accent2"/>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 name="Rectangle 8"/>
              <p:cNvSpPr>
                <a:spLocks noChangeArrowheads="1"/>
              </p:cNvSpPr>
              <p:nvPr/>
            </p:nvSpPr>
            <p:spPr bwMode="auto">
              <a:xfrm>
                <a:off x="1049655" y="2968625"/>
                <a:ext cx="493395" cy="474345"/>
              </a:xfrm>
              <a:prstGeom prst="rect">
                <a:avLst/>
              </a:prstGeom>
              <a:gradFill rotWithShape="0">
                <a:gsLst>
                  <a:gs pos="0">
                    <a:schemeClr val="accent2"/>
                  </a:gs>
                  <a:gs pos="100000">
                    <a:schemeClr val="bg1"/>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7" name="Rectangle 9"/>
            <p:cNvSpPr>
              <a:spLocks noChangeArrowheads="1"/>
            </p:cNvSpPr>
            <p:nvPr/>
          </p:nvSpPr>
          <p:spPr bwMode="auto">
            <a:xfrm>
              <a:off x="0" y="2895600"/>
              <a:ext cx="747395" cy="422275"/>
            </a:xfrm>
            <a:prstGeom prst="rect">
              <a:avLst/>
            </a:prstGeom>
            <a:gradFill rotWithShape="0">
              <a:gsLst>
                <a:gs pos="0">
                  <a:schemeClr val="bg1"/>
                </a:gs>
                <a:gs pos="100000">
                  <a:schemeClr val="hlink"/>
                </a:gs>
              </a:gsLst>
              <a:lin ang="189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 name="Rectangle 10"/>
            <p:cNvSpPr>
              <a:spLocks noChangeArrowheads="1"/>
            </p:cNvSpPr>
            <p:nvPr/>
          </p:nvSpPr>
          <p:spPr bwMode="auto">
            <a:xfrm>
              <a:off x="846455" y="2438400"/>
              <a:ext cx="42545" cy="1052830"/>
            </a:xfrm>
            <a:prstGeom prst="rect">
              <a:avLst/>
            </a:prstGeom>
            <a:solidFill>
              <a:schemeClr val="bg2"/>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 name="Rectangle 11"/>
            <p:cNvSpPr>
              <a:spLocks noChangeArrowheads="1"/>
            </p:cNvSpPr>
            <p:nvPr/>
          </p:nvSpPr>
          <p:spPr bwMode="auto">
            <a:xfrm flipV="1">
              <a:off x="421005" y="3260725"/>
              <a:ext cx="11590655" cy="55245"/>
            </a:xfrm>
            <a:prstGeom prst="rect">
              <a:avLst/>
            </a:prstGeom>
            <a:gradFill rotWithShape="0">
              <a:gsLst>
                <a:gs pos="0">
                  <a:schemeClr val="bg2"/>
                </a:gs>
                <a:gs pos="100000">
                  <a:schemeClr val="bg1"/>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9468" name="Rectangle 12"/>
          <p:cNvSpPr>
            <a:spLocks noGrp="1" noChangeArrowheads="1"/>
          </p:cNvSpPr>
          <p:nvPr>
            <p:ph type="ctrTitle"/>
          </p:nvPr>
        </p:nvSpPr>
        <p:spPr>
          <a:xfrm>
            <a:off x="1320800" y="1676400"/>
            <a:ext cx="10363200" cy="1462405"/>
          </a:xfrm>
        </p:spPr>
        <p:txBody>
          <a:bodyPr/>
          <a:lstStyle>
            <a:lvl1pPr>
              <a:defRPr/>
            </a:lvl1pPr>
          </a:lstStyle>
          <a:p>
            <a:pPr lvl="0" fontAlgn="base"/>
            <a:r>
              <a:rPr lang="zh-CN" altLang="en-US" strike="noStrike" noProof="0" smtClean="0"/>
              <a:t>单击此处编辑母版标题样式</a:t>
            </a:r>
            <a:endParaRPr lang="zh-CN" altLang="en-US" strike="noStrike" noProof="0" smtClean="0"/>
          </a:p>
        </p:txBody>
      </p:sp>
      <p:sp>
        <p:nvSpPr>
          <p:cNvPr id="19469" name="Rectangle 13"/>
          <p:cNvSpPr>
            <a:spLocks noGrp="1" noChangeArrowheads="1"/>
          </p:cNvSpPr>
          <p:nvPr>
            <p:ph type="subTitle" idx="1"/>
          </p:nvPr>
        </p:nvSpPr>
        <p:spPr>
          <a:xfrm>
            <a:off x="1828800" y="3886200"/>
            <a:ext cx="8534400" cy="1752600"/>
          </a:xfrm>
        </p:spPr>
        <p:txBody>
          <a:bodyPr/>
          <a:lstStyle>
            <a:lvl1pPr marL="0" indent="0" algn="ctr">
              <a:buFont typeface="Wingdings" panose="05000000000000000000" pitchFamily="2" charset="2"/>
              <a:buNone/>
              <a:defRPr/>
            </a:lvl1pPr>
          </a:lstStyle>
          <a:p>
            <a:pPr lvl="0" fontAlgn="base"/>
            <a:r>
              <a:rPr lang="zh-CN" altLang="en-US" strike="noStrike" noProof="0" smtClean="0"/>
              <a:t>单击此处编辑母版副标题样式</a:t>
            </a:r>
            <a:endParaRPr lang="zh-CN" altLang="en-US" strike="noStrike" noProof="0" smtClean="0"/>
          </a:p>
        </p:txBody>
      </p:sp>
      <p:sp>
        <p:nvSpPr>
          <p:cNvPr id="24" name="Rectangle 14"/>
          <p:cNvSpPr>
            <a:spLocks noGrp="1" noChangeArrowheads="1"/>
          </p:cNvSpPr>
          <p:nvPr>
            <p:ph type="dt" sz="half" idx="2"/>
          </p:nvPr>
        </p:nvSpPr>
        <p:spPr bwMode="auto">
          <a:xfrm>
            <a:off x="1320800" y="6248400"/>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solidFill>
                  <a:srgbClr val="333333"/>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333333"/>
              </a:solidFill>
              <a:effectLst/>
              <a:uLnTx/>
              <a:uFillTx/>
              <a:latin typeface="+mn-lt"/>
              <a:ea typeface="+mn-ea"/>
              <a:cs typeface="+mn-cs"/>
            </a:endParaRPr>
          </a:p>
        </p:txBody>
      </p:sp>
      <p:sp>
        <p:nvSpPr>
          <p:cNvPr id="25" name="Rectangle 15"/>
          <p:cNvSpPr>
            <a:spLocks noGrp="1" noChangeArrowheads="1"/>
          </p:cNvSpPr>
          <p:nvPr>
            <p:ph type="ftr" sz="quarter" idx="3"/>
          </p:nvPr>
        </p:nvSpPr>
        <p:spPr bwMode="auto">
          <a:xfrm>
            <a:off x="45720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solidFill>
                  <a:srgbClr val="333333"/>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333333"/>
              </a:solidFill>
              <a:effectLst/>
              <a:uLnTx/>
              <a:uFillTx/>
              <a:latin typeface="+mn-lt"/>
              <a:ea typeface="+mn-ea"/>
              <a:cs typeface="+mn-cs"/>
            </a:endParaRPr>
          </a:p>
        </p:txBody>
      </p:sp>
      <p:sp>
        <p:nvSpPr>
          <p:cNvPr id="26" name="Rectangle 16"/>
          <p:cNvSpPr>
            <a:spLocks noGrp="1" noChangeArrowheads="1"/>
          </p:cNvSpPr>
          <p:nvPr>
            <p:ph type="sldNum" sz="quarter" idx="4"/>
          </p:nvPr>
        </p:nvSpPr>
        <p:spPr bwMode="auto">
          <a:xfrm>
            <a:off x="9144000" y="6248400"/>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solidFill>
                  <a:srgbClr val="333333"/>
                </a:solidFill>
                <a:latin typeface="Tahoma" panose="020B0604030504040204" pitchFamily="34" charset="0"/>
                <a:ea typeface="宋体" panose="02010600030101010101" pitchFamily="2" charset="-122"/>
                <a:cs typeface="+mn-cs"/>
              </a:rPr>
            </a:fld>
            <a:endParaRPr lang="en-US" altLang="zh-CN" strike="noStrike" noProof="1" dirty="0">
              <a:solidFill>
                <a:srgbClr val="333333"/>
              </a:solidFill>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534795" y="214630"/>
            <a:ext cx="10391140" cy="1462405"/>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1576705" y="2018030"/>
            <a:ext cx="10363835" cy="411543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3"/>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4"/>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5"/>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295"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295" y="2907030"/>
            <a:ext cx="10363200" cy="149987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14" name="日期占位符 3"/>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4"/>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5"/>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534795" y="214630"/>
            <a:ext cx="10391140" cy="1462405"/>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1576705" y="201803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859905" y="201803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4"/>
          <p:cNvSpPr>
            <a:spLocks noGrp="1"/>
          </p:cNvSpPr>
          <p:nvPr>
            <p:ph type="dt" sz="half" idx="1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5"/>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6"/>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430"/>
            <a:ext cx="5386705" cy="63944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705"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155" y="1535430"/>
            <a:ext cx="5389245" cy="63944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155" y="2174875"/>
            <a:ext cx="5389245"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6"/>
          <p:cNvSpPr>
            <a:spLocks noGrp="1"/>
          </p:cNvSpPr>
          <p:nvPr>
            <p:ph type="dt" sz="half" idx="1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7"/>
          <p:cNvSpPr>
            <a:spLocks noGrp="1"/>
          </p:cNvSpPr>
          <p:nvPr>
            <p:ph type="ftr" sz="quarter" idx="1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8"/>
          <p:cNvSpPr>
            <a:spLocks noGrp="1"/>
          </p:cNvSpPr>
          <p:nvPr>
            <p:ph type="sldNum" sz="quarter" idx="1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395"/>
          </a:xfrm>
        </p:spPr>
        <p:txBody>
          <a:bodyPr anchor="b" anchorCtr="0">
            <a:normAutofit/>
          </a:bodyPr>
          <a:lstStyle>
            <a:lvl1pPr algn="ctr">
              <a:defRPr sz="8000" b="0">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a:xfrm>
            <a:off x="838200" y="6356350"/>
            <a:ext cx="2743835" cy="365760"/>
          </a:xfrm>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5435" cy="365760"/>
          </a:xfrm>
        </p:spPr>
        <p:txBody>
          <a:bodyPr/>
          <a:lstStyle/>
          <a:p>
            <a:endParaRPr lang="zh-CN" altLang="en-US"/>
          </a:p>
        </p:txBody>
      </p:sp>
      <p:sp>
        <p:nvSpPr>
          <p:cNvPr id="5" name="灯片编号占位符 4"/>
          <p:cNvSpPr>
            <a:spLocks noGrp="1"/>
          </p:cNvSpPr>
          <p:nvPr>
            <p:ph type="sldNum" sz="quarter" idx="12"/>
          </p:nvPr>
        </p:nvSpPr>
        <p:spPr>
          <a:xfrm>
            <a:off x="8610600" y="6356350"/>
            <a:ext cx="2743835" cy="365760"/>
          </a:xfrm>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3238500" y="3733165"/>
            <a:ext cx="5715000" cy="1186180"/>
          </a:xfrm>
        </p:spPr>
        <p:txBody>
          <a:bodyPr>
            <a:normAutofit/>
          </a:bodyPr>
          <a:lstStyle>
            <a:lvl1pPr marL="0" indent="0" algn="ctr">
              <a:buNone/>
              <a:defRPr sz="3200">
                <a:solidFill>
                  <a:schemeClr val="tx1"/>
                </a:solidFill>
              </a:defRPr>
            </a:lvl1pPr>
          </a:lstStyle>
          <a:p>
            <a:pPr lvl="0"/>
            <a:r>
              <a:rPr lang="zh-CN" altLang="en-US" dirty="0"/>
              <a:t>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534795" y="214630"/>
            <a:ext cx="10391140" cy="1462405"/>
          </a:xfrm>
        </p:spPr>
        <p:txBody>
          <a:bodyPr/>
          <a:lstStyle/>
          <a:p>
            <a:pPr fontAlgn="base"/>
            <a:r>
              <a:rPr lang="zh-CN" altLang="en-US" strike="noStrike" noProof="1" smtClean="0"/>
              <a:t>单击此处编辑母版标题样式</a:t>
            </a:r>
            <a:endParaRPr lang="zh-CN" altLang="en-US" strike="noStrike" noProof="1"/>
          </a:p>
        </p:txBody>
      </p:sp>
      <p:sp>
        <p:nvSpPr>
          <p:cNvPr id="14" name="日期占位符 2"/>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3"/>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4"/>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14" name="日期占位符 1"/>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2"/>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3"/>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295" cy="1162050"/>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945" y="273050"/>
            <a:ext cx="6815455" cy="58534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295" cy="46913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14" name="日期占位符 4"/>
          <p:cNvSpPr>
            <a:spLocks noGrp="1"/>
          </p:cNvSpPr>
          <p:nvPr>
            <p:ph type="dt" sz="half" idx="1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5"/>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6"/>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505" y="4800600"/>
            <a:ext cx="7315200" cy="567055"/>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505"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505" y="5367655"/>
            <a:ext cx="7315200" cy="8045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14" name="日期占位符 4"/>
          <p:cNvSpPr>
            <a:spLocks noGrp="1"/>
          </p:cNvSpPr>
          <p:nvPr>
            <p:ph type="dt" sz="half" idx="1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5"/>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6"/>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534795" y="214630"/>
            <a:ext cx="10391140" cy="1462405"/>
          </a:xfr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576705" y="2018030"/>
            <a:ext cx="10363835" cy="411543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3"/>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4"/>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5"/>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38945" y="214630"/>
            <a:ext cx="2601595" cy="59182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534795" y="214630"/>
            <a:ext cx="7600950" cy="59182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3"/>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4"/>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5"/>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96258" name="Group 2"/>
          <p:cNvGrpSpPr/>
          <p:nvPr/>
        </p:nvGrpSpPr>
        <p:grpSpPr>
          <a:xfrm>
            <a:off x="0" y="0"/>
            <a:ext cx="12192000" cy="6858000"/>
            <a:chOff x="0" y="0"/>
            <a:chExt cx="12192000" cy="6858000"/>
          </a:xfrm>
        </p:grpSpPr>
        <p:sp>
          <p:nvSpPr>
            <p:cNvPr id="18" name="Rectangle 3"/>
            <p:cNvSpPr>
              <a:spLocks noChangeArrowheads="1"/>
            </p:cNvSpPr>
            <p:nvPr/>
          </p:nvSpPr>
          <p:spPr bwMode="hidden">
            <a:xfrm>
              <a:off x="0" y="0"/>
              <a:ext cx="4673600" cy="6858000"/>
            </a:xfrm>
            <a:prstGeom prst="rect">
              <a:avLst/>
            </a:prstGeom>
            <a:gradFill rotWithShape="0">
              <a:gsLst>
                <a:gs pos="0">
                  <a:schemeClr val="folHlink"/>
                </a:gs>
                <a:gs pos="100000">
                  <a:schemeClr val="bg1"/>
                </a:gs>
              </a:gsLst>
              <a:lin ang="0" scaled="1"/>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 name="Rectangle 4"/>
            <p:cNvSpPr>
              <a:spLocks noChangeArrowheads="1"/>
            </p:cNvSpPr>
            <p:nvPr/>
          </p:nvSpPr>
          <p:spPr bwMode="hidden">
            <a:xfrm>
              <a:off x="2287905" y="1690370"/>
              <a:ext cx="9904095" cy="2533650"/>
            </a:xfrm>
            <a:prstGeom prst="rect">
              <a:avLst/>
            </a:prstGeom>
            <a:solidFill>
              <a:schemeClr val="bg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96261" name="Group 5"/>
            <p:cNvGrpSpPr/>
            <p:nvPr/>
          </p:nvGrpSpPr>
          <p:grpSpPr>
            <a:xfrm>
              <a:off x="0" y="1066800"/>
              <a:ext cx="3822700" cy="3157220"/>
              <a:chOff x="0" y="1066800"/>
              <a:chExt cx="3822700" cy="3157220"/>
            </a:xfrm>
          </p:grpSpPr>
          <p:sp>
            <p:nvSpPr>
              <p:cNvPr id="21" name="Rectangle 6"/>
              <p:cNvSpPr>
                <a:spLocks noChangeArrowheads="1"/>
              </p:cNvSpPr>
              <p:nvPr/>
            </p:nvSpPr>
            <p:spPr bwMode="auto">
              <a:xfrm>
                <a:off x="763905" y="3582670"/>
                <a:ext cx="768350" cy="641350"/>
              </a:xfrm>
              <a:prstGeom prst="rect">
                <a:avLst/>
              </a:prstGeom>
              <a:solidFill>
                <a:schemeClr val="accent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 name="Rectangle 7"/>
              <p:cNvSpPr>
                <a:spLocks noChangeArrowheads="1"/>
              </p:cNvSpPr>
              <p:nvPr/>
            </p:nvSpPr>
            <p:spPr bwMode="auto">
              <a:xfrm>
                <a:off x="2287905" y="1690370"/>
                <a:ext cx="766445" cy="642620"/>
              </a:xfrm>
              <a:prstGeom prst="rect">
                <a:avLst/>
              </a:prstGeom>
              <a:solidFill>
                <a:schemeClr val="folHlink"/>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 name="Rectangle 8"/>
              <p:cNvSpPr>
                <a:spLocks noChangeArrowheads="1"/>
              </p:cNvSpPr>
              <p:nvPr/>
            </p:nvSpPr>
            <p:spPr bwMode="auto">
              <a:xfrm>
                <a:off x="3041650" y="1066800"/>
                <a:ext cx="781050" cy="635000"/>
              </a:xfrm>
              <a:prstGeom prst="rect">
                <a:avLst/>
              </a:prstGeom>
              <a:solidFill>
                <a:schemeClr val="folHlink"/>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 name="Rectangle 9"/>
              <p:cNvSpPr>
                <a:spLocks noChangeArrowheads="1"/>
              </p:cNvSpPr>
              <p:nvPr/>
            </p:nvSpPr>
            <p:spPr bwMode="auto">
              <a:xfrm>
                <a:off x="1522095" y="3582670"/>
                <a:ext cx="779145" cy="641350"/>
              </a:xfrm>
              <a:prstGeom prst="rect">
                <a:avLst/>
              </a:prstGeom>
              <a:solidFill>
                <a:schemeClr val="bg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 name="Rectangle 10"/>
              <p:cNvSpPr>
                <a:spLocks noChangeArrowheads="1"/>
              </p:cNvSpPr>
              <p:nvPr/>
            </p:nvSpPr>
            <p:spPr bwMode="auto">
              <a:xfrm>
                <a:off x="3041650" y="1690370"/>
                <a:ext cx="781050" cy="642620"/>
              </a:xfrm>
              <a:prstGeom prst="rect">
                <a:avLst/>
              </a:prstGeom>
              <a:solidFill>
                <a:schemeClr val="accent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 name="Rectangle 11"/>
              <p:cNvSpPr>
                <a:spLocks noChangeArrowheads="1"/>
              </p:cNvSpPr>
              <p:nvPr/>
            </p:nvSpPr>
            <p:spPr bwMode="auto">
              <a:xfrm>
                <a:off x="1522095" y="2324100"/>
                <a:ext cx="779145" cy="633095"/>
              </a:xfrm>
              <a:prstGeom prst="rect">
                <a:avLst/>
              </a:prstGeom>
              <a:solidFill>
                <a:schemeClr val="folHlink"/>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 name="Rectangle 12"/>
              <p:cNvSpPr>
                <a:spLocks noChangeArrowheads="1"/>
              </p:cNvSpPr>
              <p:nvPr/>
            </p:nvSpPr>
            <p:spPr bwMode="auto">
              <a:xfrm>
                <a:off x="0" y="2324100"/>
                <a:ext cx="776605" cy="633095"/>
              </a:xfrm>
              <a:prstGeom prst="rect">
                <a:avLst/>
              </a:prstGeom>
              <a:solidFill>
                <a:schemeClr val="bg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 name="Rectangle 13"/>
              <p:cNvSpPr>
                <a:spLocks noChangeArrowheads="1"/>
              </p:cNvSpPr>
              <p:nvPr/>
            </p:nvSpPr>
            <p:spPr bwMode="auto">
              <a:xfrm>
                <a:off x="2287905" y="2324100"/>
                <a:ext cx="766445" cy="633095"/>
              </a:xfrm>
              <a:prstGeom prst="rect">
                <a:avLst/>
              </a:prstGeom>
              <a:solidFill>
                <a:schemeClr val="accent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 name="Rectangle 14"/>
              <p:cNvSpPr>
                <a:spLocks noChangeArrowheads="1"/>
              </p:cNvSpPr>
              <p:nvPr/>
            </p:nvSpPr>
            <p:spPr bwMode="auto">
              <a:xfrm>
                <a:off x="763905" y="2947670"/>
                <a:ext cx="768350" cy="644525"/>
              </a:xfrm>
              <a:prstGeom prst="rect">
                <a:avLst/>
              </a:prstGeom>
              <a:solidFill>
                <a:schemeClr val="folHlink"/>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 name="Rectangle 15"/>
              <p:cNvSpPr>
                <a:spLocks noChangeArrowheads="1"/>
              </p:cNvSpPr>
              <p:nvPr/>
            </p:nvSpPr>
            <p:spPr bwMode="auto">
              <a:xfrm>
                <a:off x="1522095" y="2947670"/>
                <a:ext cx="779145" cy="644525"/>
              </a:xfrm>
              <a:prstGeom prst="rect">
                <a:avLst/>
              </a:prstGeom>
              <a:solidFill>
                <a:schemeClr val="accent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sp>
        <p:nvSpPr>
          <p:cNvPr id="22547" name="Rectangle 19"/>
          <p:cNvSpPr>
            <a:spLocks noGrp="1" noChangeArrowheads="1"/>
          </p:cNvSpPr>
          <p:nvPr>
            <p:ph type="ctrTitle"/>
          </p:nvPr>
        </p:nvSpPr>
        <p:spPr>
          <a:xfrm>
            <a:off x="3962400" y="1828800"/>
            <a:ext cx="8026400" cy="2209800"/>
          </a:xfrm>
        </p:spPr>
        <p:txBody>
          <a:bodyPr/>
          <a:lstStyle>
            <a:lvl1pPr>
              <a:defRPr sz="5000">
                <a:solidFill>
                  <a:srgbClr val="FFFFFF"/>
                </a:solidFill>
              </a:defRPr>
            </a:lvl1pPr>
          </a:lstStyle>
          <a:p>
            <a:pPr lvl="0" fontAlgn="base"/>
            <a:r>
              <a:rPr lang="zh-CN" altLang="en-US" strike="noStrike" noProof="0" smtClean="0"/>
              <a:t>单击此处编辑母版标题样式</a:t>
            </a:r>
            <a:endParaRPr lang="zh-CN" altLang="en-US" strike="noStrike" noProof="0" smtClean="0"/>
          </a:p>
        </p:txBody>
      </p:sp>
      <p:sp>
        <p:nvSpPr>
          <p:cNvPr id="22548" name="Rectangle 20"/>
          <p:cNvSpPr>
            <a:spLocks noGrp="1" noChangeArrowheads="1"/>
          </p:cNvSpPr>
          <p:nvPr>
            <p:ph type="subTitle" idx="1"/>
          </p:nvPr>
        </p:nvSpPr>
        <p:spPr>
          <a:xfrm>
            <a:off x="3962400" y="4267200"/>
            <a:ext cx="8026400" cy="1752600"/>
          </a:xfrm>
        </p:spPr>
        <p:txBody>
          <a:bodyPr/>
          <a:lstStyle>
            <a:lvl1pPr marL="0" indent="0">
              <a:buFont typeface="Wingdings" panose="05000000000000000000" pitchFamily="2" charset="2"/>
              <a:buNone/>
              <a:defRPr sz="3400"/>
            </a:lvl1pPr>
          </a:lstStyle>
          <a:p>
            <a:pPr lvl="0" fontAlgn="base"/>
            <a:r>
              <a:rPr lang="zh-CN" altLang="en-US" strike="noStrike" noProof="0" smtClean="0"/>
              <a:t>单击此处编辑母版副标题样式</a:t>
            </a:r>
            <a:endParaRPr lang="zh-CN" altLang="en-US" strike="noStrike" noProof="0" smtClean="0"/>
          </a:p>
        </p:txBody>
      </p:sp>
      <p:sp>
        <p:nvSpPr>
          <p:cNvPr id="31" name="Rectangle 16"/>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32" name="Rectangle 17"/>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33" name="Rectangle 18"/>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3435" cy="1372235"/>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609600" y="1981200"/>
            <a:ext cx="10973435" cy="388683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7" name="页脚占位符 3"/>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4"/>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5"/>
          <p:cNvSpPr>
            <a:spLocks noGrp="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295"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295" y="2907030"/>
            <a:ext cx="10363200" cy="149987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17" name="页脚占位符 3"/>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4"/>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5"/>
          <p:cNvSpPr>
            <a:spLocks noGrp="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3435" cy="1372235"/>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7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7" name="页脚占位符 4"/>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5"/>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6"/>
          <p:cNvSpPr>
            <a:spLocks noGrp="1"/>
          </p:cNvSpPr>
          <p:nvPr>
            <p:ph type="dt" sz="half" idx="1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835" cy="36576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5435" cy="365760"/>
          </a:xfrm>
        </p:spPr>
        <p:txBody>
          <a:bodyPr/>
          <a:lstStyle/>
          <a:p>
            <a:endParaRPr lang="zh-CN" altLang="en-US"/>
          </a:p>
        </p:txBody>
      </p:sp>
      <p:sp>
        <p:nvSpPr>
          <p:cNvPr id="4" name="灯片编号占位符 3"/>
          <p:cNvSpPr>
            <a:spLocks noGrp="1"/>
          </p:cNvSpPr>
          <p:nvPr>
            <p:ph type="sldNum" sz="quarter" idx="12"/>
          </p:nvPr>
        </p:nvSpPr>
        <p:spPr>
          <a:xfrm>
            <a:off x="8610600" y="6356350"/>
            <a:ext cx="2743835" cy="365760"/>
          </a:xfrm>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430"/>
            <a:ext cx="5386705" cy="63944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705"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155" y="1535430"/>
            <a:ext cx="5389245" cy="63944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155" y="2174875"/>
            <a:ext cx="5389245"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7" name="页脚占位符 6"/>
          <p:cNvSpPr>
            <a:spLocks noGrp="1"/>
          </p:cNvSpPr>
          <p:nvPr>
            <p:ph type="ftr" sz="quarter" idx="1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7"/>
          <p:cNvSpPr>
            <a:spLocks noGrp="1"/>
          </p:cNvSpPr>
          <p:nvPr>
            <p:ph type="sldNum" sz="quarter" idx="1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8"/>
          <p:cNvSpPr>
            <a:spLocks noGrp="1"/>
          </p:cNvSpPr>
          <p:nvPr>
            <p:ph type="dt" sz="half" idx="1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3435" cy="1372235"/>
          </a:xfrm>
        </p:spPr>
        <p:txBody>
          <a:bodyPr/>
          <a:lstStyle/>
          <a:p>
            <a:pPr fontAlgn="base"/>
            <a:r>
              <a:rPr lang="zh-CN" altLang="en-US" strike="noStrike" noProof="1" smtClean="0"/>
              <a:t>单击此处编辑母版标题样式</a:t>
            </a:r>
            <a:endParaRPr lang="zh-CN" altLang="en-US" strike="noStrike" noProof="1"/>
          </a:p>
        </p:txBody>
      </p:sp>
      <p:sp>
        <p:nvSpPr>
          <p:cNvPr id="17" name="页脚占位符 2"/>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3"/>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4"/>
          <p:cNvSpPr>
            <a:spLocks noGrp="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17" name="页脚占位符 1"/>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2"/>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3"/>
          <p:cNvSpPr>
            <a:spLocks noGrp="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295"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945" y="273050"/>
            <a:ext cx="6815455" cy="58534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295" cy="46913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17" name="页脚占位符 4"/>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5"/>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6"/>
          <p:cNvSpPr>
            <a:spLocks noGrp="1"/>
          </p:cNvSpPr>
          <p:nvPr>
            <p:ph type="dt" sz="half" idx="1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505" y="4800600"/>
            <a:ext cx="7315200" cy="567055"/>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505"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505" y="5367655"/>
            <a:ext cx="7315200" cy="8045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17" name="页脚占位符 4"/>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5"/>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6"/>
          <p:cNvSpPr>
            <a:spLocks noGrp="1"/>
          </p:cNvSpPr>
          <p:nvPr>
            <p:ph type="dt" sz="half" idx="1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3435" cy="1372235"/>
          </a:xfr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1981200"/>
            <a:ext cx="10973435" cy="388683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7" name="页脚占位符 3"/>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4"/>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5"/>
          <p:cNvSpPr>
            <a:spLocks noGrp="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457200"/>
            <a:ext cx="2743200" cy="54102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457200"/>
            <a:ext cx="8026400" cy="54102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7" name="页脚占位符 3"/>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4"/>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5"/>
          <p:cNvSpPr>
            <a:spLocks noGrp="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130050" name="Group 2"/>
          <p:cNvGrpSpPr/>
          <p:nvPr/>
        </p:nvGrpSpPr>
        <p:grpSpPr>
          <a:xfrm>
            <a:off x="0" y="2438400"/>
            <a:ext cx="12012295" cy="1052830"/>
            <a:chOff x="0" y="2438400"/>
            <a:chExt cx="12012295" cy="1052830"/>
          </a:xfrm>
        </p:grpSpPr>
        <p:grpSp>
          <p:nvGrpSpPr>
            <p:cNvPr id="130051" name="Group 3"/>
            <p:cNvGrpSpPr/>
            <p:nvPr/>
          </p:nvGrpSpPr>
          <p:grpSpPr>
            <a:xfrm>
              <a:off x="391795" y="2546350"/>
              <a:ext cx="950595" cy="474345"/>
              <a:chOff x="391795" y="2546350"/>
              <a:chExt cx="950595" cy="474345"/>
            </a:xfrm>
          </p:grpSpPr>
          <p:sp>
            <p:nvSpPr>
              <p:cNvPr id="22" name="Rectangle 4"/>
              <p:cNvSpPr>
                <a:spLocks noChangeArrowheads="1"/>
              </p:cNvSpPr>
              <p:nvPr/>
            </p:nvSpPr>
            <p:spPr bwMode="auto">
              <a:xfrm>
                <a:off x="391795" y="2546350"/>
                <a:ext cx="584835" cy="474345"/>
              </a:xfrm>
              <a:prstGeom prst="rect">
                <a:avLst/>
              </a:prstGeom>
              <a:solidFill>
                <a:schemeClr val="folHlink"/>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 name="Rectangle 5"/>
              <p:cNvSpPr>
                <a:spLocks noChangeArrowheads="1"/>
              </p:cNvSpPr>
              <p:nvPr/>
            </p:nvSpPr>
            <p:spPr bwMode="auto">
              <a:xfrm>
                <a:off x="903605" y="2546350"/>
                <a:ext cx="438785" cy="474345"/>
              </a:xfrm>
              <a:prstGeom prst="rect">
                <a:avLst/>
              </a:prstGeom>
              <a:gradFill rotWithShape="0">
                <a:gsLst>
                  <a:gs pos="0">
                    <a:schemeClr val="folHlink"/>
                  </a:gs>
                  <a:gs pos="100000">
                    <a:schemeClr val="bg1"/>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30054" name="Group 6"/>
            <p:cNvGrpSpPr/>
            <p:nvPr/>
          </p:nvGrpSpPr>
          <p:grpSpPr>
            <a:xfrm>
              <a:off x="556895" y="2968625"/>
              <a:ext cx="986155" cy="474345"/>
              <a:chOff x="556895" y="2968625"/>
              <a:chExt cx="986155" cy="474345"/>
            </a:xfrm>
          </p:grpSpPr>
          <p:sp>
            <p:nvSpPr>
              <p:cNvPr id="20" name="Rectangle 7"/>
              <p:cNvSpPr>
                <a:spLocks noChangeArrowheads="1"/>
              </p:cNvSpPr>
              <p:nvPr/>
            </p:nvSpPr>
            <p:spPr bwMode="auto">
              <a:xfrm>
                <a:off x="556895" y="2968625"/>
                <a:ext cx="563880" cy="474345"/>
              </a:xfrm>
              <a:prstGeom prst="rect">
                <a:avLst/>
              </a:prstGeom>
              <a:solidFill>
                <a:schemeClr val="accent2"/>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 name="Rectangle 8"/>
              <p:cNvSpPr>
                <a:spLocks noChangeArrowheads="1"/>
              </p:cNvSpPr>
              <p:nvPr/>
            </p:nvSpPr>
            <p:spPr bwMode="auto">
              <a:xfrm>
                <a:off x="1049655" y="2968625"/>
                <a:ext cx="493395" cy="474345"/>
              </a:xfrm>
              <a:prstGeom prst="rect">
                <a:avLst/>
              </a:prstGeom>
              <a:gradFill rotWithShape="0">
                <a:gsLst>
                  <a:gs pos="0">
                    <a:schemeClr val="accent2"/>
                  </a:gs>
                  <a:gs pos="100000">
                    <a:schemeClr val="bg1"/>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7" name="Rectangle 9"/>
            <p:cNvSpPr>
              <a:spLocks noChangeArrowheads="1"/>
            </p:cNvSpPr>
            <p:nvPr/>
          </p:nvSpPr>
          <p:spPr bwMode="auto">
            <a:xfrm>
              <a:off x="0" y="2895600"/>
              <a:ext cx="747395" cy="422275"/>
            </a:xfrm>
            <a:prstGeom prst="rect">
              <a:avLst/>
            </a:prstGeom>
            <a:gradFill rotWithShape="0">
              <a:gsLst>
                <a:gs pos="0">
                  <a:schemeClr val="bg1"/>
                </a:gs>
                <a:gs pos="100000">
                  <a:schemeClr val="hlink"/>
                </a:gs>
              </a:gsLst>
              <a:lin ang="189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 name="Rectangle 10"/>
            <p:cNvSpPr>
              <a:spLocks noChangeArrowheads="1"/>
            </p:cNvSpPr>
            <p:nvPr/>
          </p:nvSpPr>
          <p:spPr bwMode="auto">
            <a:xfrm>
              <a:off x="846455" y="2438400"/>
              <a:ext cx="42545" cy="1052830"/>
            </a:xfrm>
            <a:prstGeom prst="rect">
              <a:avLst/>
            </a:prstGeom>
            <a:solidFill>
              <a:schemeClr val="bg2"/>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 name="Rectangle 11"/>
            <p:cNvSpPr>
              <a:spLocks noChangeArrowheads="1"/>
            </p:cNvSpPr>
            <p:nvPr/>
          </p:nvSpPr>
          <p:spPr bwMode="auto">
            <a:xfrm flipV="1">
              <a:off x="421005" y="3260725"/>
              <a:ext cx="11590655" cy="55245"/>
            </a:xfrm>
            <a:prstGeom prst="rect">
              <a:avLst/>
            </a:prstGeom>
            <a:gradFill rotWithShape="0">
              <a:gsLst>
                <a:gs pos="0">
                  <a:schemeClr val="bg2"/>
                </a:gs>
                <a:gs pos="100000">
                  <a:schemeClr val="bg1"/>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8444" name="Rectangle 12"/>
          <p:cNvSpPr>
            <a:spLocks noGrp="1" noChangeArrowheads="1"/>
          </p:cNvSpPr>
          <p:nvPr>
            <p:ph type="ctrTitle"/>
          </p:nvPr>
        </p:nvSpPr>
        <p:spPr>
          <a:xfrm>
            <a:off x="1320800" y="1676400"/>
            <a:ext cx="10363200" cy="1462405"/>
          </a:xfrm>
        </p:spPr>
        <p:txBody>
          <a:bodyPr/>
          <a:lstStyle>
            <a:lvl1pPr>
              <a:defRPr/>
            </a:lvl1pPr>
          </a:lstStyle>
          <a:p>
            <a:pPr lvl="0" fontAlgn="base"/>
            <a:r>
              <a:rPr lang="zh-CN" altLang="en-US" strike="noStrike" noProof="0" smtClean="0"/>
              <a:t>单击此处编辑母版标题样式</a:t>
            </a:r>
            <a:endParaRPr lang="zh-CN" altLang="en-US" strike="noStrike" noProof="0" smtClean="0"/>
          </a:p>
        </p:txBody>
      </p:sp>
      <p:sp>
        <p:nvSpPr>
          <p:cNvPr id="18445" name="Rectangle 13"/>
          <p:cNvSpPr>
            <a:spLocks noGrp="1" noChangeArrowheads="1"/>
          </p:cNvSpPr>
          <p:nvPr>
            <p:ph type="subTitle" idx="1"/>
          </p:nvPr>
        </p:nvSpPr>
        <p:spPr>
          <a:xfrm>
            <a:off x="1828800" y="3886200"/>
            <a:ext cx="8534400" cy="1752600"/>
          </a:xfrm>
        </p:spPr>
        <p:txBody>
          <a:bodyPr/>
          <a:lstStyle>
            <a:lvl1pPr marL="0" indent="0" algn="ctr">
              <a:buFont typeface="Wingdings" panose="05000000000000000000" pitchFamily="2" charset="2"/>
              <a:buNone/>
              <a:defRPr/>
            </a:lvl1pPr>
          </a:lstStyle>
          <a:p>
            <a:pPr lvl="0" fontAlgn="base"/>
            <a:r>
              <a:rPr lang="zh-CN" altLang="en-US" strike="noStrike" noProof="0" smtClean="0"/>
              <a:t>单击此处编辑母版副标题样式</a:t>
            </a:r>
            <a:endParaRPr lang="zh-CN" altLang="en-US" strike="noStrike" noProof="0" smtClean="0"/>
          </a:p>
        </p:txBody>
      </p:sp>
      <p:sp>
        <p:nvSpPr>
          <p:cNvPr id="24" name="Rectangle 14"/>
          <p:cNvSpPr>
            <a:spLocks noGrp="1" noChangeArrowheads="1"/>
          </p:cNvSpPr>
          <p:nvPr>
            <p:ph type="dt" sz="half" idx="2"/>
          </p:nvPr>
        </p:nvSpPr>
        <p:spPr bwMode="auto">
          <a:xfrm>
            <a:off x="1320800" y="6248400"/>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solidFill>
                  <a:srgbClr val="333333"/>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333333"/>
              </a:solidFill>
              <a:effectLst/>
              <a:uLnTx/>
              <a:uFillTx/>
              <a:latin typeface="+mn-lt"/>
              <a:ea typeface="+mn-ea"/>
              <a:cs typeface="+mn-cs"/>
            </a:endParaRPr>
          </a:p>
        </p:txBody>
      </p:sp>
      <p:sp>
        <p:nvSpPr>
          <p:cNvPr id="25" name="Rectangle 15"/>
          <p:cNvSpPr>
            <a:spLocks noGrp="1" noChangeArrowheads="1"/>
          </p:cNvSpPr>
          <p:nvPr>
            <p:ph type="ftr" sz="quarter" idx="3"/>
          </p:nvPr>
        </p:nvSpPr>
        <p:spPr bwMode="auto">
          <a:xfrm>
            <a:off x="45720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solidFill>
                  <a:srgbClr val="333333"/>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333333"/>
              </a:solidFill>
              <a:effectLst/>
              <a:uLnTx/>
              <a:uFillTx/>
              <a:latin typeface="+mn-lt"/>
              <a:ea typeface="+mn-ea"/>
              <a:cs typeface="+mn-cs"/>
            </a:endParaRPr>
          </a:p>
        </p:txBody>
      </p:sp>
      <p:sp>
        <p:nvSpPr>
          <p:cNvPr id="26" name="Rectangle 16"/>
          <p:cNvSpPr>
            <a:spLocks noGrp="1" noChangeArrowheads="1"/>
          </p:cNvSpPr>
          <p:nvPr>
            <p:ph type="sldNum" sz="quarter" idx="4"/>
          </p:nvPr>
        </p:nvSpPr>
        <p:spPr bwMode="auto">
          <a:xfrm>
            <a:off x="9144000" y="6248400"/>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solidFill>
                  <a:srgbClr val="333333"/>
                </a:solidFill>
                <a:latin typeface="Tahoma" panose="020B0604030504040204" pitchFamily="34" charset="0"/>
                <a:ea typeface="宋体" panose="02010600030101010101" pitchFamily="2" charset="-122"/>
                <a:cs typeface="+mn-cs"/>
              </a:rPr>
            </a:fld>
            <a:endParaRPr lang="en-US" altLang="zh-CN" strike="noStrike" noProof="1" dirty="0">
              <a:solidFill>
                <a:srgbClr val="333333"/>
              </a:solidFill>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534795" y="214630"/>
            <a:ext cx="10391140" cy="1462405"/>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1576705" y="2018030"/>
            <a:ext cx="10363835" cy="411543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3"/>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4"/>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5"/>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295"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295" y="2907030"/>
            <a:ext cx="10363200" cy="149987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14" name="日期占位符 3"/>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4"/>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5"/>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740"/>
            <a:ext cx="4681855" cy="1428115"/>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610" y="713740"/>
            <a:ext cx="5711825"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940"/>
            <a:ext cx="4681855" cy="381190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a:xfrm>
            <a:off x="838200" y="6356350"/>
            <a:ext cx="2743835" cy="36576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4038600" y="6356350"/>
            <a:ext cx="4115435" cy="365760"/>
          </a:xfrm>
        </p:spPr>
        <p:txBody>
          <a:bodyPr/>
          <a:lstStyle/>
          <a:p>
            <a:endParaRPr lang="zh-CN" altLang="en-US" dirty="0"/>
          </a:p>
        </p:txBody>
      </p:sp>
      <p:sp>
        <p:nvSpPr>
          <p:cNvPr id="7" name="灯片编号占位符 6"/>
          <p:cNvSpPr>
            <a:spLocks noGrp="1"/>
          </p:cNvSpPr>
          <p:nvPr>
            <p:ph type="sldNum" sz="quarter" idx="12"/>
          </p:nvPr>
        </p:nvSpPr>
        <p:spPr>
          <a:xfrm>
            <a:off x="8610600" y="6356350"/>
            <a:ext cx="2743835" cy="365760"/>
          </a:xfrm>
        </p:spPr>
        <p:txBody>
          <a:body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534795" y="214630"/>
            <a:ext cx="10391140" cy="1462405"/>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1576705" y="201803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859905" y="201803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4"/>
          <p:cNvSpPr>
            <a:spLocks noGrp="1"/>
          </p:cNvSpPr>
          <p:nvPr>
            <p:ph type="dt" sz="half" idx="1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5"/>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6"/>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430"/>
            <a:ext cx="5386705" cy="63944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705"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155" y="1535430"/>
            <a:ext cx="5389245" cy="63944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155" y="2174875"/>
            <a:ext cx="5389245"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6"/>
          <p:cNvSpPr>
            <a:spLocks noGrp="1"/>
          </p:cNvSpPr>
          <p:nvPr>
            <p:ph type="dt" sz="half" idx="1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7"/>
          <p:cNvSpPr>
            <a:spLocks noGrp="1"/>
          </p:cNvSpPr>
          <p:nvPr>
            <p:ph type="ftr" sz="quarter" idx="1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8"/>
          <p:cNvSpPr>
            <a:spLocks noGrp="1"/>
          </p:cNvSpPr>
          <p:nvPr>
            <p:ph type="sldNum" sz="quarter" idx="1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534795" y="214630"/>
            <a:ext cx="10391140" cy="1462405"/>
          </a:xfrm>
        </p:spPr>
        <p:txBody>
          <a:bodyPr/>
          <a:lstStyle/>
          <a:p>
            <a:pPr fontAlgn="base"/>
            <a:r>
              <a:rPr lang="zh-CN" altLang="en-US" strike="noStrike" noProof="1" smtClean="0"/>
              <a:t>单击此处编辑母版标题样式</a:t>
            </a:r>
            <a:endParaRPr lang="zh-CN" altLang="en-US" strike="noStrike" noProof="1"/>
          </a:p>
        </p:txBody>
      </p:sp>
      <p:sp>
        <p:nvSpPr>
          <p:cNvPr id="14" name="日期占位符 2"/>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3"/>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4"/>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14" name="日期占位符 1"/>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2"/>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3"/>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295" cy="1162050"/>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945" y="273050"/>
            <a:ext cx="6815455" cy="58534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295" cy="46913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14" name="日期占位符 4"/>
          <p:cNvSpPr>
            <a:spLocks noGrp="1"/>
          </p:cNvSpPr>
          <p:nvPr>
            <p:ph type="dt" sz="half" idx="1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5"/>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6"/>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505" y="4800600"/>
            <a:ext cx="7315200" cy="567055"/>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505"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505" y="5367655"/>
            <a:ext cx="7315200" cy="8045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14" name="日期占位符 4"/>
          <p:cNvSpPr>
            <a:spLocks noGrp="1"/>
          </p:cNvSpPr>
          <p:nvPr>
            <p:ph type="dt" sz="half" idx="1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5"/>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6"/>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534795" y="214630"/>
            <a:ext cx="10391140" cy="1462405"/>
          </a:xfr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576705" y="2018030"/>
            <a:ext cx="10363835" cy="411543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3"/>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4"/>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5"/>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38945" y="214630"/>
            <a:ext cx="2601595" cy="59182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534795" y="214630"/>
            <a:ext cx="7600950" cy="59182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3"/>
          <p:cNvSpPr>
            <a:spLocks noGrp="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5" name="页脚占位符 4"/>
          <p:cNvSpPr>
            <a:spLocks noGrp="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6" name="灯片编号占位符 5"/>
          <p:cNvSpPr>
            <a:spLocks noGrp="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141314" name="Group 2"/>
          <p:cNvGrpSpPr/>
          <p:nvPr/>
        </p:nvGrpSpPr>
        <p:grpSpPr>
          <a:xfrm>
            <a:off x="0" y="0"/>
            <a:ext cx="12192000" cy="6858000"/>
            <a:chOff x="0" y="0"/>
            <a:chExt cx="12192000" cy="6858000"/>
          </a:xfrm>
        </p:grpSpPr>
        <p:sp>
          <p:nvSpPr>
            <p:cNvPr id="18" name="Rectangle 3"/>
            <p:cNvSpPr>
              <a:spLocks noChangeArrowheads="1"/>
            </p:cNvSpPr>
            <p:nvPr/>
          </p:nvSpPr>
          <p:spPr bwMode="hidden">
            <a:xfrm>
              <a:off x="0" y="0"/>
              <a:ext cx="4673600" cy="6858000"/>
            </a:xfrm>
            <a:prstGeom prst="rect">
              <a:avLst/>
            </a:prstGeom>
            <a:gradFill rotWithShape="0">
              <a:gsLst>
                <a:gs pos="0">
                  <a:schemeClr val="folHlink"/>
                </a:gs>
                <a:gs pos="100000">
                  <a:schemeClr val="bg1"/>
                </a:gs>
              </a:gsLst>
              <a:lin ang="0" scaled="1"/>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 name="Rectangle 4"/>
            <p:cNvSpPr>
              <a:spLocks noChangeArrowheads="1"/>
            </p:cNvSpPr>
            <p:nvPr/>
          </p:nvSpPr>
          <p:spPr bwMode="hidden">
            <a:xfrm>
              <a:off x="2287905" y="1690370"/>
              <a:ext cx="9904095" cy="2533650"/>
            </a:xfrm>
            <a:prstGeom prst="rect">
              <a:avLst/>
            </a:prstGeom>
            <a:solidFill>
              <a:schemeClr val="bg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141317" name="Group 5"/>
            <p:cNvGrpSpPr/>
            <p:nvPr/>
          </p:nvGrpSpPr>
          <p:grpSpPr>
            <a:xfrm>
              <a:off x="0" y="1066800"/>
              <a:ext cx="3822700" cy="3157220"/>
              <a:chOff x="0" y="1066800"/>
              <a:chExt cx="3822700" cy="3157220"/>
            </a:xfrm>
          </p:grpSpPr>
          <p:sp>
            <p:nvSpPr>
              <p:cNvPr id="21" name="Rectangle 6"/>
              <p:cNvSpPr>
                <a:spLocks noChangeArrowheads="1"/>
              </p:cNvSpPr>
              <p:nvPr/>
            </p:nvSpPr>
            <p:spPr bwMode="auto">
              <a:xfrm>
                <a:off x="763905" y="3582670"/>
                <a:ext cx="768350" cy="641350"/>
              </a:xfrm>
              <a:prstGeom prst="rect">
                <a:avLst/>
              </a:prstGeom>
              <a:solidFill>
                <a:schemeClr val="accent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 name="Rectangle 7"/>
              <p:cNvSpPr>
                <a:spLocks noChangeArrowheads="1"/>
              </p:cNvSpPr>
              <p:nvPr/>
            </p:nvSpPr>
            <p:spPr bwMode="auto">
              <a:xfrm>
                <a:off x="2287905" y="1690370"/>
                <a:ext cx="766445" cy="642620"/>
              </a:xfrm>
              <a:prstGeom prst="rect">
                <a:avLst/>
              </a:prstGeom>
              <a:solidFill>
                <a:schemeClr val="folHlink"/>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 name="Rectangle 8"/>
              <p:cNvSpPr>
                <a:spLocks noChangeArrowheads="1"/>
              </p:cNvSpPr>
              <p:nvPr/>
            </p:nvSpPr>
            <p:spPr bwMode="auto">
              <a:xfrm>
                <a:off x="3041650" y="1066800"/>
                <a:ext cx="781050" cy="635000"/>
              </a:xfrm>
              <a:prstGeom prst="rect">
                <a:avLst/>
              </a:prstGeom>
              <a:solidFill>
                <a:schemeClr val="folHlink"/>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 name="Rectangle 9"/>
              <p:cNvSpPr>
                <a:spLocks noChangeArrowheads="1"/>
              </p:cNvSpPr>
              <p:nvPr/>
            </p:nvSpPr>
            <p:spPr bwMode="auto">
              <a:xfrm>
                <a:off x="1522095" y="3582670"/>
                <a:ext cx="779145" cy="641350"/>
              </a:xfrm>
              <a:prstGeom prst="rect">
                <a:avLst/>
              </a:prstGeom>
              <a:solidFill>
                <a:schemeClr val="bg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 name="Rectangle 10"/>
              <p:cNvSpPr>
                <a:spLocks noChangeArrowheads="1"/>
              </p:cNvSpPr>
              <p:nvPr/>
            </p:nvSpPr>
            <p:spPr bwMode="auto">
              <a:xfrm>
                <a:off x="3041650" y="1690370"/>
                <a:ext cx="781050" cy="642620"/>
              </a:xfrm>
              <a:prstGeom prst="rect">
                <a:avLst/>
              </a:prstGeom>
              <a:solidFill>
                <a:schemeClr val="accent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 name="Rectangle 11"/>
              <p:cNvSpPr>
                <a:spLocks noChangeArrowheads="1"/>
              </p:cNvSpPr>
              <p:nvPr/>
            </p:nvSpPr>
            <p:spPr bwMode="auto">
              <a:xfrm>
                <a:off x="1522095" y="2324100"/>
                <a:ext cx="779145" cy="633095"/>
              </a:xfrm>
              <a:prstGeom prst="rect">
                <a:avLst/>
              </a:prstGeom>
              <a:solidFill>
                <a:schemeClr val="folHlink"/>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 name="Rectangle 12"/>
              <p:cNvSpPr>
                <a:spLocks noChangeArrowheads="1"/>
              </p:cNvSpPr>
              <p:nvPr/>
            </p:nvSpPr>
            <p:spPr bwMode="auto">
              <a:xfrm>
                <a:off x="0" y="2324100"/>
                <a:ext cx="776605" cy="633095"/>
              </a:xfrm>
              <a:prstGeom prst="rect">
                <a:avLst/>
              </a:prstGeom>
              <a:solidFill>
                <a:schemeClr val="bg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 name="Rectangle 13"/>
              <p:cNvSpPr>
                <a:spLocks noChangeArrowheads="1"/>
              </p:cNvSpPr>
              <p:nvPr/>
            </p:nvSpPr>
            <p:spPr bwMode="auto">
              <a:xfrm>
                <a:off x="2287905" y="2324100"/>
                <a:ext cx="766445" cy="633095"/>
              </a:xfrm>
              <a:prstGeom prst="rect">
                <a:avLst/>
              </a:prstGeom>
              <a:solidFill>
                <a:schemeClr val="accent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 name="Rectangle 14"/>
              <p:cNvSpPr>
                <a:spLocks noChangeArrowheads="1"/>
              </p:cNvSpPr>
              <p:nvPr/>
            </p:nvSpPr>
            <p:spPr bwMode="auto">
              <a:xfrm>
                <a:off x="763905" y="2947670"/>
                <a:ext cx="768350" cy="644525"/>
              </a:xfrm>
              <a:prstGeom prst="rect">
                <a:avLst/>
              </a:prstGeom>
              <a:solidFill>
                <a:schemeClr val="folHlink"/>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 name="Rectangle 15"/>
              <p:cNvSpPr>
                <a:spLocks noChangeArrowheads="1"/>
              </p:cNvSpPr>
              <p:nvPr/>
            </p:nvSpPr>
            <p:spPr bwMode="auto">
              <a:xfrm>
                <a:off x="1522095" y="2947670"/>
                <a:ext cx="779145" cy="644525"/>
              </a:xfrm>
              <a:prstGeom prst="rect">
                <a:avLst/>
              </a:prstGeom>
              <a:solidFill>
                <a:schemeClr val="accent2"/>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sp>
        <p:nvSpPr>
          <p:cNvPr id="21523" name="Rectangle 19"/>
          <p:cNvSpPr>
            <a:spLocks noGrp="1" noChangeArrowheads="1"/>
          </p:cNvSpPr>
          <p:nvPr>
            <p:ph type="ctrTitle"/>
          </p:nvPr>
        </p:nvSpPr>
        <p:spPr>
          <a:xfrm>
            <a:off x="3962400" y="1828800"/>
            <a:ext cx="8026400" cy="2209800"/>
          </a:xfrm>
        </p:spPr>
        <p:txBody>
          <a:bodyPr/>
          <a:lstStyle>
            <a:lvl1pPr>
              <a:defRPr sz="5000">
                <a:solidFill>
                  <a:srgbClr val="FFFFFF"/>
                </a:solidFill>
              </a:defRPr>
            </a:lvl1pPr>
          </a:lstStyle>
          <a:p>
            <a:pPr lvl="0" fontAlgn="base"/>
            <a:r>
              <a:rPr lang="zh-CN" altLang="en-US" strike="noStrike" noProof="0" smtClean="0"/>
              <a:t>单击此处编辑母版标题样式</a:t>
            </a:r>
            <a:endParaRPr lang="zh-CN" altLang="en-US" strike="noStrike" noProof="0" smtClean="0"/>
          </a:p>
        </p:txBody>
      </p:sp>
      <p:sp>
        <p:nvSpPr>
          <p:cNvPr id="21524" name="Rectangle 20"/>
          <p:cNvSpPr>
            <a:spLocks noGrp="1" noChangeArrowheads="1"/>
          </p:cNvSpPr>
          <p:nvPr>
            <p:ph type="subTitle" idx="1"/>
          </p:nvPr>
        </p:nvSpPr>
        <p:spPr>
          <a:xfrm>
            <a:off x="3962400" y="4267200"/>
            <a:ext cx="8026400" cy="1752600"/>
          </a:xfrm>
        </p:spPr>
        <p:txBody>
          <a:bodyPr/>
          <a:lstStyle>
            <a:lvl1pPr marL="0" indent="0">
              <a:buFont typeface="Wingdings" panose="05000000000000000000" pitchFamily="2" charset="2"/>
              <a:buNone/>
              <a:defRPr sz="3400"/>
            </a:lvl1pPr>
          </a:lstStyle>
          <a:p>
            <a:pPr lvl="0" fontAlgn="base"/>
            <a:r>
              <a:rPr lang="zh-CN" altLang="en-US" strike="noStrike" noProof="0" smtClean="0"/>
              <a:t>单击此处编辑母版副标题样式</a:t>
            </a:r>
            <a:endParaRPr lang="zh-CN" altLang="en-US" strike="noStrike" noProof="0" smtClean="0"/>
          </a:p>
        </p:txBody>
      </p:sp>
      <p:sp>
        <p:nvSpPr>
          <p:cNvPr id="31" name="Rectangle 16"/>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32" name="Rectangle 17"/>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33" name="Rectangle 18"/>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3435" cy="1372235"/>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609600" y="1981200"/>
            <a:ext cx="10973435" cy="388683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7" name="页脚占位符 3"/>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4"/>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5"/>
          <p:cNvSpPr>
            <a:spLocks noGrp="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5115" y="365125"/>
            <a:ext cx="908685" cy="5812155"/>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200" y="365125"/>
            <a:ext cx="9446260" cy="5812155"/>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838200" y="6356350"/>
            <a:ext cx="2743835" cy="36576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5435" cy="365760"/>
          </a:xfrm>
        </p:spPr>
        <p:txBody>
          <a:bodyPr/>
          <a:lstStyle/>
          <a:p>
            <a:endParaRPr lang="zh-CN" altLang="en-US"/>
          </a:p>
        </p:txBody>
      </p:sp>
      <p:sp>
        <p:nvSpPr>
          <p:cNvPr id="6" name="灯片编号占位符 5"/>
          <p:cNvSpPr>
            <a:spLocks noGrp="1"/>
          </p:cNvSpPr>
          <p:nvPr>
            <p:ph type="sldNum" sz="quarter" idx="12"/>
          </p:nvPr>
        </p:nvSpPr>
        <p:spPr>
          <a:xfrm>
            <a:off x="8610600" y="6356350"/>
            <a:ext cx="2743835" cy="365760"/>
          </a:xfrm>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295"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295" y="2907030"/>
            <a:ext cx="10363200" cy="149987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17" name="页脚占位符 3"/>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4"/>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5"/>
          <p:cNvSpPr>
            <a:spLocks noGrp="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3435" cy="1372235"/>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7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7" name="页脚占位符 4"/>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5"/>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6"/>
          <p:cNvSpPr>
            <a:spLocks noGrp="1"/>
          </p:cNvSpPr>
          <p:nvPr>
            <p:ph type="dt" sz="half" idx="1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430"/>
            <a:ext cx="5386705" cy="63944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705"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155" y="1535430"/>
            <a:ext cx="5389245" cy="63944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155" y="2174875"/>
            <a:ext cx="5389245"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7" name="页脚占位符 6"/>
          <p:cNvSpPr>
            <a:spLocks noGrp="1"/>
          </p:cNvSpPr>
          <p:nvPr>
            <p:ph type="ftr" sz="quarter" idx="1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7"/>
          <p:cNvSpPr>
            <a:spLocks noGrp="1"/>
          </p:cNvSpPr>
          <p:nvPr>
            <p:ph type="sldNum" sz="quarter" idx="1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8"/>
          <p:cNvSpPr>
            <a:spLocks noGrp="1"/>
          </p:cNvSpPr>
          <p:nvPr>
            <p:ph type="dt" sz="half" idx="1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3435" cy="1372235"/>
          </a:xfrm>
        </p:spPr>
        <p:txBody>
          <a:bodyPr/>
          <a:lstStyle/>
          <a:p>
            <a:pPr fontAlgn="base"/>
            <a:r>
              <a:rPr lang="zh-CN" altLang="en-US" strike="noStrike" noProof="1" smtClean="0"/>
              <a:t>单击此处编辑母版标题样式</a:t>
            </a:r>
            <a:endParaRPr lang="zh-CN" altLang="en-US" strike="noStrike" noProof="1"/>
          </a:p>
        </p:txBody>
      </p:sp>
      <p:sp>
        <p:nvSpPr>
          <p:cNvPr id="17" name="页脚占位符 2"/>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3"/>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4"/>
          <p:cNvSpPr>
            <a:spLocks noGrp="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17" name="页脚占位符 1"/>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2"/>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3"/>
          <p:cNvSpPr>
            <a:spLocks noGrp="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295"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945" y="273050"/>
            <a:ext cx="6815455" cy="58534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295" cy="46913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17" name="页脚占位符 4"/>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5"/>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6"/>
          <p:cNvSpPr>
            <a:spLocks noGrp="1"/>
          </p:cNvSpPr>
          <p:nvPr>
            <p:ph type="dt" sz="half" idx="1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505" y="4800600"/>
            <a:ext cx="7315200" cy="567055"/>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505"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505" y="5367655"/>
            <a:ext cx="7315200" cy="8045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17" name="页脚占位符 4"/>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5"/>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6"/>
          <p:cNvSpPr>
            <a:spLocks noGrp="1"/>
          </p:cNvSpPr>
          <p:nvPr>
            <p:ph type="dt" sz="half" idx="1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3435" cy="1372235"/>
          </a:xfr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1981200"/>
            <a:ext cx="10973435" cy="388683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7" name="页脚占位符 3"/>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4"/>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5"/>
          <p:cNvSpPr>
            <a:spLocks noGrp="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457200"/>
            <a:ext cx="2743200" cy="54102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457200"/>
            <a:ext cx="8026400" cy="54102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7" name="页脚占位符 3"/>
          <p:cNvSpPr>
            <a:spLocks noGrp="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
        <p:nvSpPr>
          <p:cNvPr id="18" name="灯片编号占位符 4"/>
          <p:cNvSpPr>
            <a:spLocks noGrp="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Arial Black" panose="020B0A04020102020204" charset="0"/>
                <a:ea typeface="宋体" panose="02010600030101010101" pitchFamily="2" charset="-122"/>
                <a:cs typeface="+mn-cs"/>
              </a:rPr>
            </a:fld>
            <a:endParaRPr lang="en-US" altLang="zh-CN" strike="noStrike" noProof="1" dirty="0">
              <a:latin typeface="Arial Black" panose="020B0A04020102020204" charset="0"/>
              <a:ea typeface="宋体" panose="02010600030101010101" pitchFamily="2" charset="-122"/>
            </a:endParaRPr>
          </a:p>
        </p:txBody>
      </p:sp>
      <p:sp>
        <p:nvSpPr>
          <p:cNvPr id="19" name="日期占位符 5"/>
          <p:cNvSpPr>
            <a:spLocks noGrp="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107522" name="Group 2"/>
          <p:cNvGrpSpPr/>
          <p:nvPr/>
        </p:nvGrpSpPr>
        <p:grpSpPr>
          <a:xfrm>
            <a:off x="0" y="2438400"/>
            <a:ext cx="12012295" cy="1052830"/>
            <a:chOff x="0" y="2438400"/>
            <a:chExt cx="12012295" cy="1052830"/>
          </a:xfrm>
        </p:grpSpPr>
        <p:grpSp>
          <p:nvGrpSpPr>
            <p:cNvPr id="107523" name="Group 3"/>
            <p:cNvGrpSpPr/>
            <p:nvPr/>
          </p:nvGrpSpPr>
          <p:grpSpPr>
            <a:xfrm>
              <a:off x="391795" y="2546350"/>
              <a:ext cx="950595" cy="474345"/>
              <a:chOff x="391795" y="2546350"/>
              <a:chExt cx="950595" cy="474345"/>
            </a:xfrm>
          </p:grpSpPr>
          <p:sp>
            <p:nvSpPr>
              <p:cNvPr id="22" name="Rectangle 4"/>
              <p:cNvSpPr>
                <a:spLocks noChangeArrowheads="1"/>
              </p:cNvSpPr>
              <p:nvPr/>
            </p:nvSpPr>
            <p:spPr bwMode="auto">
              <a:xfrm>
                <a:off x="391795" y="2546350"/>
                <a:ext cx="584835" cy="474345"/>
              </a:xfrm>
              <a:prstGeom prst="rect">
                <a:avLst/>
              </a:prstGeom>
              <a:solidFill>
                <a:schemeClr val="folHlink"/>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 name="Rectangle 5"/>
              <p:cNvSpPr>
                <a:spLocks noChangeArrowheads="1"/>
              </p:cNvSpPr>
              <p:nvPr/>
            </p:nvSpPr>
            <p:spPr bwMode="auto">
              <a:xfrm>
                <a:off x="903605" y="2546350"/>
                <a:ext cx="438785" cy="474345"/>
              </a:xfrm>
              <a:prstGeom prst="rect">
                <a:avLst/>
              </a:prstGeom>
              <a:gradFill rotWithShape="0">
                <a:gsLst>
                  <a:gs pos="0">
                    <a:schemeClr val="folHlink"/>
                  </a:gs>
                  <a:gs pos="100000">
                    <a:schemeClr val="bg1"/>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07526" name="Group 6"/>
            <p:cNvGrpSpPr/>
            <p:nvPr/>
          </p:nvGrpSpPr>
          <p:grpSpPr>
            <a:xfrm>
              <a:off x="556895" y="2968625"/>
              <a:ext cx="986155" cy="474345"/>
              <a:chOff x="556895" y="2968625"/>
              <a:chExt cx="986155" cy="474345"/>
            </a:xfrm>
          </p:grpSpPr>
          <p:sp>
            <p:nvSpPr>
              <p:cNvPr id="20" name="Rectangle 7"/>
              <p:cNvSpPr>
                <a:spLocks noChangeArrowheads="1"/>
              </p:cNvSpPr>
              <p:nvPr/>
            </p:nvSpPr>
            <p:spPr bwMode="auto">
              <a:xfrm>
                <a:off x="556895" y="2968625"/>
                <a:ext cx="563880" cy="474345"/>
              </a:xfrm>
              <a:prstGeom prst="rect">
                <a:avLst/>
              </a:prstGeom>
              <a:solidFill>
                <a:schemeClr val="accent2"/>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 name="Rectangle 8"/>
              <p:cNvSpPr>
                <a:spLocks noChangeArrowheads="1"/>
              </p:cNvSpPr>
              <p:nvPr/>
            </p:nvSpPr>
            <p:spPr bwMode="auto">
              <a:xfrm>
                <a:off x="1049655" y="2968625"/>
                <a:ext cx="493395" cy="474345"/>
              </a:xfrm>
              <a:prstGeom prst="rect">
                <a:avLst/>
              </a:prstGeom>
              <a:gradFill rotWithShape="0">
                <a:gsLst>
                  <a:gs pos="0">
                    <a:schemeClr val="accent2"/>
                  </a:gs>
                  <a:gs pos="100000">
                    <a:schemeClr val="bg1"/>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7" name="Rectangle 9"/>
            <p:cNvSpPr>
              <a:spLocks noChangeArrowheads="1"/>
            </p:cNvSpPr>
            <p:nvPr/>
          </p:nvSpPr>
          <p:spPr bwMode="auto">
            <a:xfrm>
              <a:off x="0" y="2895600"/>
              <a:ext cx="747395" cy="422275"/>
            </a:xfrm>
            <a:prstGeom prst="rect">
              <a:avLst/>
            </a:prstGeom>
            <a:gradFill rotWithShape="0">
              <a:gsLst>
                <a:gs pos="0">
                  <a:schemeClr val="bg1"/>
                </a:gs>
                <a:gs pos="100000">
                  <a:schemeClr val="hlink"/>
                </a:gs>
              </a:gsLst>
              <a:lin ang="189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 name="Rectangle 10"/>
            <p:cNvSpPr>
              <a:spLocks noChangeArrowheads="1"/>
            </p:cNvSpPr>
            <p:nvPr/>
          </p:nvSpPr>
          <p:spPr bwMode="auto">
            <a:xfrm>
              <a:off x="846455" y="2438400"/>
              <a:ext cx="42545" cy="1052830"/>
            </a:xfrm>
            <a:prstGeom prst="rect">
              <a:avLst/>
            </a:prstGeom>
            <a:solidFill>
              <a:schemeClr val="bg2"/>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 name="Rectangle 11"/>
            <p:cNvSpPr>
              <a:spLocks noChangeArrowheads="1"/>
            </p:cNvSpPr>
            <p:nvPr/>
          </p:nvSpPr>
          <p:spPr bwMode="auto">
            <a:xfrm flipV="1">
              <a:off x="421005" y="3260725"/>
              <a:ext cx="11590655" cy="55245"/>
            </a:xfrm>
            <a:prstGeom prst="rect">
              <a:avLst/>
            </a:prstGeom>
            <a:gradFill rotWithShape="0">
              <a:gsLst>
                <a:gs pos="0">
                  <a:schemeClr val="bg2"/>
                </a:gs>
                <a:gs pos="100000">
                  <a:schemeClr val="bg1"/>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29708" name="Rectangle 12"/>
          <p:cNvSpPr>
            <a:spLocks noGrp="1" noChangeArrowheads="1"/>
          </p:cNvSpPr>
          <p:nvPr>
            <p:ph type="ctrTitle"/>
          </p:nvPr>
        </p:nvSpPr>
        <p:spPr>
          <a:xfrm>
            <a:off x="1320800" y="1676400"/>
            <a:ext cx="10363200" cy="1462405"/>
          </a:xfrm>
        </p:spPr>
        <p:txBody>
          <a:bodyPr/>
          <a:lstStyle>
            <a:lvl1pPr>
              <a:defRPr/>
            </a:lvl1pPr>
          </a:lstStyle>
          <a:p>
            <a:pPr lvl="0" fontAlgn="base"/>
            <a:r>
              <a:rPr lang="zh-CN" altLang="en-US" strike="noStrike" noProof="0" smtClean="0"/>
              <a:t>单击此处编辑母版标题样式</a:t>
            </a:r>
            <a:endParaRPr lang="zh-CN" altLang="en-US" strike="noStrike" noProof="0" smtClean="0"/>
          </a:p>
        </p:txBody>
      </p:sp>
      <p:sp>
        <p:nvSpPr>
          <p:cNvPr id="29709" name="Rectangle 13"/>
          <p:cNvSpPr>
            <a:spLocks noGrp="1" noChangeArrowheads="1"/>
          </p:cNvSpPr>
          <p:nvPr>
            <p:ph type="subTitle" idx="1"/>
          </p:nvPr>
        </p:nvSpPr>
        <p:spPr>
          <a:xfrm>
            <a:off x="1828800" y="3886200"/>
            <a:ext cx="8534400" cy="1752600"/>
          </a:xfrm>
        </p:spPr>
        <p:txBody>
          <a:bodyPr/>
          <a:lstStyle>
            <a:lvl1pPr marL="0" indent="0" algn="ctr">
              <a:buFont typeface="Wingdings" panose="05000000000000000000" pitchFamily="2" charset="2"/>
              <a:buNone/>
              <a:defRPr/>
            </a:lvl1pPr>
          </a:lstStyle>
          <a:p>
            <a:pPr lvl="0" fontAlgn="base"/>
            <a:r>
              <a:rPr lang="zh-CN" altLang="en-US" strike="noStrike" noProof="0" smtClean="0"/>
              <a:t>单击此处编辑母版副标题样式</a:t>
            </a:r>
            <a:endParaRPr lang="zh-CN" altLang="en-US" strike="noStrike" noProof="0" smtClean="0"/>
          </a:p>
        </p:txBody>
      </p:sp>
      <p:sp>
        <p:nvSpPr>
          <p:cNvPr id="24" name="Rectangle 14"/>
          <p:cNvSpPr>
            <a:spLocks noGrp="1" noChangeArrowheads="1"/>
          </p:cNvSpPr>
          <p:nvPr>
            <p:ph type="dt" sz="half" idx="2"/>
          </p:nvPr>
        </p:nvSpPr>
        <p:spPr bwMode="auto">
          <a:xfrm>
            <a:off x="1320800" y="6248400"/>
            <a:ext cx="25400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solidFill>
                  <a:srgbClr val="1C1C1C"/>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1C1C1C"/>
              </a:solidFill>
              <a:effectLst/>
              <a:uLnTx/>
              <a:uFillTx/>
              <a:latin typeface="+mn-lt"/>
              <a:ea typeface="+mn-ea"/>
              <a:cs typeface="+mn-cs"/>
            </a:endParaRPr>
          </a:p>
        </p:txBody>
      </p:sp>
      <p:sp>
        <p:nvSpPr>
          <p:cNvPr id="25" name="Rectangle 15"/>
          <p:cNvSpPr>
            <a:spLocks noGrp="1" noChangeArrowheads="1"/>
          </p:cNvSpPr>
          <p:nvPr>
            <p:ph type="ftr" sz="quarter" idx="3"/>
          </p:nvPr>
        </p:nvSpPr>
        <p:spPr bwMode="auto">
          <a:xfrm>
            <a:off x="4572000" y="6248400"/>
            <a:ext cx="3860800" cy="457200"/>
          </a:xfrm>
          <a:prstGeom prst="rect">
            <a:avLst/>
          </a:prstGeom>
          <a:noFill/>
          <a:ln>
            <a:noFill/>
          </a:ln>
          <a:effectLst/>
        </p:spPr>
        <p:txBody>
          <a:bodyPr vert="horz" wrap="square" lIns="91440" tIns="45720" rIns="91440" bIns="45720" numCol="1" anchor="b" anchorCtr="0" compatLnSpc="1"/>
          <a:lstStyle>
            <a:lvl1pPr fontAlgn="auto">
              <a:spcBef>
                <a:spcPts val="0"/>
              </a:spcBef>
              <a:spcAft>
                <a:spcPts val="0"/>
              </a:spcAft>
              <a:defRPr>
                <a:solidFill>
                  <a:srgbClr val="1C1C1C"/>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a:ln>
                <a:noFill/>
              </a:ln>
              <a:solidFill>
                <a:srgbClr val="1C1C1C"/>
              </a:solidFill>
              <a:effectLst/>
              <a:uLnTx/>
              <a:uFillTx/>
              <a:latin typeface="+mn-lt"/>
              <a:ea typeface="+mn-ea"/>
              <a:cs typeface="+mn-cs"/>
            </a:endParaRPr>
          </a:p>
        </p:txBody>
      </p:sp>
      <p:sp>
        <p:nvSpPr>
          <p:cNvPr id="26" name="Rectangle 16"/>
          <p:cNvSpPr>
            <a:spLocks noGrp="1" noChangeArrowheads="1"/>
          </p:cNvSpPr>
          <p:nvPr>
            <p:ph type="sldNum" sz="quarter" idx="4"/>
          </p:nvPr>
        </p:nvSpPr>
        <p:spPr bwMode="auto">
          <a:xfrm>
            <a:off x="9144000" y="6248400"/>
            <a:ext cx="2540000" cy="457200"/>
          </a:xfrm>
          <a:prstGeom prst="rect">
            <a:avLst/>
          </a:prstGeom>
          <a:noFill/>
          <a:ln>
            <a:noFill/>
          </a:ln>
          <a:effectLst/>
        </p:spPr>
        <p:txBody>
          <a:bodyPr vert="horz" wrap="square" lIns="91440" tIns="45720" rIns="91440" bIns="45720" numCol="1" anchor="b" anchorCtr="0" compatLnSpc="1"/>
          <a:p>
            <a:pPr algn="r" fontAlgn="base"/>
            <a:fld id="{9A0DB2DC-4C9A-4742-B13C-FB6460FD3503}" type="slidenum">
              <a:rPr lang="en-US" altLang="zh-CN" strike="noStrike" noProof="1" dirty="0">
                <a:solidFill>
                  <a:srgbClr val="1C1C1C"/>
                </a:solidFill>
                <a:latin typeface="Tahoma" panose="020B0604030504040204" pitchFamily="34" charset="0"/>
                <a:ea typeface="宋体" panose="02010600030101010101" pitchFamily="2" charset="-122"/>
                <a:cs typeface="+mn-cs"/>
              </a:rPr>
            </a:fld>
            <a:endParaRPr lang="en-US" altLang="zh-CN" strike="noStrike" noProof="1" dirty="0">
              <a:solidFill>
                <a:srgbClr val="1C1C1C"/>
              </a:solidFill>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3.xml"/><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7.xml"/><Relationship Id="rId8" Type="http://schemas.openxmlformats.org/officeDocument/2006/relationships/slideLayout" Target="../slideLayouts/slideLayout106.xml"/><Relationship Id="rId7" Type="http://schemas.openxmlformats.org/officeDocument/2006/relationships/slideLayout" Target="../slideLayouts/slideLayout105.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4" Type="http://schemas.openxmlformats.org/officeDocument/2006/relationships/slideLayout" Target="../slideLayouts/slideLayout102.xml"/><Relationship Id="rId3" Type="http://schemas.openxmlformats.org/officeDocument/2006/relationships/slideLayout" Target="../slideLayouts/slideLayout101.xml"/><Relationship Id="rId2" Type="http://schemas.openxmlformats.org/officeDocument/2006/relationships/slideLayout" Target="../slideLayouts/slideLayout100.xml"/><Relationship Id="rId13" Type="http://schemas.openxmlformats.org/officeDocument/2006/relationships/theme" Target="../theme/theme10.xml"/><Relationship Id="rId12" Type="http://schemas.openxmlformats.org/officeDocument/2006/relationships/image" Target="../media/image1.png"/><Relationship Id="rId11" Type="http://schemas.openxmlformats.org/officeDocument/2006/relationships/slideLayout" Target="../slideLayouts/slideLayout109.xml"/><Relationship Id="rId10" Type="http://schemas.openxmlformats.org/officeDocument/2006/relationships/slideLayout" Target="../slideLayouts/slideLayout108.xml"/><Relationship Id="rId1"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8.xml"/><Relationship Id="rId8" Type="http://schemas.openxmlformats.org/officeDocument/2006/relationships/slideLayout" Target="../slideLayouts/slideLayout117.xml"/><Relationship Id="rId7" Type="http://schemas.openxmlformats.org/officeDocument/2006/relationships/slideLayout" Target="../slideLayouts/slideLayout116.xml"/><Relationship Id="rId6" Type="http://schemas.openxmlformats.org/officeDocument/2006/relationships/slideLayout" Target="../slideLayouts/slideLayout115.xml"/><Relationship Id="rId5" Type="http://schemas.openxmlformats.org/officeDocument/2006/relationships/slideLayout" Target="../slideLayouts/slideLayout114.xml"/><Relationship Id="rId4" Type="http://schemas.openxmlformats.org/officeDocument/2006/relationships/slideLayout" Target="../slideLayouts/slideLayout113.xml"/><Relationship Id="rId3" Type="http://schemas.openxmlformats.org/officeDocument/2006/relationships/slideLayout" Target="../slideLayouts/slideLayout112.xml"/><Relationship Id="rId2" Type="http://schemas.openxmlformats.org/officeDocument/2006/relationships/slideLayout" Target="../slideLayouts/slideLayout111.xml"/><Relationship Id="rId13" Type="http://schemas.openxmlformats.org/officeDocument/2006/relationships/theme" Target="../theme/theme11.xml"/><Relationship Id="rId12" Type="http://schemas.openxmlformats.org/officeDocument/2006/relationships/image" Target="../media/image1.png"/><Relationship Id="rId11" Type="http://schemas.openxmlformats.org/officeDocument/2006/relationships/slideLayout" Target="../slideLayouts/slideLayout120.xml"/><Relationship Id="rId10" Type="http://schemas.openxmlformats.org/officeDocument/2006/relationships/slideLayout" Target="../slideLayouts/slideLayout119.xml"/><Relationship Id="rId1" Type="http://schemas.openxmlformats.org/officeDocument/2006/relationships/slideLayout" Target="../slideLayouts/slideLayout110.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29.xml"/><Relationship Id="rId8" Type="http://schemas.openxmlformats.org/officeDocument/2006/relationships/slideLayout" Target="../slideLayouts/slideLayout128.xml"/><Relationship Id="rId7" Type="http://schemas.openxmlformats.org/officeDocument/2006/relationships/slideLayout" Target="../slideLayouts/slideLayout127.xml"/><Relationship Id="rId6" Type="http://schemas.openxmlformats.org/officeDocument/2006/relationships/slideLayout" Target="../slideLayouts/slideLayout126.xml"/><Relationship Id="rId5" Type="http://schemas.openxmlformats.org/officeDocument/2006/relationships/slideLayout" Target="../slideLayouts/slideLayout125.xml"/><Relationship Id="rId4" Type="http://schemas.openxmlformats.org/officeDocument/2006/relationships/slideLayout" Target="../slideLayouts/slideLayout124.xml"/><Relationship Id="rId3" Type="http://schemas.openxmlformats.org/officeDocument/2006/relationships/slideLayout" Target="../slideLayouts/slideLayout123.xml"/><Relationship Id="rId2" Type="http://schemas.openxmlformats.org/officeDocument/2006/relationships/slideLayout" Target="../slideLayouts/slideLayout122.xml"/><Relationship Id="rId13" Type="http://schemas.openxmlformats.org/officeDocument/2006/relationships/theme" Target="../theme/theme12.xml"/><Relationship Id="rId12" Type="http://schemas.openxmlformats.org/officeDocument/2006/relationships/image" Target="../media/image1.png"/><Relationship Id="rId11" Type="http://schemas.openxmlformats.org/officeDocument/2006/relationships/slideLayout" Target="../slideLayouts/slideLayout131.xml"/><Relationship Id="rId10" Type="http://schemas.openxmlformats.org/officeDocument/2006/relationships/slideLayout" Target="../slideLayouts/slideLayout130.xml"/><Relationship Id="rId1" Type="http://schemas.openxmlformats.org/officeDocument/2006/relationships/slideLayout" Target="../slideLayouts/slideLayout121.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40.xml"/><Relationship Id="rId8" Type="http://schemas.openxmlformats.org/officeDocument/2006/relationships/slideLayout" Target="../slideLayouts/slideLayout139.xml"/><Relationship Id="rId7" Type="http://schemas.openxmlformats.org/officeDocument/2006/relationships/slideLayout" Target="../slideLayouts/slideLayout138.xml"/><Relationship Id="rId6" Type="http://schemas.openxmlformats.org/officeDocument/2006/relationships/slideLayout" Target="../slideLayouts/slideLayout137.xml"/><Relationship Id="rId5" Type="http://schemas.openxmlformats.org/officeDocument/2006/relationships/slideLayout" Target="../slideLayouts/slideLayout136.xml"/><Relationship Id="rId4" Type="http://schemas.openxmlformats.org/officeDocument/2006/relationships/slideLayout" Target="../slideLayouts/slideLayout135.xml"/><Relationship Id="rId3" Type="http://schemas.openxmlformats.org/officeDocument/2006/relationships/slideLayout" Target="../slideLayouts/slideLayout134.xml"/><Relationship Id="rId2" Type="http://schemas.openxmlformats.org/officeDocument/2006/relationships/slideLayout" Target="../slideLayouts/slideLayout133.xml"/><Relationship Id="rId12" Type="http://schemas.openxmlformats.org/officeDocument/2006/relationships/theme" Target="../theme/theme13.xml"/><Relationship Id="rId11" Type="http://schemas.openxmlformats.org/officeDocument/2006/relationships/image" Target="../media/image1.png"/><Relationship Id="rId10" Type="http://schemas.openxmlformats.org/officeDocument/2006/relationships/slideLayout" Target="../slideLayouts/slideLayout141.xml"/><Relationship Id="rId1" Type="http://schemas.openxmlformats.org/officeDocument/2006/relationships/slideLayout" Target="../slideLayouts/slideLayout132.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150.xml"/><Relationship Id="rId8" Type="http://schemas.openxmlformats.org/officeDocument/2006/relationships/slideLayout" Target="../slideLayouts/slideLayout149.xml"/><Relationship Id="rId7" Type="http://schemas.openxmlformats.org/officeDocument/2006/relationships/slideLayout" Target="../slideLayouts/slideLayout148.xml"/><Relationship Id="rId6" Type="http://schemas.openxmlformats.org/officeDocument/2006/relationships/slideLayout" Target="../slideLayouts/slideLayout147.xml"/><Relationship Id="rId5" Type="http://schemas.openxmlformats.org/officeDocument/2006/relationships/slideLayout" Target="../slideLayouts/slideLayout146.xml"/><Relationship Id="rId4" Type="http://schemas.openxmlformats.org/officeDocument/2006/relationships/slideLayout" Target="../slideLayouts/slideLayout145.xml"/><Relationship Id="rId3" Type="http://schemas.openxmlformats.org/officeDocument/2006/relationships/slideLayout" Target="../slideLayouts/slideLayout144.xml"/><Relationship Id="rId2" Type="http://schemas.openxmlformats.org/officeDocument/2006/relationships/slideLayout" Target="../slideLayouts/slideLayout143.xml"/><Relationship Id="rId12" Type="http://schemas.openxmlformats.org/officeDocument/2006/relationships/theme" Target="../theme/theme14.xml"/><Relationship Id="rId11" Type="http://schemas.openxmlformats.org/officeDocument/2006/relationships/slideLayout" Target="../slideLayouts/slideLayout152.xml"/><Relationship Id="rId10" Type="http://schemas.openxmlformats.org/officeDocument/2006/relationships/slideLayout" Target="../slideLayouts/slideLayout151.xml"/><Relationship Id="rId1"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slideLayout" Target="../slideLayouts/slideLayout29.xml"/><Relationship Id="rId7" Type="http://schemas.openxmlformats.org/officeDocument/2006/relationships/slideLayout" Target="../slideLayouts/slideLayout28.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3" Type="http://schemas.openxmlformats.org/officeDocument/2006/relationships/slideLayout" Target="../slideLayouts/slideLayout24.xml"/><Relationship Id="rId2" Type="http://schemas.openxmlformats.org/officeDocument/2006/relationships/slideLayout" Target="../slideLayouts/slideLayout23.xml"/><Relationship Id="rId13" Type="http://schemas.openxmlformats.org/officeDocument/2006/relationships/theme" Target="../theme/theme3.xml"/><Relationship Id="rId12" Type="http://schemas.openxmlformats.org/officeDocument/2006/relationships/image" Target="../media/image1.png"/><Relationship Id="rId11" Type="http://schemas.openxmlformats.org/officeDocument/2006/relationships/slideLayout" Target="../slideLayouts/slideLayout32.xml"/><Relationship Id="rId10" Type="http://schemas.openxmlformats.org/officeDocument/2006/relationships/slideLayout" Target="../slideLayouts/slideLayout31.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1.xml"/><Relationship Id="rId8" Type="http://schemas.openxmlformats.org/officeDocument/2006/relationships/slideLayout" Target="../slideLayouts/slideLayout40.xml"/><Relationship Id="rId7" Type="http://schemas.openxmlformats.org/officeDocument/2006/relationships/slideLayout" Target="../slideLayouts/slideLayout39.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3" Type="http://schemas.openxmlformats.org/officeDocument/2006/relationships/slideLayout" Target="../slideLayouts/slideLayout35.xml"/><Relationship Id="rId2" Type="http://schemas.openxmlformats.org/officeDocument/2006/relationships/slideLayout" Target="../slideLayouts/slideLayout34.xml"/><Relationship Id="rId13" Type="http://schemas.openxmlformats.org/officeDocument/2006/relationships/theme" Target="../theme/theme4.xml"/><Relationship Id="rId12" Type="http://schemas.openxmlformats.org/officeDocument/2006/relationships/image" Target="../media/image1.png"/><Relationship Id="rId11" Type="http://schemas.openxmlformats.org/officeDocument/2006/relationships/slideLayout" Target="../slideLayouts/slideLayout43.xml"/><Relationship Id="rId10" Type="http://schemas.openxmlformats.org/officeDocument/2006/relationships/slideLayout" Target="../slideLayouts/slideLayout42.xml"/><Relationship Id="rId1"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2.xml"/><Relationship Id="rId8" Type="http://schemas.openxmlformats.org/officeDocument/2006/relationships/slideLayout" Target="../slideLayouts/slideLayout51.xml"/><Relationship Id="rId7" Type="http://schemas.openxmlformats.org/officeDocument/2006/relationships/slideLayout" Target="../slideLayouts/slideLayout50.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3" Type="http://schemas.openxmlformats.org/officeDocument/2006/relationships/slideLayout" Target="../slideLayouts/slideLayout46.xml"/><Relationship Id="rId2" Type="http://schemas.openxmlformats.org/officeDocument/2006/relationships/slideLayout" Target="../slideLayouts/slideLayout45.xml"/><Relationship Id="rId13" Type="http://schemas.openxmlformats.org/officeDocument/2006/relationships/theme" Target="../theme/theme5.xml"/><Relationship Id="rId12" Type="http://schemas.openxmlformats.org/officeDocument/2006/relationships/image" Target="../media/image1.png"/><Relationship Id="rId11" Type="http://schemas.openxmlformats.org/officeDocument/2006/relationships/slideLayout" Target="../slideLayouts/slideLayout54.xml"/><Relationship Id="rId10" Type="http://schemas.openxmlformats.org/officeDocument/2006/relationships/slideLayout" Target="../slideLayouts/slideLayout53.xml"/><Relationship Id="rId1"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3.xml"/><Relationship Id="rId8" Type="http://schemas.openxmlformats.org/officeDocument/2006/relationships/slideLayout" Target="../slideLayouts/slideLayout62.xml"/><Relationship Id="rId7" Type="http://schemas.openxmlformats.org/officeDocument/2006/relationships/slideLayout" Target="../slideLayouts/slideLayout61.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3" Type="http://schemas.openxmlformats.org/officeDocument/2006/relationships/slideLayout" Target="../slideLayouts/slideLayout57.xml"/><Relationship Id="rId2" Type="http://schemas.openxmlformats.org/officeDocument/2006/relationships/slideLayout" Target="../slideLayouts/slideLayout56.xml"/><Relationship Id="rId13" Type="http://schemas.openxmlformats.org/officeDocument/2006/relationships/theme" Target="../theme/theme6.xml"/><Relationship Id="rId12" Type="http://schemas.openxmlformats.org/officeDocument/2006/relationships/image" Target="../media/image1.png"/><Relationship Id="rId11" Type="http://schemas.openxmlformats.org/officeDocument/2006/relationships/slideLayout" Target="../slideLayouts/slideLayout65.xml"/><Relationship Id="rId10" Type="http://schemas.openxmlformats.org/officeDocument/2006/relationships/slideLayout" Target="../slideLayouts/slideLayout64.xml"/><Relationship Id="rId1"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4.xml"/><Relationship Id="rId8" Type="http://schemas.openxmlformats.org/officeDocument/2006/relationships/slideLayout" Target="../slideLayouts/slideLayout73.xml"/><Relationship Id="rId7" Type="http://schemas.openxmlformats.org/officeDocument/2006/relationships/slideLayout" Target="../slideLayouts/slideLayout72.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3" Type="http://schemas.openxmlformats.org/officeDocument/2006/relationships/slideLayout" Target="../slideLayouts/slideLayout68.xml"/><Relationship Id="rId2" Type="http://schemas.openxmlformats.org/officeDocument/2006/relationships/slideLayout" Target="../slideLayouts/slideLayout67.xml"/><Relationship Id="rId13" Type="http://schemas.openxmlformats.org/officeDocument/2006/relationships/theme" Target="../theme/theme7.xml"/><Relationship Id="rId12" Type="http://schemas.openxmlformats.org/officeDocument/2006/relationships/image" Target="../media/image1.png"/><Relationship Id="rId11" Type="http://schemas.openxmlformats.org/officeDocument/2006/relationships/slideLayout" Target="../slideLayouts/slideLayout76.xml"/><Relationship Id="rId10" Type="http://schemas.openxmlformats.org/officeDocument/2006/relationships/slideLayout" Target="../slideLayouts/slideLayout75.xml"/><Relationship Id="rId1"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5.xml"/><Relationship Id="rId8" Type="http://schemas.openxmlformats.org/officeDocument/2006/relationships/slideLayout" Target="../slideLayouts/slideLayout84.xml"/><Relationship Id="rId7" Type="http://schemas.openxmlformats.org/officeDocument/2006/relationships/slideLayout" Target="../slideLayouts/slideLayout83.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 Id="rId3" Type="http://schemas.openxmlformats.org/officeDocument/2006/relationships/slideLayout" Target="../slideLayouts/slideLayout79.xml"/><Relationship Id="rId2" Type="http://schemas.openxmlformats.org/officeDocument/2006/relationships/slideLayout" Target="../slideLayouts/slideLayout78.xml"/><Relationship Id="rId13" Type="http://schemas.openxmlformats.org/officeDocument/2006/relationships/theme" Target="../theme/theme8.xml"/><Relationship Id="rId12" Type="http://schemas.openxmlformats.org/officeDocument/2006/relationships/image" Target="../media/image1.png"/><Relationship Id="rId11" Type="http://schemas.openxmlformats.org/officeDocument/2006/relationships/slideLayout" Target="../slideLayouts/slideLayout87.xml"/><Relationship Id="rId10" Type="http://schemas.openxmlformats.org/officeDocument/2006/relationships/slideLayout" Target="../slideLayouts/slideLayout86.xml"/><Relationship Id="rId1"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6.xml"/><Relationship Id="rId8" Type="http://schemas.openxmlformats.org/officeDocument/2006/relationships/slideLayout" Target="../slideLayouts/slideLayout95.xml"/><Relationship Id="rId7" Type="http://schemas.openxmlformats.org/officeDocument/2006/relationships/slideLayout" Target="../slideLayouts/slideLayout94.xml"/><Relationship Id="rId6" Type="http://schemas.openxmlformats.org/officeDocument/2006/relationships/slideLayout" Target="../slideLayouts/slideLayout93.xml"/><Relationship Id="rId5" Type="http://schemas.openxmlformats.org/officeDocument/2006/relationships/slideLayout" Target="../slideLayouts/slideLayout92.xml"/><Relationship Id="rId4" Type="http://schemas.openxmlformats.org/officeDocument/2006/relationships/slideLayout" Target="../slideLayouts/slideLayout91.xml"/><Relationship Id="rId3" Type="http://schemas.openxmlformats.org/officeDocument/2006/relationships/slideLayout" Target="../slideLayouts/slideLayout90.xml"/><Relationship Id="rId2" Type="http://schemas.openxmlformats.org/officeDocument/2006/relationships/slideLayout" Target="../slideLayouts/slideLayout89.xml"/><Relationship Id="rId13" Type="http://schemas.openxmlformats.org/officeDocument/2006/relationships/theme" Target="../theme/theme9.xml"/><Relationship Id="rId12" Type="http://schemas.openxmlformats.org/officeDocument/2006/relationships/image" Target="../media/image1.png"/><Relationship Id="rId11" Type="http://schemas.openxmlformats.org/officeDocument/2006/relationships/slideLayout" Target="../slideLayouts/slideLayout98.xml"/><Relationship Id="rId10" Type="http://schemas.openxmlformats.org/officeDocument/2006/relationships/slideLayout" Target="../slideLayouts/slideLayout97.xml"/><Relationship Id="rId1"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1"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880"/>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3"/>
            </p:custDataLst>
          </p:nvPr>
        </p:nvSpPr>
        <p:spPr>
          <a:xfrm>
            <a:off x="838200" y="1825625"/>
            <a:ext cx="10515600" cy="4351655"/>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rotWithShape="0">
          <a:blip r:embed="rId1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p:sp>
        <p:nvSpPr>
          <p:cNvPr id="28674" name="Rectangle 2"/>
          <p:cNvSpPr>
            <a:spLocks noChangeArrowheads="1"/>
          </p:cNvSpPr>
          <p:nvPr/>
        </p:nvSpPr>
        <p:spPr bwMode="ltGray">
          <a:xfrm>
            <a:off x="556895" y="1098550"/>
            <a:ext cx="584200" cy="474980"/>
          </a:xfrm>
          <a:prstGeom prst="rect">
            <a:avLst/>
          </a:prstGeom>
          <a:solidFill>
            <a:schemeClr val="accent2"/>
          </a:soli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28675" name="Rectangle 3"/>
          <p:cNvSpPr>
            <a:spLocks noChangeArrowheads="1"/>
          </p:cNvSpPr>
          <p:nvPr/>
        </p:nvSpPr>
        <p:spPr bwMode="ltGray">
          <a:xfrm>
            <a:off x="1066800" y="1098550"/>
            <a:ext cx="438150" cy="474980"/>
          </a:xfrm>
          <a:prstGeom prst="rect">
            <a:avLst/>
          </a:prstGeom>
          <a:gradFill rotWithShape="0">
            <a:gsLst>
              <a:gs pos="0">
                <a:schemeClr val="accent2"/>
              </a:gs>
              <a:gs pos="100000">
                <a:schemeClr val="bg1"/>
              </a:gs>
            </a:gsLst>
            <a:lin ang="0" scaled="1"/>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28676" name="Rectangle 4"/>
          <p:cNvSpPr>
            <a:spLocks noChangeArrowheads="1"/>
          </p:cNvSpPr>
          <p:nvPr/>
        </p:nvSpPr>
        <p:spPr bwMode="ltGray">
          <a:xfrm>
            <a:off x="721995" y="1520825"/>
            <a:ext cx="563245" cy="474980"/>
          </a:xfrm>
          <a:prstGeom prst="rect">
            <a:avLst/>
          </a:prstGeom>
          <a:solidFill>
            <a:schemeClr val="folHlink"/>
          </a:soli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28677" name="Rectangle 5"/>
          <p:cNvSpPr>
            <a:spLocks noChangeArrowheads="1"/>
          </p:cNvSpPr>
          <p:nvPr/>
        </p:nvSpPr>
        <p:spPr bwMode="ltGray">
          <a:xfrm>
            <a:off x="1214755" y="1520825"/>
            <a:ext cx="490855" cy="474980"/>
          </a:xfrm>
          <a:prstGeom prst="rect">
            <a:avLst/>
          </a:prstGeom>
          <a:gradFill rotWithShape="0">
            <a:gsLst>
              <a:gs pos="0">
                <a:schemeClr val="folHlink"/>
              </a:gs>
              <a:gs pos="100000">
                <a:schemeClr val="bg1"/>
              </a:gs>
            </a:gsLst>
            <a:lin ang="0" scaled="1"/>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28678" name="Rectangle 6"/>
          <p:cNvSpPr>
            <a:spLocks noChangeArrowheads="1"/>
          </p:cNvSpPr>
          <p:nvPr/>
        </p:nvSpPr>
        <p:spPr bwMode="ltGray">
          <a:xfrm>
            <a:off x="169545" y="1447800"/>
            <a:ext cx="747395" cy="422275"/>
          </a:xfrm>
          <a:prstGeom prst="rect">
            <a:avLst/>
          </a:prstGeom>
          <a:gradFill rotWithShape="0">
            <a:gsLst>
              <a:gs pos="0">
                <a:schemeClr val="bg1"/>
              </a:gs>
              <a:gs pos="100000">
                <a:schemeClr val="hlink"/>
              </a:gs>
            </a:gsLst>
            <a:lin ang="18900000" scaled="1"/>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28679" name="Rectangle 7"/>
          <p:cNvSpPr>
            <a:spLocks noChangeArrowheads="1"/>
          </p:cNvSpPr>
          <p:nvPr/>
        </p:nvSpPr>
        <p:spPr bwMode="gray">
          <a:xfrm>
            <a:off x="1016000" y="990600"/>
            <a:ext cx="42545" cy="1052830"/>
          </a:xfrm>
          <a:prstGeom prst="rect">
            <a:avLst/>
          </a:prstGeom>
          <a:solidFill>
            <a:schemeClr val="bg2"/>
          </a:soli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28680" name="Rectangle 8"/>
          <p:cNvSpPr>
            <a:spLocks noChangeArrowheads="1"/>
          </p:cNvSpPr>
          <p:nvPr/>
        </p:nvSpPr>
        <p:spPr bwMode="gray">
          <a:xfrm>
            <a:off x="590550" y="1781175"/>
            <a:ext cx="10968355" cy="31750"/>
          </a:xfrm>
          <a:prstGeom prst="rect">
            <a:avLst/>
          </a:prstGeom>
          <a:gradFill rotWithShape="0">
            <a:gsLst>
              <a:gs pos="0">
                <a:schemeClr val="bg2"/>
              </a:gs>
              <a:gs pos="100000">
                <a:schemeClr val="bg1"/>
              </a:gs>
            </a:gsLst>
            <a:lin ang="0" scaled="1"/>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7177" name="Rectangle 9"/>
          <p:cNvSpPr>
            <a:spLocks noGrp="1"/>
          </p:cNvSpPr>
          <p:nvPr>
            <p:ph type="title"/>
          </p:nvPr>
        </p:nvSpPr>
        <p:spPr>
          <a:xfrm>
            <a:off x="1534795" y="214630"/>
            <a:ext cx="10390505" cy="1461770"/>
          </a:xfrm>
          <a:prstGeom prst="rect">
            <a:avLst/>
          </a:prstGeom>
          <a:noFill/>
          <a:ln w="9525">
            <a:noFill/>
          </a:ln>
        </p:spPr>
        <p:txBody>
          <a:bodyPr anchor="b"/>
          <a:p>
            <a:pPr lvl="0"/>
            <a:r>
              <a:rPr lang="zh-CN" altLang="en-US" dirty="0"/>
              <a:t>单击此处编辑母版标题样式</a:t>
            </a:r>
            <a:endParaRPr lang="zh-CN" altLang="en-US" dirty="0"/>
          </a:p>
        </p:txBody>
      </p:sp>
      <p:sp>
        <p:nvSpPr>
          <p:cNvPr id="7178" name="Rectangle 10"/>
          <p:cNvSpPr>
            <a:spLocks noGrp="1"/>
          </p:cNvSpPr>
          <p:nvPr>
            <p:ph type="body"/>
          </p:nvPr>
        </p:nvSpPr>
        <p:spPr>
          <a:xfrm>
            <a:off x="1576705" y="2018030"/>
            <a:ext cx="10363200" cy="4114800"/>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28683" name="Rectangle 11"/>
          <p:cNvSpPr>
            <a:spLocks noGrp="1" noChangeArrowheads="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a:defRPr sz="1400">
                <a:solidFill>
                  <a:srgbClr val="000000"/>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28684" name="Rectangle 12"/>
          <p:cNvSpPr>
            <a:spLocks noGrp="1" noChangeArrowheads="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algn="ctr">
              <a:defRPr sz="1400">
                <a:solidFill>
                  <a:srgbClr val="000000"/>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28685" name="Rectangle 13"/>
          <p:cNvSpPr>
            <a:spLocks noGrp="1" noChangeArrowheads="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lstStyle>
            <a:lvl1pPr algn="r">
              <a:defRPr sz="1400">
                <a:solidFill>
                  <a:srgbClr val="000000"/>
                </a:solidFill>
                <a:latin typeface="Tahoma" panose="020B0604030504040204" pitchFamily="34" charset="0"/>
                <a:ea typeface="宋体" panose="02010600030101010101" pitchFamily="2" charset="-122"/>
              </a:defRPr>
            </a:lvl1pPr>
          </a:lstStyle>
          <a:p>
            <a:pPr lvl="0" eaLnBrk="1" fontAlgn="base" hangingPunct="1"/>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rotWithShape="0">
          <a:blip r:embed="rId12" cstate="hqprint"/>
          <a:srcRect/>
          <a:stretch>
            <a:fillRect/>
          </a:stretch>
        </a:blipFill>
        <a:effectLst/>
      </p:bgPr>
    </p:bg>
    <p:spTree>
      <p:nvGrpSpPr>
        <p:cNvPr id="1" name=""/>
        <p:cNvGrpSpPr/>
        <p:nvPr/>
      </p:nvGrpSpPr>
      <p:grpSpPr>
        <a:xfrm>
          <a:off x="0" y="0"/>
          <a:ext cx="0" cy="0"/>
          <a:chOff x="0" y="0"/>
          <a:chExt cx="0" cy="0"/>
        </a:xfrm>
      </p:grpSpPr>
      <p:sp>
        <p:nvSpPr>
          <p:cNvPr id="31746" name="Rectangle 2"/>
          <p:cNvSpPr txBox="1"/>
          <p:nvPr>
            <p:ph type="ftr" sz="quarter" idx="3"/>
          </p:nvPr>
        </p:nvSpPr>
        <p:spPr bwMode="auto">
          <a:xfrm>
            <a:off x="4165600" y="6248400"/>
            <a:ext cx="3861435" cy="457835"/>
          </a:xfrm>
          <a:prstGeom prst="rect">
            <a:avLst/>
          </a:prstGeom>
          <a:noFill/>
          <a:ln w="0">
            <a:noFill/>
          </a:ln>
        </p:spPr>
        <p:txBody>
          <a:bodyPr vert="horz" wrap="square" lIns="91440" tIns="45720" rIns="91440" bIns="45720" numCol="1" anchor="b">
            <a:noAutofit/>
          </a:bodyPr>
          <a:lstStyle>
            <a:lvl1pPr marL="0" indent="0" algn="ctr" defTabSz="508000">
              <a:lnSpc>
                <a:spcPct val="100000"/>
              </a:lnSpc>
              <a:spcBef>
                <a:spcPts val="0"/>
              </a:spcBef>
              <a:spcAft>
                <a:spcPts val="0"/>
              </a:spcAft>
              <a:buFontTx/>
              <a:buNone/>
              <a:defRPr lang="en-GB" altLang="en-US" sz="1200">
                <a:solidFill>
                  <a:srgbClr val="000000"/>
                </a:solidFill>
                <a:latin typeface="+mn-lt"/>
                <a:ea typeface="+mn-ea"/>
              </a:defRPr>
            </a:lvl1pPr>
          </a:lstStyle>
          <a:p>
            <a:pPr marL="0" indent="0" algn="ctr" defTabSz="914400" eaLnBrk="1" fontAlgn="base" latinLnBrk="0" hangingPunct="1">
              <a:lnSpc>
                <a:spcPct val="100000"/>
              </a:lnSpc>
              <a:spcBef>
                <a:spcPts val="0"/>
              </a:spcBef>
              <a:spcAft>
                <a:spcPts val="0"/>
              </a:spcAft>
              <a:buFontTx/>
              <a:buNone/>
              <a:defRPr sz="1800"/>
            </a:pPr>
          </a:p>
        </p:txBody>
      </p:sp>
      <p:sp>
        <p:nvSpPr>
          <p:cNvPr id="31747" name="Rectangle 3"/>
          <p:cNvSpPr txBox="1"/>
          <p:nvPr>
            <p:ph type="sldNum" sz="quarter" idx="4"/>
          </p:nvPr>
        </p:nvSpPr>
        <p:spPr bwMode="auto">
          <a:xfrm>
            <a:off x="8737600" y="6248400"/>
            <a:ext cx="2845435" cy="457835"/>
          </a:xfrm>
          <a:prstGeom prst="rect">
            <a:avLst/>
          </a:prstGeom>
          <a:noFill/>
          <a:ln w="0">
            <a:noFill/>
          </a:ln>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solidFill>
                  <a:srgbClr val="000000"/>
                </a:solidFill>
                <a:latin typeface="Arial Black" panose="020B0A04020102020204" charset="0"/>
                <a:ea typeface="宋体" panose="02010600030101010101" pitchFamily="2" charset="-122"/>
              </a:defRPr>
            </a:lvl1pPr>
          </a:lstStyle>
          <a:p>
            <a:pPr marL="0" indent="0" defTabSz="508000" eaLnBrk="1" fontAlgn="base" hangingPunct="1">
              <a:lnSpc>
                <a:spcPct val="100000"/>
              </a:lnSpc>
              <a:spcBef>
                <a:spcPts val="0"/>
              </a:spcBef>
              <a:spcAft>
                <a:spcPts val="0"/>
              </a:spcAft>
              <a:buFontTx/>
              <a:buNone/>
            </a:pPr>
            <a:fld id="{B9320F77-B9A0-41C5-862A-B4B631284C64}" type="slidenum">
              <a:rPr/>
            </a:fld>
            <a:endParaRPr/>
          </a:p>
        </p:txBody>
      </p:sp>
      <p:grpSp>
        <p:nvGrpSpPr>
          <p:cNvPr id="8196" name="Group 4"/>
          <p:cNvGrpSpPr/>
          <p:nvPr/>
        </p:nvGrpSpPr>
        <p:grpSpPr>
          <a:xfrm rot="0">
            <a:off x="0" y="0"/>
            <a:ext cx="12192635" cy="546735"/>
            <a:chOff x="0" y="0"/>
            <a:chExt cx="12192635" cy="546735"/>
          </a:xfrm>
        </p:grpSpPr>
        <p:sp>
          <p:nvSpPr>
            <p:cNvPr id="31749" name="Rectangle 5"/>
            <p:cNvSpPr/>
            <p:nvPr/>
          </p:nvSpPr>
          <p:spPr bwMode="auto">
            <a:xfrm>
              <a:off x="0" y="0"/>
              <a:ext cx="381635" cy="534035"/>
            </a:xfrm>
            <a:prstGeom prst="rect">
              <a:avLst/>
            </a:prstGeom>
            <a:gradFill>
              <a:gsLst>
                <a:gs pos="0">
                  <a:schemeClr val="folHlink"/>
                </a:gs>
                <a:gs pos="100000">
                  <a:schemeClr val="bg1"/>
                </a:gs>
              </a:gsLst>
              <a:lin ang="0" scaled="1"/>
            </a:gradFill>
            <a:ln w="0">
              <a:noFill/>
            </a:ln>
          </p:spPr>
          <p:txBody>
            <a:bodyPr vert="horz" wrap="none" lIns="91440" tIns="45720" rIns="91440" bIns="45720" numCol="1" anchor="ctr">
              <a:noAutofit/>
            </a:bodyPr>
            <a:lstStyle/>
            <a:p>
              <a:pPr marL="0" indent="0" algn="ctr" defTabSz="914400" eaLnBrk="1" fontAlgn="base" latinLnBrk="0" hangingPunct="1">
                <a:lnSpc>
                  <a:spcPct val="100000"/>
                </a:lnSpc>
                <a:spcBef>
                  <a:spcPts val="0"/>
                </a:spcBef>
                <a:spcAft>
                  <a:spcPts val="0"/>
                </a:spcAft>
                <a:buFontTx/>
                <a:buNone/>
                <a:defRPr sz="1800"/>
              </a:pPr>
            </a:p>
          </p:txBody>
        </p:sp>
        <p:sp>
          <p:nvSpPr>
            <p:cNvPr id="31750" name="Rectangle 6"/>
            <p:cNvSpPr/>
            <p:nvPr/>
          </p:nvSpPr>
          <p:spPr bwMode="auto">
            <a:xfrm>
              <a:off x="550545" y="134620"/>
              <a:ext cx="11642090" cy="274955"/>
            </a:xfrm>
            <a:prstGeom prst="rect">
              <a:avLst/>
            </a:prstGeom>
            <a:gradFill>
              <a:gsLst>
                <a:gs pos="0">
                  <a:schemeClr val="bg2"/>
                </a:gs>
                <a:gs pos="100000">
                  <a:schemeClr val="bg1"/>
                </a:gs>
              </a:gsLst>
              <a:lin ang="0" scaled="1"/>
            </a:gra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31751" name="Rectangle 7"/>
            <p:cNvSpPr/>
            <p:nvPr/>
          </p:nvSpPr>
          <p:spPr bwMode="auto">
            <a:xfrm>
              <a:off x="546100" y="134620"/>
              <a:ext cx="184785" cy="141605"/>
            </a:xfrm>
            <a:prstGeom prst="rect">
              <a:avLst/>
            </a:prstGeom>
            <a:solidFill>
              <a:schemeClr val="folHlink"/>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31752" name="Rectangle 8"/>
            <p:cNvSpPr/>
            <p:nvPr/>
          </p:nvSpPr>
          <p:spPr bwMode="auto">
            <a:xfrm>
              <a:off x="730250" y="0"/>
              <a:ext cx="186690" cy="138430"/>
            </a:xfrm>
            <a:prstGeom prst="rect">
              <a:avLst/>
            </a:prstGeom>
            <a:solidFill>
              <a:schemeClr val="folHlink"/>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31753" name="Rectangle 9"/>
            <p:cNvSpPr/>
            <p:nvPr/>
          </p:nvSpPr>
          <p:spPr bwMode="auto">
            <a:xfrm>
              <a:off x="730250" y="134620"/>
              <a:ext cx="186690" cy="141605"/>
            </a:xfrm>
            <a:prstGeom prst="rect">
              <a:avLst/>
            </a:prstGeom>
            <a:solidFill>
              <a:schemeClr val="accent2"/>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31754" name="Rectangle 10"/>
            <p:cNvSpPr/>
            <p:nvPr/>
          </p:nvSpPr>
          <p:spPr bwMode="auto">
            <a:xfrm>
              <a:off x="366395" y="274320"/>
              <a:ext cx="182880" cy="138430"/>
            </a:xfrm>
            <a:prstGeom prst="rect">
              <a:avLst/>
            </a:prstGeom>
            <a:solidFill>
              <a:schemeClr val="folHlink"/>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31755" name="Rectangle 11"/>
            <p:cNvSpPr/>
            <p:nvPr/>
          </p:nvSpPr>
          <p:spPr bwMode="auto">
            <a:xfrm>
              <a:off x="175895" y="136525"/>
              <a:ext cx="189230" cy="138430"/>
            </a:xfrm>
            <a:prstGeom prst="rect">
              <a:avLst/>
            </a:prstGeom>
            <a:solidFill>
              <a:schemeClr val="bg2"/>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31756" name="Rectangle 12"/>
            <p:cNvSpPr/>
            <p:nvPr/>
          </p:nvSpPr>
          <p:spPr bwMode="auto">
            <a:xfrm>
              <a:off x="546100" y="271145"/>
              <a:ext cx="184785" cy="138430"/>
            </a:xfrm>
            <a:prstGeom prst="rect">
              <a:avLst/>
            </a:prstGeom>
            <a:solidFill>
              <a:schemeClr val="accent2"/>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31757" name="Rectangle 13"/>
            <p:cNvSpPr/>
            <p:nvPr/>
          </p:nvSpPr>
          <p:spPr bwMode="auto">
            <a:xfrm>
              <a:off x="366395" y="409575"/>
              <a:ext cx="182880" cy="137160"/>
            </a:xfrm>
            <a:prstGeom prst="rect">
              <a:avLst/>
            </a:prstGeom>
            <a:solidFill>
              <a:schemeClr val="accent2"/>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grpSp>
      <p:sp>
        <p:nvSpPr>
          <p:cNvPr id="8206" name="Rectangle 14"/>
          <p:cNvSpPr txBox="1"/>
          <p:nvPr>
            <p:ph type="title"/>
          </p:nvPr>
        </p:nvSpPr>
        <p:spPr>
          <a:xfrm>
            <a:off x="609600" y="457200"/>
            <a:ext cx="10973435" cy="1372235"/>
          </a:xfrm>
          <a:prstGeom prst="rect">
            <a:avLst/>
          </a:prstGeom>
          <a:noFill/>
          <a:ln w="0">
            <a:noFill/>
          </a:ln>
        </p:spPr>
        <p:txBody>
          <a:bodyPr vert="horz" wrap="square" lIns="91440" tIns="45720" rIns="91440" bIns="45720" numCol="1" anchor="ctr">
            <a:noAutofit/>
          </a:bodyPr>
          <a:lstStyle/>
          <a:p>
            <a:pPr marL="0" indent="0" defTabSz="508000">
              <a:lnSpc>
                <a:spcPct val="100000"/>
              </a:lnSpc>
              <a:spcBef>
                <a:spcPts val="0"/>
              </a:spcBef>
              <a:spcAft>
                <a:spcPts val="0"/>
              </a:spcAft>
              <a:buFontTx/>
              <a:buNone/>
            </a:pPr>
            <a:r>
              <a:rPr lang="zh-CN" altLang="en-US" sz="4400"/>
              <a:t>单击此处编辑母版标题样式</a:t>
            </a:r>
            <a:endParaRPr lang="zh-CN" altLang="en-US" sz="4400"/>
          </a:p>
        </p:txBody>
      </p:sp>
      <p:sp>
        <p:nvSpPr>
          <p:cNvPr id="8207" name="Rectangle 15"/>
          <p:cNvSpPr txBox="1"/>
          <p:nvPr>
            <p:ph type="body"/>
          </p:nvPr>
        </p:nvSpPr>
        <p:spPr>
          <a:xfrm>
            <a:off x="609600" y="1981200"/>
            <a:ext cx="10973435" cy="3886835"/>
          </a:xfrm>
          <a:prstGeom prst="rect">
            <a:avLst/>
          </a:prstGeom>
          <a:noFill/>
          <a:ln w="0">
            <a:noFill/>
          </a:ln>
        </p:spPr>
        <p:txBody>
          <a:bodyPr vert="horz" wrap="square" lIns="91440" tIns="45720" rIns="91440" bIns="45720" numCol="1" anchor="t">
            <a:noAutofit/>
          </a:bodyPr>
          <a:lstStyle/>
          <a:p>
            <a:pPr marL="342900" indent="-342900" defTabSz="508000">
              <a:lnSpc>
                <a:spcPct val="100000"/>
              </a:lnSpc>
              <a:spcBef>
                <a:spcPts val="800"/>
              </a:spcBef>
              <a:spcAft>
                <a:spcPts val="0"/>
              </a:spcAft>
              <a:buClr>
                <a:srgbClr val="00007D"/>
              </a:buClr>
              <a:buSzPct val="75000"/>
              <a:buFont typeface="Wingdings" panose="05000000000000000000"/>
              <a:buChar char="n"/>
            </a:pPr>
            <a:r>
              <a:rPr lang="zh-CN" altLang="en-US" sz="3200"/>
              <a:t>单击此处编辑母版文本样式</a:t>
            </a:r>
            <a:endParaRPr lang="zh-CN" altLang="en-US" sz="3200"/>
          </a:p>
          <a:p>
            <a:pPr marL="742950" indent="-285750" defTabSz="508000">
              <a:lnSpc>
                <a:spcPct val="100000"/>
              </a:lnSpc>
              <a:spcBef>
                <a:spcPts val="700"/>
              </a:spcBef>
              <a:spcAft>
                <a:spcPts val="0"/>
              </a:spcAft>
              <a:buClr>
                <a:srgbClr val="9999CC"/>
              </a:buClr>
              <a:buSzPct val="80000"/>
              <a:buFont typeface="Wingdings" panose="05000000000000000000"/>
              <a:buChar char="¨"/>
            </a:pPr>
            <a:r>
              <a:rPr lang="zh-CN" altLang="en-US" sz="2800"/>
              <a:t>第二级</a:t>
            </a:r>
            <a:endParaRPr lang="zh-CN" altLang="en-US" sz="2800"/>
          </a:p>
          <a:p>
            <a:pPr marL="1143000" indent="-228600" defTabSz="508000">
              <a:lnSpc>
                <a:spcPct val="100000"/>
              </a:lnSpc>
              <a:spcBef>
                <a:spcPts val="600"/>
              </a:spcBef>
              <a:spcAft>
                <a:spcPts val="0"/>
              </a:spcAft>
              <a:buClr>
                <a:srgbClr val="00007D"/>
              </a:buClr>
              <a:buSzPct val="65000"/>
              <a:buFont typeface="Wingdings" panose="05000000000000000000"/>
              <a:buChar char="n"/>
            </a:pPr>
            <a:r>
              <a:rPr lang="zh-CN" altLang="en-US" sz="2400"/>
              <a:t>第三级</a:t>
            </a:r>
            <a:endParaRPr lang="zh-CN" altLang="en-US" sz="2400"/>
          </a:p>
          <a:p>
            <a:pPr marL="1600200" indent="-228600" defTabSz="508000">
              <a:lnSpc>
                <a:spcPct val="100000"/>
              </a:lnSpc>
              <a:spcBef>
                <a:spcPts val="500"/>
              </a:spcBef>
              <a:spcAft>
                <a:spcPts val="0"/>
              </a:spcAft>
              <a:buClr>
                <a:srgbClr val="9999CC"/>
              </a:buClr>
              <a:buSzPct val="70000"/>
              <a:buFont typeface="Wingdings" panose="05000000000000000000"/>
              <a:buChar char="¨"/>
            </a:pPr>
            <a:r>
              <a:rPr lang="zh-CN" altLang="en-US" sz="2000"/>
              <a:t>第四级</a:t>
            </a:r>
            <a:endParaRPr lang="zh-CN" altLang="en-US" sz="2000"/>
          </a:p>
          <a:p>
            <a:pPr marL="2057400" indent="-228600" defTabSz="508000">
              <a:lnSpc>
                <a:spcPct val="100000"/>
              </a:lnSpc>
              <a:spcBef>
                <a:spcPts val="500"/>
              </a:spcBef>
              <a:spcAft>
                <a:spcPts val="0"/>
              </a:spcAft>
              <a:buClr>
                <a:srgbClr val="00007D"/>
              </a:buClr>
              <a:buFont typeface="Wingdings" panose="05000000000000000000"/>
              <a:buChar char="§"/>
            </a:pPr>
            <a:r>
              <a:rPr lang="zh-CN" altLang="en-US" sz="2000"/>
              <a:t>第五级</a:t>
            </a:r>
            <a:endParaRPr lang="zh-CN" altLang="en-US" sz="2000"/>
          </a:p>
        </p:txBody>
      </p:sp>
      <p:sp>
        <p:nvSpPr>
          <p:cNvPr id="31760" name="Rectangle 16"/>
          <p:cNvSpPr txBox="1"/>
          <p:nvPr>
            <p:ph type="dt" sz="half" idx="2"/>
          </p:nvPr>
        </p:nvSpPr>
        <p:spPr bwMode="auto">
          <a:xfrm>
            <a:off x="609600" y="6245225"/>
            <a:ext cx="2845435" cy="476885"/>
          </a:xfrm>
          <a:prstGeom prst="rect">
            <a:avLst/>
          </a:prstGeom>
          <a:noFill/>
          <a:ln w="0">
            <a:noFill/>
          </a:ln>
        </p:spPr>
        <p:txBody>
          <a:bodyPr vert="horz" wrap="square" lIns="91440" tIns="45720" rIns="91440" bIns="45720" numCol="1" anchor="b">
            <a:noAutofit/>
          </a:bodyPr>
          <a:lstStyle>
            <a:lvl1pPr marL="0" indent="0" defTabSz="508000">
              <a:lnSpc>
                <a:spcPct val="100000"/>
              </a:lnSpc>
              <a:spcBef>
                <a:spcPts val="0"/>
              </a:spcBef>
              <a:spcAft>
                <a:spcPts val="0"/>
              </a:spcAft>
              <a:buFontTx/>
              <a:buNone/>
              <a:defRPr lang="en-GB" altLang="en-US" sz="1200">
                <a:solidFill>
                  <a:srgbClr val="000000"/>
                </a:solidFill>
                <a:latin typeface="+mn-lt"/>
                <a:ea typeface="+mn-ea"/>
              </a:defRPr>
            </a:lvl1pPr>
          </a:lstStyle>
          <a:p>
            <a:pPr marL="0" indent="0" algn="l" defTabSz="914400" eaLnBrk="1" fontAlgn="base" latinLnBrk="0" hangingPunct="1">
              <a:lnSpc>
                <a:spcPct val="100000"/>
              </a:lnSpc>
              <a:spcBef>
                <a:spcPts val="0"/>
              </a:spcBef>
              <a:spcAft>
                <a:spcPts val="0"/>
              </a:spcAft>
              <a:buFontTx/>
              <a:buNone/>
              <a:defRPr sz="1800"/>
            </a:pPr>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hf sldNum="0" hdr="0" ftr="0" dt="0"/>
  <p:txStyles>
    <p:titleStyle>
      <a:lvl1pPr marL="0" indent="0" algn="ctr" defTabSz="914400" latinLnBrk="1">
        <a:buNone/>
        <a:defRPr lang="ko-KR" sz="4400" baseline="0" smtClean="0">
          <a:solidFill>
            <a:schemeClr val="tx1"/>
          </a:solidFill>
          <a:latin typeface="+mn-lt"/>
          <a:ea typeface="+mn-ea"/>
          <a:cs typeface="+mn-cs"/>
        </a:defRPr>
      </a:lvl1pPr>
    </p:titleStyle>
    <p:bodyStyle>
      <a:lvl1pPr marL="342900" indent="-342900" algn="l" defTabSz="914400" latinLnBrk="1">
        <a:spcBef>
          <a:spcPct val="20000"/>
        </a:spcBef>
        <a:buFont typeface="Arial" panose="020B0604020202020204"/>
        <a:buChar char="•"/>
        <a:defRPr lang="ko-KR" sz="2800" baseline="0" smtClean="0">
          <a:solidFill>
            <a:schemeClr val="tx1"/>
          </a:solidFill>
          <a:latin typeface="+mn-lt"/>
          <a:ea typeface="+mn-ea"/>
          <a:cs typeface="+mn-cs"/>
        </a:defRPr>
      </a:lvl1pPr>
      <a:lvl2pPr marL="742950" lvl="1" indent="-285750" defTabSz="914400" latinLnBrk="1">
        <a:buChar char="-"/>
        <a:defRPr lang="ko-KR" sz="2400" smtClean="0"/>
      </a:lvl2pPr>
      <a:lvl3pPr marL="1143000" lvl="2" indent="-228600" defTabSz="914400" latinLnBrk="1">
        <a:buChar char="●"/>
        <a:defRPr lang="ko-KR" sz="2000" smtClean="0"/>
      </a:lvl3pPr>
      <a:lvl4pPr marL="1600200" lvl="3" indent="-228600" defTabSz="914400" latinLnBrk="1">
        <a:buChar char="-"/>
        <a:defRPr lang="ko-KR" sz="1800" smtClean="0"/>
      </a:lvl4pPr>
      <a:lvl5pPr marL="2057400" lvl="4" indent="-228600" defTabSz="914400" latinLnBrk="1">
        <a:buChar char="»"/>
        <a:defRPr lang="ko-KR" sz="1800" smtClean="0"/>
      </a:lvl5pPr>
    </p:bodyStyle>
    <p:otherStyle>
      <a:lvl1pPr marL="0" indent="0" algn="l" defTabSz="914400" latinLnBrk="1">
        <a:buNone/>
        <a:defRPr lang="ko-KR" sz="1800" baseline="0" smtClean="0">
          <a:solidFill>
            <a:schemeClr val="tx1"/>
          </a:solidFill>
          <a:latin typeface="+mn-lt"/>
          <a:ea typeface="+mn-ea"/>
          <a:cs typeface="+mn-cs"/>
        </a:defRPr>
      </a:lvl1pPr>
      <a:lvl2pPr marL="457200" lvl="1" indent="0" defTabSz="914400" latinLnBrk="1">
        <a:defRPr lang="ko-KR" smtClean="0"/>
      </a:lvl2pPr>
      <a:lvl3pPr marL="914400" lvl="2" indent="0" defTabSz="914400" latinLnBrk="1">
        <a:defRPr lang="ko-KR" smtClean="0"/>
      </a:lvl3pPr>
      <a:lvl4pPr marL="1371600" lvl="3" indent="0" defTabSz="914400" latinLnBrk="1">
        <a:defRPr lang="ko-KR" smtClean="0"/>
      </a:lvl4pPr>
      <a:lvl5pPr marL="1828800" lvl="4" indent="0" defTabSz="914400" latinLnBrk="1">
        <a:defRPr lang="ko-KR" smtClean="0"/>
      </a:lvl5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rotWithShape="0">
          <a:blip r:embed="rId1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p:sp>
        <p:nvSpPr>
          <p:cNvPr id="50178" name="Rectangle 2"/>
          <p:cNvSpPr>
            <a:spLocks noChangeArrowheads="1"/>
          </p:cNvSpPr>
          <p:nvPr/>
        </p:nvSpPr>
        <p:spPr bwMode="ltGray">
          <a:xfrm>
            <a:off x="556895" y="1098550"/>
            <a:ext cx="584200" cy="474980"/>
          </a:xfrm>
          <a:prstGeom prst="rect">
            <a:avLst/>
          </a:prstGeom>
          <a:solidFill>
            <a:schemeClr val="accent2"/>
          </a:soli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50179" name="Rectangle 3"/>
          <p:cNvSpPr>
            <a:spLocks noChangeArrowheads="1"/>
          </p:cNvSpPr>
          <p:nvPr/>
        </p:nvSpPr>
        <p:spPr bwMode="ltGray">
          <a:xfrm>
            <a:off x="1066800" y="1098550"/>
            <a:ext cx="438150" cy="474980"/>
          </a:xfrm>
          <a:prstGeom prst="rect">
            <a:avLst/>
          </a:prstGeom>
          <a:gradFill rotWithShape="0">
            <a:gsLst>
              <a:gs pos="0">
                <a:schemeClr val="accent2"/>
              </a:gs>
              <a:gs pos="100000">
                <a:schemeClr val="bg1"/>
              </a:gs>
            </a:gsLst>
            <a:lin ang="0" scaled="1"/>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50180" name="Rectangle 4"/>
          <p:cNvSpPr>
            <a:spLocks noChangeArrowheads="1"/>
          </p:cNvSpPr>
          <p:nvPr/>
        </p:nvSpPr>
        <p:spPr bwMode="ltGray">
          <a:xfrm>
            <a:off x="721995" y="1520825"/>
            <a:ext cx="563245" cy="474980"/>
          </a:xfrm>
          <a:prstGeom prst="rect">
            <a:avLst/>
          </a:prstGeom>
          <a:solidFill>
            <a:schemeClr val="folHlink"/>
          </a:soli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50181" name="Rectangle 5"/>
          <p:cNvSpPr>
            <a:spLocks noChangeArrowheads="1"/>
          </p:cNvSpPr>
          <p:nvPr/>
        </p:nvSpPr>
        <p:spPr bwMode="ltGray">
          <a:xfrm>
            <a:off x="1214755" y="1520825"/>
            <a:ext cx="490855" cy="474980"/>
          </a:xfrm>
          <a:prstGeom prst="rect">
            <a:avLst/>
          </a:prstGeom>
          <a:gradFill rotWithShape="0">
            <a:gsLst>
              <a:gs pos="0">
                <a:schemeClr val="folHlink"/>
              </a:gs>
              <a:gs pos="100000">
                <a:schemeClr val="bg1"/>
              </a:gs>
            </a:gsLst>
            <a:lin ang="0" scaled="1"/>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50182" name="Rectangle 6"/>
          <p:cNvSpPr>
            <a:spLocks noChangeArrowheads="1"/>
          </p:cNvSpPr>
          <p:nvPr/>
        </p:nvSpPr>
        <p:spPr bwMode="ltGray">
          <a:xfrm>
            <a:off x="169545" y="1447800"/>
            <a:ext cx="747395" cy="422275"/>
          </a:xfrm>
          <a:prstGeom prst="rect">
            <a:avLst/>
          </a:prstGeom>
          <a:gradFill rotWithShape="0">
            <a:gsLst>
              <a:gs pos="0">
                <a:schemeClr val="bg1"/>
              </a:gs>
              <a:gs pos="100000">
                <a:schemeClr val="hlink"/>
              </a:gs>
            </a:gsLst>
            <a:lin ang="18900000" scaled="1"/>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50183" name="Rectangle 7"/>
          <p:cNvSpPr>
            <a:spLocks noChangeArrowheads="1"/>
          </p:cNvSpPr>
          <p:nvPr/>
        </p:nvSpPr>
        <p:spPr bwMode="gray">
          <a:xfrm>
            <a:off x="1016000" y="990600"/>
            <a:ext cx="42545" cy="1052830"/>
          </a:xfrm>
          <a:prstGeom prst="rect">
            <a:avLst/>
          </a:prstGeom>
          <a:solidFill>
            <a:schemeClr val="bg2"/>
          </a:soli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50184" name="Rectangle 8"/>
          <p:cNvSpPr>
            <a:spLocks noChangeArrowheads="1"/>
          </p:cNvSpPr>
          <p:nvPr/>
        </p:nvSpPr>
        <p:spPr bwMode="gray">
          <a:xfrm>
            <a:off x="590550" y="1781175"/>
            <a:ext cx="10968355" cy="31750"/>
          </a:xfrm>
          <a:prstGeom prst="rect">
            <a:avLst/>
          </a:prstGeom>
          <a:gradFill rotWithShape="0">
            <a:gsLst>
              <a:gs pos="0">
                <a:schemeClr val="bg2"/>
              </a:gs>
              <a:gs pos="100000">
                <a:schemeClr val="bg1"/>
              </a:gs>
            </a:gsLst>
            <a:lin ang="0" scaled="1"/>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11273" name="Rectangle 9"/>
          <p:cNvSpPr>
            <a:spLocks noGrp="1"/>
          </p:cNvSpPr>
          <p:nvPr>
            <p:ph type="title"/>
          </p:nvPr>
        </p:nvSpPr>
        <p:spPr>
          <a:xfrm>
            <a:off x="1534795" y="214630"/>
            <a:ext cx="10390505" cy="1461770"/>
          </a:xfrm>
          <a:prstGeom prst="rect">
            <a:avLst/>
          </a:prstGeom>
          <a:noFill/>
          <a:ln w="9525">
            <a:noFill/>
          </a:ln>
        </p:spPr>
        <p:txBody>
          <a:bodyPr anchor="b"/>
          <a:p>
            <a:pPr lvl="0"/>
            <a:r>
              <a:rPr lang="zh-CN" altLang="en-US" dirty="0"/>
              <a:t>单击此处编辑母版标题样式</a:t>
            </a:r>
            <a:endParaRPr lang="zh-CN" altLang="en-US" dirty="0"/>
          </a:p>
        </p:txBody>
      </p:sp>
      <p:sp>
        <p:nvSpPr>
          <p:cNvPr id="11274" name="Rectangle 10"/>
          <p:cNvSpPr>
            <a:spLocks noGrp="1"/>
          </p:cNvSpPr>
          <p:nvPr>
            <p:ph type="body"/>
          </p:nvPr>
        </p:nvSpPr>
        <p:spPr>
          <a:xfrm>
            <a:off x="1576705" y="2018030"/>
            <a:ext cx="10363200" cy="4114800"/>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50187" name="Rectangle 11"/>
          <p:cNvSpPr>
            <a:spLocks noGrp="1" noChangeArrowheads="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a:defRPr sz="1400">
                <a:solidFill>
                  <a:srgbClr val="000000"/>
                </a:solidFill>
                <a:latin typeface="Tahoma" panose="020B060403050404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50188" name="Rectangle 12"/>
          <p:cNvSpPr>
            <a:spLocks noGrp="1" noChangeArrowheads="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algn="ctr">
              <a:defRPr sz="1400">
                <a:solidFill>
                  <a:srgbClr val="000000"/>
                </a:solidFill>
                <a:latin typeface="Tahoma" panose="020B060403050404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50189" name="Rectangle 13"/>
          <p:cNvSpPr>
            <a:spLocks noGrp="1" noChangeArrowheads="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lstStyle>
            <a:lvl1pPr algn="r">
              <a:defRPr sz="1400">
                <a:solidFill>
                  <a:srgbClr val="000000"/>
                </a:solidFill>
                <a:latin typeface="Tahoma" panose="020B0604030504040204" pitchFamily="34" charset="0"/>
                <a:ea typeface="宋体" panose="02010600030101010101" pitchFamily="2" charset="-122"/>
              </a:defRPr>
            </a:lvl1pPr>
          </a:lstStyle>
          <a:p>
            <a:pPr lvl="0" eaLnBrk="1" fontAlgn="base" hangingPunct="1"/>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hf sldNum="0"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Times New Roman" panose="02020603050405020304" pitchFamily="18" charset="0"/>
          <a:ea typeface="楷体_GB2312" pitchFamily="49" charset="-122"/>
        </a:defRPr>
      </a:lvl2pPr>
      <a:lvl3pPr algn="l" rtl="0" eaLnBrk="0" fontAlgn="base" hangingPunct="0">
        <a:spcBef>
          <a:spcPct val="0"/>
        </a:spcBef>
        <a:spcAft>
          <a:spcPct val="0"/>
        </a:spcAft>
        <a:defRPr sz="3600" b="1">
          <a:solidFill>
            <a:schemeClr val="tx2"/>
          </a:solidFill>
          <a:latin typeface="Times New Roman" panose="02020603050405020304" pitchFamily="18" charset="0"/>
          <a:ea typeface="楷体_GB2312" pitchFamily="49" charset="-122"/>
        </a:defRPr>
      </a:lvl3pPr>
      <a:lvl4pPr algn="l" rtl="0" eaLnBrk="0" fontAlgn="base" hangingPunct="0">
        <a:spcBef>
          <a:spcPct val="0"/>
        </a:spcBef>
        <a:spcAft>
          <a:spcPct val="0"/>
        </a:spcAft>
        <a:defRPr sz="3600" b="1">
          <a:solidFill>
            <a:schemeClr val="tx2"/>
          </a:solidFill>
          <a:latin typeface="Times New Roman" panose="02020603050405020304" pitchFamily="18" charset="0"/>
          <a:ea typeface="楷体_GB2312" pitchFamily="49" charset="-122"/>
        </a:defRPr>
      </a:lvl4pPr>
      <a:lvl5pPr algn="l" rtl="0" eaLnBrk="0" fontAlgn="base" hangingPunct="0">
        <a:spcBef>
          <a:spcPct val="0"/>
        </a:spcBef>
        <a:spcAft>
          <a:spcPct val="0"/>
        </a:spcAft>
        <a:defRPr sz="3600" b="1">
          <a:solidFill>
            <a:schemeClr val="tx2"/>
          </a:solidFill>
          <a:latin typeface="Times New Roman" panose="02020603050405020304" pitchFamily="18" charset="0"/>
          <a:ea typeface="楷体_GB2312" pitchFamily="49" charset="-122"/>
        </a:defRPr>
      </a:lvl5pPr>
      <a:lvl6pPr marL="457200" algn="l" rtl="0" fontAlgn="base">
        <a:spcBef>
          <a:spcPct val="0"/>
        </a:spcBef>
        <a:spcAft>
          <a:spcPct val="0"/>
        </a:spcAft>
        <a:defRPr sz="3600" b="1">
          <a:solidFill>
            <a:schemeClr val="tx2"/>
          </a:solidFill>
          <a:latin typeface="Times New Roman" panose="02020603050405020304" pitchFamily="18" charset="0"/>
          <a:ea typeface="楷体_GB2312" pitchFamily="49" charset="-122"/>
        </a:defRPr>
      </a:lvl6pPr>
      <a:lvl7pPr marL="914400" algn="l" rtl="0" fontAlgn="base">
        <a:spcBef>
          <a:spcPct val="0"/>
        </a:spcBef>
        <a:spcAft>
          <a:spcPct val="0"/>
        </a:spcAft>
        <a:defRPr sz="3600" b="1">
          <a:solidFill>
            <a:schemeClr val="tx2"/>
          </a:solidFill>
          <a:latin typeface="Times New Roman" panose="02020603050405020304" pitchFamily="18" charset="0"/>
          <a:ea typeface="楷体_GB2312" pitchFamily="49" charset="-122"/>
        </a:defRPr>
      </a:lvl7pPr>
      <a:lvl8pPr marL="1371600" algn="l" rtl="0" fontAlgn="base">
        <a:spcBef>
          <a:spcPct val="0"/>
        </a:spcBef>
        <a:spcAft>
          <a:spcPct val="0"/>
        </a:spcAft>
        <a:defRPr sz="3600" b="1">
          <a:solidFill>
            <a:schemeClr val="tx2"/>
          </a:solidFill>
          <a:latin typeface="Times New Roman" panose="02020603050405020304" pitchFamily="18" charset="0"/>
          <a:ea typeface="楷体_GB2312" pitchFamily="49" charset="-122"/>
        </a:defRPr>
      </a:lvl8pPr>
      <a:lvl9pPr marL="1828800" algn="l" rtl="0" fontAlgn="base">
        <a:spcBef>
          <a:spcPct val="0"/>
        </a:spcBef>
        <a:spcAft>
          <a:spcPct val="0"/>
        </a:spcAft>
        <a:defRPr sz="3600" b="1">
          <a:solidFill>
            <a:schemeClr val="tx2"/>
          </a:solidFill>
          <a:latin typeface="Times New Roman" panose="02020603050405020304" pitchFamily="18" charset="0"/>
          <a:ea typeface="楷体_GB2312" pitchFamily="49"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400" b="1">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400" b="1">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400" b="1">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sz="2400" b="1">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sz="2400" b="1">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sz="2400" b="1">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sz="24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rotWithShape="0">
          <a:blip r:embed="rId11" cstate="hqprint"/>
          <a:srcRect/>
          <a:stretch>
            <a:fillRect/>
          </a:stretch>
        </a:blipFill>
        <a:effectLst/>
      </p:bgPr>
    </p:bg>
    <p:spTree>
      <p:nvGrpSpPr>
        <p:cNvPr id="1" name=""/>
        <p:cNvGrpSpPr/>
        <p:nvPr/>
      </p:nvGrpSpPr>
      <p:grpSpPr>
        <a:xfrm>
          <a:off x="0" y="0"/>
          <a:ext cx="0" cy="0"/>
          <a:chOff x="0" y="0"/>
          <a:chExt cx="0" cy="0"/>
        </a:xfrm>
      </p:grpSpPr>
      <p:sp>
        <p:nvSpPr>
          <p:cNvPr id="29698" name="Rectangle 2"/>
          <p:cNvSpPr txBox="1"/>
          <p:nvPr>
            <p:ph type="ftr" sz="quarter" idx="3"/>
          </p:nvPr>
        </p:nvSpPr>
        <p:spPr bwMode="auto">
          <a:xfrm>
            <a:off x="4165600" y="6248400"/>
            <a:ext cx="3861435" cy="457835"/>
          </a:xfrm>
          <a:prstGeom prst="rect">
            <a:avLst/>
          </a:prstGeom>
          <a:noFill/>
          <a:ln w="0">
            <a:noFill/>
          </a:ln>
        </p:spPr>
        <p:txBody>
          <a:bodyPr vert="horz" wrap="square" lIns="91440" tIns="45720" rIns="91440" bIns="45720" numCol="1" anchor="b">
            <a:noAutofit/>
          </a:bodyPr>
          <a:lstStyle>
            <a:lvl1pPr marL="0" indent="0" algn="ctr" defTabSz="508000">
              <a:lnSpc>
                <a:spcPct val="100000"/>
              </a:lnSpc>
              <a:spcBef>
                <a:spcPts val="0"/>
              </a:spcBef>
              <a:spcAft>
                <a:spcPts val="0"/>
              </a:spcAft>
              <a:buFontTx/>
              <a:buNone/>
              <a:defRPr lang="en-GB" altLang="en-US" sz="1200">
                <a:solidFill>
                  <a:srgbClr val="000000"/>
                </a:solidFill>
                <a:latin typeface="+mn-lt"/>
                <a:ea typeface="+mn-ea"/>
              </a:defRPr>
            </a:lvl1pPr>
          </a:lstStyle>
          <a:p>
            <a:pPr marL="0" indent="0" algn="ctr" defTabSz="914400" eaLnBrk="1" fontAlgn="base" latinLnBrk="0" hangingPunct="1">
              <a:lnSpc>
                <a:spcPct val="100000"/>
              </a:lnSpc>
              <a:spcBef>
                <a:spcPts val="0"/>
              </a:spcBef>
              <a:spcAft>
                <a:spcPts val="0"/>
              </a:spcAft>
              <a:buFontTx/>
              <a:buNone/>
              <a:defRPr sz="1800"/>
            </a:pPr>
          </a:p>
        </p:txBody>
      </p:sp>
      <p:sp>
        <p:nvSpPr>
          <p:cNvPr id="29699" name="Rectangle 3"/>
          <p:cNvSpPr txBox="1"/>
          <p:nvPr>
            <p:ph type="sldNum" sz="quarter" idx="4"/>
          </p:nvPr>
        </p:nvSpPr>
        <p:spPr bwMode="auto">
          <a:xfrm>
            <a:off x="8737600" y="6248400"/>
            <a:ext cx="2845435" cy="457835"/>
          </a:xfrm>
          <a:prstGeom prst="rect">
            <a:avLst/>
          </a:prstGeom>
          <a:noFill/>
          <a:ln w="0">
            <a:noFill/>
          </a:ln>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solidFill>
                  <a:srgbClr val="000000"/>
                </a:solidFill>
                <a:latin typeface="Arial Black" panose="020B0A04020102020204" charset="0"/>
                <a:ea typeface="宋体" panose="02010600030101010101" pitchFamily="2" charset="-122"/>
              </a:defRPr>
            </a:lvl1pPr>
          </a:lstStyle>
          <a:p>
            <a:pPr marL="0" indent="0" defTabSz="508000" eaLnBrk="1" fontAlgn="base" hangingPunct="1">
              <a:lnSpc>
                <a:spcPct val="100000"/>
              </a:lnSpc>
              <a:spcBef>
                <a:spcPts val="0"/>
              </a:spcBef>
              <a:spcAft>
                <a:spcPts val="0"/>
              </a:spcAft>
              <a:buFontTx/>
              <a:buNone/>
            </a:pPr>
            <a:fld id="{B9320F77-B9A0-41C5-862A-B4B631284C64}" type="slidenum">
              <a:rPr/>
            </a:fld>
            <a:endParaRPr/>
          </a:p>
        </p:txBody>
      </p:sp>
      <p:grpSp>
        <p:nvGrpSpPr>
          <p:cNvPr id="12292" name="Group 4"/>
          <p:cNvGrpSpPr/>
          <p:nvPr/>
        </p:nvGrpSpPr>
        <p:grpSpPr>
          <a:xfrm rot="0">
            <a:off x="0" y="0"/>
            <a:ext cx="12192635" cy="546735"/>
            <a:chOff x="0" y="0"/>
            <a:chExt cx="12192635" cy="546735"/>
          </a:xfrm>
        </p:grpSpPr>
        <p:sp>
          <p:nvSpPr>
            <p:cNvPr id="29701" name="Rectangle 5"/>
            <p:cNvSpPr/>
            <p:nvPr/>
          </p:nvSpPr>
          <p:spPr bwMode="auto">
            <a:xfrm>
              <a:off x="0" y="0"/>
              <a:ext cx="381635" cy="534035"/>
            </a:xfrm>
            <a:prstGeom prst="rect">
              <a:avLst/>
            </a:prstGeom>
            <a:gradFill>
              <a:gsLst>
                <a:gs pos="0">
                  <a:schemeClr val="folHlink"/>
                </a:gs>
                <a:gs pos="100000">
                  <a:schemeClr val="bg1"/>
                </a:gs>
              </a:gsLst>
              <a:lin ang="0" scaled="1"/>
            </a:gradFill>
            <a:ln w="0">
              <a:noFill/>
            </a:ln>
          </p:spPr>
          <p:txBody>
            <a:bodyPr vert="horz" wrap="none" lIns="91440" tIns="45720" rIns="91440" bIns="45720" numCol="1" anchor="ctr">
              <a:noAutofit/>
            </a:bodyPr>
            <a:lstStyle/>
            <a:p>
              <a:pPr marL="0" indent="0" algn="ctr" defTabSz="914400" eaLnBrk="1" fontAlgn="base" latinLnBrk="0" hangingPunct="1">
                <a:lnSpc>
                  <a:spcPct val="100000"/>
                </a:lnSpc>
                <a:spcBef>
                  <a:spcPts val="0"/>
                </a:spcBef>
                <a:spcAft>
                  <a:spcPts val="0"/>
                </a:spcAft>
                <a:buFontTx/>
                <a:buNone/>
                <a:defRPr sz="1800"/>
              </a:pPr>
            </a:p>
          </p:txBody>
        </p:sp>
        <p:sp>
          <p:nvSpPr>
            <p:cNvPr id="29702" name="Rectangle 6"/>
            <p:cNvSpPr/>
            <p:nvPr/>
          </p:nvSpPr>
          <p:spPr bwMode="auto">
            <a:xfrm>
              <a:off x="550545" y="134620"/>
              <a:ext cx="11642090" cy="274955"/>
            </a:xfrm>
            <a:prstGeom prst="rect">
              <a:avLst/>
            </a:prstGeom>
            <a:gradFill>
              <a:gsLst>
                <a:gs pos="0">
                  <a:schemeClr val="bg2"/>
                </a:gs>
                <a:gs pos="100000">
                  <a:schemeClr val="bg1"/>
                </a:gs>
              </a:gsLst>
              <a:lin ang="0" scaled="1"/>
            </a:gra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29703" name="Rectangle 7"/>
            <p:cNvSpPr/>
            <p:nvPr/>
          </p:nvSpPr>
          <p:spPr bwMode="auto">
            <a:xfrm>
              <a:off x="546100" y="134620"/>
              <a:ext cx="184785" cy="141605"/>
            </a:xfrm>
            <a:prstGeom prst="rect">
              <a:avLst/>
            </a:prstGeom>
            <a:solidFill>
              <a:schemeClr val="folHlink"/>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29704" name="Rectangle 8"/>
            <p:cNvSpPr/>
            <p:nvPr/>
          </p:nvSpPr>
          <p:spPr bwMode="auto">
            <a:xfrm>
              <a:off x="730250" y="0"/>
              <a:ext cx="186690" cy="138430"/>
            </a:xfrm>
            <a:prstGeom prst="rect">
              <a:avLst/>
            </a:prstGeom>
            <a:solidFill>
              <a:schemeClr val="folHlink"/>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29705" name="Rectangle 9"/>
            <p:cNvSpPr/>
            <p:nvPr/>
          </p:nvSpPr>
          <p:spPr bwMode="auto">
            <a:xfrm>
              <a:off x="730250" y="134620"/>
              <a:ext cx="186690" cy="141605"/>
            </a:xfrm>
            <a:prstGeom prst="rect">
              <a:avLst/>
            </a:prstGeom>
            <a:solidFill>
              <a:schemeClr val="accent2"/>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29706" name="Rectangle 10"/>
            <p:cNvSpPr/>
            <p:nvPr/>
          </p:nvSpPr>
          <p:spPr bwMode="auto">
            <a:xfrm>
              <a:off x="366395" y="274320"/>
              <a:ext cx="182880" cy="138430"/>
            </a:xfrm>
            <a:prstGeom prst="rect">
              <a:avLst/>
            </a:prstGeom>
            <a:solidFill>
              <a:schemeClr val="folHlink"/>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29707" name="Rectangle 11"/>
            <p:cNvSpPr/>
            <p:nvPr/>
          </p:nvSpPr>
          <p:spPr bwMode="auto">
            <a:xfrm>
              <a:off x="175895" y="136525"/>
              <a:ext cx="189230" cy="138430"/>
            </a:xfrm>
            <a:prstGeom prst="rect">
              <a:avLst/>
            </a:prstGeom>
            <a:solidFill>
              <a:schemeClr val="bg2"/>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29708" name="Rectangle 12"/>
            <p:cNvSpPr/>
            <p:nvPr/>
          </p:nvSpPr>
          <p:spPr bwMode="auto">
            <a:xfrm>
              <a:off x="546100" y="271145"/>
              <a:ext cx="184785" cy="138430"/>
            </a:xfrm>
            <a:prstGeom prst="rect">
              <a:avLst/>
            </a:prstGeom>
            <a:solidFill>
              <a:schemeClr val="accent2"/>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29709" name="Rectangle 13"/>
            <p:cNvSpPr/>
            <p:nvPr/>
          </p:nvSpPr>
          <p:spPr bwMode="auto">
            <a:xfrm>
              <a:off x="366395" y="409575"/>
              <a:ext cx="182880" cy="137160"/>
            </a:xfrm>
            <a:prstGeom prst="rect">
              <a:avLst/>
            </a:prstGeom>
            <a:solidFill>
              <a:schemeClr val="accent2"/>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grpSp>
      <p:sp>
        <p:nvSpPr>
          <p:cNvPr id="12302" name="Rectangle 14"/>
          <p:cNvSpPr txBox="1"/>
          <p:nvPr>
            <p:ph type="title"/>
          </p:nvPr>
        </p:nvSpPr>
        <p:spPr>
          <a:xfrm>
            <a:off x="609600" y="103505"/>
            <a:ext cx="10973435" cy="1372235"/>
          </a:xfrm>
          <a:prstGeom prst="rect">
            <a:avLst/>
          </a:prstGeom>
          <a:noFill/>
          <a:ln w="0">
            <a:noFill/>
          </a:ln>
        </p:spPr>
        <p:txBody>
          <a:bodyPr vert="horz" wrap="square" lIns="91440" tIns="45720" rIns="91440" bIns="45720" numCol="1" anchor="ctr">
            <a:noAutofit/>
          </a:bodyPr>
          <a:lstStyle/>
          <a:p>
            <a:pPr marL="0" indent="0" defTabSz="508000">
              <a:lnSpc>
                <a:spcPct val="100000"/>
              </a:lnSpc>
              <a:spcBef>
                <a:spcPts val="0"/>
              </a:spcBef>
              <a:spcAft>
                <a:spcPts val="0"/>
              </a:spcAft>
              <a:buFontTx/>
              <a:buNone/>
            </a:pPr>
            <a:r>
              <a:rPr lang="zh-CN" altLang="en-US" sz="3600"/>
              <a:t>单击此处编辑母版标题样式</a:t>
            </a:r>
            <a:endParaRPr lang="zh-CN" altLang="en-US" sz="3600"/>
          </a:p>
        </p:txBody>
      </p:sp>
      <p:sp>
        <p:nvSpPr>
          <p:cNvPr id="12303" name="Rectangle 15"/>
          <p:cNvSpPr txBox="1"/>
          <p:nvPr>
            <p:ph type="body"/>
          </p:nvPr>
        </p:nvSpPr>
        <p:spPr>
          <a:xfrm>
            <a:off x="609600" y="1627505"/>
            <a:ext cx="10973435" cy="3886835"/>
          </a:xfrm>
          <a:prstGeom prst="rect">
            <a:avLst/>
          </a:prstGeom>
          <a:noFill/>
          <a:ln w="0">
            <a:noFill/>
          </a:ln>
        </p:spPr>
        <p:txBody>
          <a:bodyPr vert="horz" wrap="square" lIns="91440" tIns="45720" rIns="91440" bIns="45720" numCol="1" anchor="t">
            <a:noAutofit/>
          </a:bodyPr>
          <a:lstStyle/>
          <a:p>
            <a:pPr marL="342900" indent="-342900" defTabSz="508000">
              <a:lnSpc>
                <a:spcPct val="100000"/>
              </a:lnSpc>
              <a:spcBef>
                <a:spcPts val="600"/>
              </a:spcBef>
              <a:spcAft>
                <a:spcPts val="0"/>
              </a:spcAft>
              <a:buClr>
                <a:srgbClr val="00007D"/>
              </a:buClr>
              <a:buSzPct val="75000"/>
              <a:buFont typeface="Wingdings" panose="05000000000000000000"/>
              <a:buChar char="n"/>
            </a:pPr>
            <a:r>
              <a:rPr lang="zh-CN" altLang="en-US" sz="2400"/>
              <a:t>单击此处编辑母版文本样式</a:t>
            </a:r>
            <a:endParaRPr lang="zh-CN" altLang="en-US" sz="2400"/>
          </a:p>
          <a:p>
            <a:pPr marL="742950" indent="-285750" defTabSz="508000">
              <a:lnSpc>
                <a:spcPct val="100000"/>
              </a:lnSpc>
              <a:spcBef>
                <a:spcPts val="600"/>
              </a:spcBef>
              <a:spcAft>
                <a:spcPts val="0"/>
              </a:spcAft>
              <a:buClr>
                <a:srgbClr val="9999CC"/>
              </a:buClr>
              <a:buSzPct val="80000"/>
              <a:buFont typeface="Wingdings" panose="05000000000000000000"/>
              <a:buChar char="¨"/>
            </a:pPr>
            <a:r>
              <a:rPr lang="zh-CN" altLang="en-US" sz="2400"/>
              <a:t>第二级</a:t>
            </a:r>
            <a:endParaRPr lang="zh-CN" altLang="en-US" sz="2400"/>
          </a:p>
          <a:p>
            <a:pPr marL="1143000" indent="-228600" defTabSz="508000">
              <a:lnSpc>
                <a:spcPct val="100000"/>
              </a:lnSpc>
              <a:spcBef>
                <a:spcPts val="600"/>
              </a:spcBef>
              <a:spcAft>
                <a:spcPts val="0"/>
              </a:spcAft>
              <a:buClr>
                <a:srgbClr val="00007D"/>
              </a:buClr>
              <a:buSzPct val="65000"/>
              <a:buFont typeface="Wingdings" panose="05000000000000000000"/>
              <a:buChar char="n"/>
            </a:pPr>
            <a:r>
              <a:rPr lang="zh-CN" altLang="en-US" sz="2400"/>
              <a:t>第三级</a:t>
            </a:r>
            <a:endParaRPr lang="zh-CN" altLang="en-US" sz="2400"/>
          </a:p>
          <a:p>
            <a:pPr marL="1600200" indent="-228600" defTabSz="508000">
              <a:lnSpc>
                <a:spcPct val="100000"/>
              </a:lnSpc>
              <a:spcBef>
                <a:spcPts val="600"/>
              </a:spcBef>
              <a:spcAft>
                <a:spcPts val="0"/>
              </a:spcAft>
              <a:buClr>
                <a:srgbClr val="9999CC"/>
              </a:buClr>
              <a:buSzPct val="70000"/>
              <a:buFont typeface="Wingdings" panose="05000000000000000000"/>
              <a:buChar char="¨"/>
            </a:pPr>
            <a:r>
              <a:rPr lang="zh-CN" altLang="en-US" sz="2400"/>
              <a:t>第四级</a:t>
            </a:r>
            <a:endParaRPr lang="zh-CN" altLang="en-US" sz="2400"/>
          </a:p>
          <a:p>
            <a:pPr marL="2057400" indent="-228600" defTabSz="508000">
              <a:lnSpc>
                <a:spcPct val="100000"/>
              </a:lnSpc>
              <a:spcBef>
                <a:spcPts val="600"/>
              </a:spcBef>
              <a:spcAft>
                <a:spcPts val="0"/>
              </a:spcAft>
              <a:buClr>
                <a:srgbClr val="00007D"/>
              </a:buClr>
              <a:buFont typeface="Wingdings" panose="05000000000000000000"/>
              <a:buChar char="§"/>
            </a:pPr>
            <a:r>
              <a:rPr lang="zh-CN" altLang="en-US" sz="2400"/>
              <a:t>第五级</a:t>
            </a:r>
            <a:endParaRPr lang="zh-CN" altLang="en-US" sz="2400"/>
          </a:p>
        </p:txBody>
      </p:sp>
      <p:sp>
        <p:nvSpPr>
          <p:cNvPr id="29712" name="Rectangle 16"/>
          <p:cNvSpPr txBox="1"/>
          <p:nvPr>
            <p:ph type="dt" sz="half" idx="2"/>
          </p:nvPr>
        </p:nvSpPr>
        <p:spPr bwMode="auto">
          <a:xfrm>
            <a:off x="609600" y="6245225"/>
            <a:ext cx="2845435" cy="476885"/>
          </a:xfrm>
          <a:prstGeom prst="rect">
            <a:avLst/>
          </a:prstGeom>
          <a:noFill/>
          <a:ln w="0">
            <a:noFill/>
          </a:ln>
        </p:spPr>
        <p:txBody>
          <a:bodyPr vert="horz" wrap="square" lIns="91440" tIns="45720" rIns="91440" bIns="45720" numCol="1" anchor="b">
            <a:noAutofit/>
          </a:bodyPr>
          <a:lstStyle>
            <a:lvl1pPr marL="0" indent="0" defTabSz="508000">
              <a:lnSpc>
                <a:spcPct val="100000"/>
              </a:lnSpc>
              <a:spcBef>
                <a:spcPts val="0"/>
              </a:spcBef>
              <a:spcAft>
                <a:spcPts val="0"/>
              </a:spcAft>
              <a:buFontTx/>
              <a:buNone/>
              <a:defRPr lang="en-GB" altLang="en-US" sz="1200">
                <a:solidFill>
                  <a:srgbClr val="000000"/>
                </a:solidFill>
                <a:latin typeface="+mn-lt"/>
                <a:ea typeface="+mn-ea"/>
              </a:defRPr>
            </a:lvl1pPr>
          </a:lstStyle>
          <a:p>
            <a:pPr marL="0" indent="0" algn="l" defTabSz="914400" eaLnBrk="1" fontAlgn="base" latinLnBrk="0" hangingPunct="1">
              <a:lnSpc>
                <a:spcPct val="100000"/>
              </a:lnSpc>
              <a:spcBef>
                <a:spcPts val="0"/>
              </a:spcBef>
              <a:spcAft>
                <a:spcPts val="0"/>
              </a:spcAft>
              <a:buFontTx/>
              <a:buNone/>
              <a:defRPr sz="1800"/>
            </a:pP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Lst>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hf sldNum="0" hdr="0" ftr="0" dt="0"/>
  <p:txStyles>
    <p:titleStyle>
      <a:lvl1pPr marL="0" indent="0" algn="ctr" defTabSz="914400" latinLnBrk="1">
        <a:buNone/>
        <a:defRPr lang="ko-KR" sz="4400" baseline="0" smtClean="0">
          <a:solidFill>
            <a:schemeClr val="tx1"/>
          </a:solidFill>
          <a:latin typeface="+mn-lt"/>
          <a:ea typeface="+mn-ea"/>
          <a:cs typeface="+mn-cs"/>
        </a:defRPr>
      </a:lvl1pPr>
    </p:titleStyle>
    <p:bodyStyle>
      <a:lvl1pPr marL="342900" indent="-342900" algn="l" defTabSz="914400" latinLnBrk="1">
        <a:spcBef>
          <a:spcPct val="20000"/>
        </a:spcBef>
        <a:buFont typeface="Arial" panose="020B0604020202020204"/>
        <a:buChar char="•"/>
        <a:defRPr lang="ko-KR" sz="2800" baseline="0" smtClean="0">
          <a:solidFill>
            <a:schemeClr val="tx1"/>
          </a:solidFill>
          <a:latin typeface="+mn-lt"/>
          <a:ea typeface="+mn-ea"/>
          <a:cs typeface="+mn-cs"/>
        </a:defRPr>
      </a:lvl1pPr>
      <a:lvl2pPr marL="742950" lvl="1" indent="-285750" defTabSz="914400" latinLnBrk="1">
        <a:buChar char="-"/>
        <a:defRPr lang="ko-KR" sz="2400" smtClean="0"/>
      </a:lvl2pPr>
      <a:lvl3pPr marL="1143000" lvl="2" indent="-228600" defTabSz="914400" latinLnBrk="1">
        <a:buChar char="●"/>
        <a:defRPr lang="ko-KR" sz="2000" smtClean="0"/>
      </a:lvl3pPr>
      <a:lvl4pPr marL="1600200" lvl="3" indent="-228600" defTabSz="914400" latinLnBrk="1">
        <a:buChar char="-"/>
        <a:defRPr lang="ko-KR" sz="1800" smtClean="0"/>
      </a:lvl4pPr>
      <a:lvl5pPr marL="2057400" lvl="4" indent="-228600" defTabSz="914400" latinLnBrk="1">
        <a:buChar char="»"/>
        <a:defRPr lang="ko-KR" sz="1800" smtClean="0"/>
      </a:lvl5pPr>
    </p:bodyStyle>
    <p:otherStyle>
      <a:lvl1pPr marL="0" indent="0" algn="l" defTabSz="914400" latinLnBrk="1">
        <a:buNone/>
        <a:defRPr lang="ko-KR" sz="1800" baseline="0" smtClean="0">
          <a:solidFill>
            <a:schemeClr val="tx1"/>
          </a:solidFill>
          <a:latin typeface="+mn-lt"/>
          <a:ea typeface="+mn-ea"/>
          <a:cs typeface="+mn-cs"/>
        </a:defRPr>
      </a:lvl1pPr>
      <a:lvl2pPr marL="457200" lvl="1" indent="0" defTabSz="914400" latinLnBrk="1">
        <a:defRPr lang="ko-KR" smtClean="0"/>
      </a:lvl2pPr>
      <a:lvl3pPr marL="914400" lvl="2" indent="0" defTabSz="914400" latinLnBrk="1">
        <a:defRPr lang="ko-KR" smtClean="0"/>
      </a:lvl3pPr>
      <a:lvl4pPr marL="1371600" lvl="3" indent="0" defTabSz="914400" latinLnBrk="1">
        <a:defRPr lang="ko-KR" smtClean="0"/>
      </a:lvl4pPr>
      <a:lvl5pPr marL="1828800" lvl="4" indent="0" defTabSz="914400" latinLnBrk="1">
        <a:defRPr lang="ko-KR" smtClean="0"/>
      </a:lvl5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 0"/>
          <p:cNvSpPr txBox="1"/>
          <p:nvPr>
            <p:ph type="title"/>
          </p:nvPr>
        </p:nvSpPr>
        <p:spPr>
          <a:xfrm>
            <a:off x="609600" y="274955"/>
            <a:ext cx="10973435" cy="1143635"/>
          </a:xfrm>
          <a:prstGeom prst="rect">
            <a:avLst/>
          </a:prstGeom>
        </p:spPr>
        <p:txBody>
          <a:bodyPr vert="horz" wrap="square" lIns="91440" tIns="45720" rIns="91440" bIns="45720" anchor="ctr">
            <a:normAutofit/>
          </a:bodyPr>
          <a:lstStyle/>
          <a:p>
            <a:pPr marL="0" indent="0" algn="ctr" defTabSz="914400" eaLnBrk="1" fontAlgn="base" latinLnBrk="0" hangingPunct="1">
              <a:lnSpc>
                <a:spcPct val="100000"/>
              </a:lnSpc>
              <a:spcBef>
                <a:spcPts val="0"/>
              </a:spcBef>
              <a:spcAft>
                <a:spcPts val="0"/>
              </a:spcAft>
              <a:buFontTx/>
              <a:buNone/>
              <a:defRPr sz="1800"/>
            </a:pPr>
            <a:r>
              <a:rPr sz="1800">
                <a:solidFill>
                  <a:schemeClr val="tx1"/>
                </a:solidFill>
                <a:latin typeface="Arial" panose="020B0604020202020204" pitchFamily="34" charset="0"/>
                <a:ea typeface="宋体" panose="02010600030101010101" pitchFamily="2" charset="-122"/>
                <a:cs typeface="+mn-cs"/>
              </a:rPr>
              <a:t>单击此处编辑母版标题样式</a:t>
            </a:r>
            <a:endParaRPr lang="ko-KR" altLang="en-US" sz="1800">
              <a:solidFill>
                <a:schemeClr val="tx1"/>
              </a:solidFill>
              <a:latin typeface="Arial" panose="020B0604020202020204" pitchFamily="34" charset="0"/>
              <a:ea typeface="宋体" panose="02010600030101010101" pitchFamily="2" charset="-122"/>
              <a:cs typeface="+mn-cs"/>
            </a:endParaRPr>
          </a:p>
        </p:txBody>
      </p:sp>
      <p:sp>
        <p:nvSpPr>
          <p:cNvPr id="3" name="Rect 0"/>
          <p:cNvSpPr txBox="1"/>
          <p:nvPr>
            <p:ph type="body"/>
          </p:nvPr>
        </p:nvSpPr>
        <p:spPr>
          <a:xfrm>
            <a:off x="609600" y="1600200"/>
            <a:ext cx="10973435" cy="4526915"/>
          </a:xfrm>
          <a:prstGeom prst="rect">
            <a:avLst/>
          </a:prstGeom>
        </p:spPr>
        <p:txBody>
          <a:bodyPr vert="horz" wrap="square" lIns="91440" tIns="45720" rIns="91440" bIns="45720" anchor="t">
            <a:normAutofit/>
          </a:bodyPr>
          <a:lstStyle/>
          <a:p>
            <a:pPr marL="0" indent="0" algn="l" defTabSz="914400" eaLnBrk="1" fontAlgn="base" latinLnBrk="0" hangingPunct="1">
              <a:lnSpc>
                <a:spcPct val="100000"/>
              </a:lnSpc>
              <a:spcBef>
                <a:spcPts val="0"/>
              </a:spcBef>
              <a:spcAft>
                <a:spcPts val="0"/>
              </a:spcAft>
              <a:buFontTx/>
              <a:buNone/>
              <a:defRPr sz="1800"/>
            </a:pPr>
            <a:r>
              <a:rPr lang="en-US" altLang="zh-CN" sz="1800">
                <a:solidFill>
                  <a:schemeClr val="tx1"/>
                </a:solidFill>
                <a:latin typeface="Arial" panose="020B0604020202020204" pitchFamily="34" charset="0"/>
                <a:ea typeface="宋体" panose="02010600030101010101" pitchFamily="2" charset="-122"/>
                <a:cs typeface="+mn-cs"/>
              </a:rPr>
              <a:t>•	</a:t>
            </a:r>
            <a:fld id="{B9320F77-B9A0-41C5-862A-B4B631284C64}" type="slidenum">
              <a:rPr lang="en-US" altLang="zh-CN" sz="18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8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8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8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8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8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8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8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8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8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800">
                <a:solidFill>
                  <a:schemeClr val="tx1"/>
                </a:solidFill>
                <a:latin typeface="Arial" panose="020B0604020202020204" pitchFamily="34" charset="0"/>
                <a:ea typeface="宋体" panose="02010600030101010101" pitchFamily="2" charset="-122"/>
                <a:cs typeface="+mn-cs"/>
              </a:rPr>
            </a:fld>
            <a:fld id="{B9320F77-B9A0-41C5-862A-B4B631284C64}" type="slidenum">
              <a:rPr lang="en-US" altLang="zh-CN" sz="1800">
                <a:solidFill>
                  <a:schemeClr val="tx1"/>
                </a:solidFill>
                <a:latin typeface="Arial" panose="020B0604020202020204" pitchFamily="34" charset="0"/>
                <a:ea typeface="宋体" panose="02010600030101010101" pitchFamily="2" charset="-122"/>
                <a:cs typeface="+mn-cs"/>
              </a:rPr>
            </a:fld>
            <a:fld id="{B9320F77-B9A0-41C5-862A-B4B631284C64}" type="slidenum">
              <a:rPr lang="zh-CN" altLang="zh-CN" sz="1800">
                <a:solidFill>
                  <a:schemeClr val="tx1"/>
                </a:solidFill>
                <a:latin typeface="Arial" panose="020B0604020202020204" pitchFamily="34" charset="0"/>
                <a:ea typeface="宋体" panose="02010600030101010101" pitchFamily="2" charset="-122"/>
                <a:cs typeface="+mn-cs"/>
              </a:rPr>
            </a:fld>
            <a:endParaRPr lang="ko-KR" altLang="en-US" sz="1800">
              <a:solidFill>
                <a:schemeClr val="tx1"/>
              </a:solidFill>
              <a:latin typeface="Arial" panose="020B0604020202020204" pitchFamily="34" charset="0"/>
              <a:ea typeface="宋体" panose="02010600030101010101" pitchFamily="2" charset="-122"/>
              <a:cs typeface="+mn-cs"/>
            </a:endParaRPr>
          </a:p>
          <a:p>
            <a:pPr marL="0" indent="0" algn="l" defTabSz="914400" eaLnBrk="1" fontAlgn="base" latinLnBrk="0" hangingPunct="1">
              <a:lnSpc>
                <a:spcPct val="100000"/>
              </a:lnSpc>
              <a:spcBef>
                <a:spcPts val="0"/>
              </a:spcBef>
              <a:spcAft>
                <a:spcPts val="0"/>
              </a:spcAft>
              <a:buFontTx/>
              <a:buNone/>
              <a:defRPr sz="1800"/>
            </a:pPr>
            <a:r>
              <a:rPr lang="zh-CN" altLang="en-US" sz="1800">
                <a:solidFill>
                  <a:schemeClr val="tx1"/>
                </a:solidFill>
                <a:latin typeface="Arial" panose="020B0604020202020204" pitchFamily="34" charset="0"/>
                <a:ea typeface="宋体" panose="02010600030101010101" pitchFamily="2" charset="-122"/>
                <a:cs typeface="+mn-cs"/>
              </a:rPr>
              <a:t>•	</a:t>
            </a:r>
            <a:r>
              <a:rPr sz="1800">
                <a:solidFill>
                  <a:schemeClr val="tx1"/>
                </a:solidFill>
                <a:latin typeface="Arial" panose="020B0604020202020204" pitchFamily="34" charset="0"/>
                <a:ea typeface="宋体" panose="02010600030101010101" pitchFamily="2" charset="-122"/>
                <a:cs typeface="+mn-cs"/>
              </a:rPr>
              <a:t>第三级</a:t>
            </a:r>
            <a:endParaRPr lang="ko-KR" altLang="en-US" sz="1800">
              <a:solidFill>
                <a:schemeClr val="tx1"/>
              </a:solidFill>
              <a:latin typeface="Arial" panose="020B0604020202020204" pitchFamily="34" charset="0"/>
              <a:ea typeface="宋体" panose="02010600030101010101" pitchFamily="2" charset="-122"/>
              <a:cs typeface="+mn-cs"/>
            </a:endParaRPr>
          </a:p>
          <a:p>
            <a:pPr marL="0" indent="0" algn="l" defTabSz="914400" eaLnBrk="1" fontAlgn="base" latinLnBrk="0" hangingPunct="1">
              <a:lnSpc>
                <a:spcPct val="100000"/>
              </a:lnSpc>
              <a:spcBef>
                <a:spcPts val="0"/>
              </a:spcBef>
              <a:spcAft>
                <a:spcPts val="0"/>
              </a:spcAft>
              <a:buFontTx/>
              <a:buNone/>
              <a:defRPr sz="1800"/>
            </a:pPr>
            <a:r>
              <a:rPr lang="zh-CN" altLang="en-US" sz="1800">
                <a:solidFill>
                  <a:schemeClr val="tx1"/>
                </a:solidFill>
                <a:latin typeface="Arial" panose="020B0604020202020204" pitchFamily="34" charset="0"/>
                <a:ea typeface="宋体" panose="02010600030101010101" pitchFamily="2" charset="-122"/>
                <a:cs typeface="+mn-cs"/>
              </a:rPr>
              <a:t>–	</a:t>
            </a:r>
            <a:r>
              <a:rPr sz="1800">
                <a:solidFill>
                  <a:schemeClr val="tx1"/>
                </a:solidFill>
                <a:latin typeface="Arial" panose="020B0604020202020204" pitchFamily="34" charset="0"/>
                <a:ea typeface="宋体" panose="02010600030101010101" pitchFamily="2" charset="-122"/>
                <a:cs typeface="+mn-cs"/>
              </a:rPr>
              <a:t>第四级</a:t>
            </a:r>
            <a:endParaRPr lang="ko-KR" altLang="en-US" sz="1800">
              <a:solidFill>
                <a:schemeClr val="tx1"/>
              </a:solidFill>
              <a:latin typeface="Arial" panose="020B0604020202020204" pitchFamily="34" charset="0"/>
              <a:ea typeface="宋体" panose="02010600030101010101" pitchFamily="2" charset="-122"/>
              <a:cs typeface="+mn-cs"/>
            </a:endParaRPr>
          </a:p>
          <a:p>
            <a:pPr marL="0" indent="0" algn="l" defTabSz="914400" eaLnBrk="1" fontAlgn="base" latinLnBrk="0" hangingPunct="1">
              <a:lnSpc>
                <a:spcPct val="100000"/>
              </a:lnSpc>
              <a:spcBef>
                <a:spcPts val="0"/>
              </a:spcBef>
              <a:spcAft>
                <a:spcPts val="0"/>
              </a:spcAft>
              <a:buFontTx/>
              <a:buNone/>
              <a:defRPr sz="1800"/>
            </a:pPr>
            <a:r>
              <a:rPr lang="zh-CN" altLang="en-US" sz="1800">
                <a:solidFill>
                  <a:schemeClr val="tx1"/>
                </a:solidFill>
                <a:latin typeface="Arial" panose="020B0604020202020204" pitchFamily="34" charset="0"/>
                <a:ea typeface="宋体" panose="02010600030101010101" pitchFamily="2" charset="-122"/>
                <a:cs typeface="+mn-cs"/>
              </a:rPr>
              <a:t>»	</a:t>
            </a:r>
            <a:r>
              <a:rPr sz="1800">
                <a:solidFill>
                  <a:schemeClr val="tx1"/>
                </a:solidFill>
                <a:latin typeface="Arial" panose="020B0604020202020204" pitchFamily="34" charset="0"/>
                <a:ea typeface="宋体" panose="02010600030101010101" pitchFamily="2" charset="-122"/>
                <a:cs typeface="+mn-cs"/>
              </a:rPr>
              <a:t>第五级</a:t>
            </a:r>
            <a:endParaRPr lang="ko-KR" altLang="en-US" sz="1800">
              <a:solidFill>
                <a:schemeClr val="tx1"/>
              </a:solidFill>
              <a:latin typeface="Arial" panose="020B0604020202020204" pitchFamily="34" charset="0"/>
              <a:ea typeface="宋体" panose="02010600030101010101" pitchFamily="2" charset="-122"/>
              <a:cs typeface="+mn-cs"/>
            </a:endParaRPr>
          </a:p>
        </p:txBody>
      </p:sp>
      <p:sp>
        <p:nvSpPr>
          <p:cNvPr id="4" name="Rect 0"/>
          <p:cNvSpPr txBox="1"/>
          <p:nvPr>
            <p:ph type="dt"/>
          </p:nvPr>
        </p:nvSpPr>
        <p:spPr>
          <a:xfrm>
            <a:off x="609600" y="6356350"/>
            <a:ext cx="2845435" cy="365125"/>
          </a:xfrm>
          <a:prstGeom prst="rect">
            <a:avLst/>
          </a:prstGeom>
        </p:spPr>
        <p:txBody>
          <a:bodyPr vert="horz" wrap="square" lIns="91440" tIns="45720" rIns="91440" bIns="45720" anchor="ctr">
            <a:noAutofit/>
          </a:bodyPr>
          <a:lstStyle/>
          <a:p>
            <a:r>
              <a:rPr sz="1800">
                <a:solidFill>
                  <a:schemeClr val="tx1"/>
                </a:solidFill>
                <a:latin typeface="Arial" panose="020B0604020202020204" pitchFamily="34" charset="0"/>
                <a:ea typeface="宋体" panose="02010600030101010101" pitchFamily="2" charset="-122"/>
                <a:cs typeface="+mn-cs"/>
              </a:rPr>
              <a:t>2020/2/18</a:t>
            </a:r>
            <a:endParaRPr sz="1800">
              <a:solidFill>
                <a:schemeClr val="tx1"/>
              </a:solidFill>
              <a:latin typeface="Arial" panose="020B0604020202020204" pitchFamily="34" charset="0"/>
              <a:ea typeface="宋体" panose="02010600030101010101" pitchFamily="2" charset="-122"/>
              <a:cs typeface="+mn-cs"/>
            </a:endParaRPr>
          </a:p>
        </p:txBody>
      </p:sp>
      <p:sp>
        <p:nvSpPr>
          <p:cNvPr id="5" name="Rect 0"/>
          <p:cNvSpPr txBox="1"/>
          <p:nvPr>
            <p:ph type="ftr"/>
          </p:nvPr>
        </p:nvSpPr>
        <p:spPr>
          <a:xfrm>
            <a:off x="4165600" y="6356350"/>
            <a:ext cx="3861435" cy="365125"/>
          </a:xfrm>
          <a:prstGeom prst="rect">
            <a:avLst/>
          </a:prstGeom>
        </p:spPr>
      </p:sp>
      <p:sp>
        <p:nvSpPr>
          <p:cNvPr id="6" name="Rect 0"/>
          <p:cNvSpPr txBox="1"/>
          <p:nvPr>
            <p:ph type="sldNum"/>
          </p:nvPr>
        </p:nvSpPr>
        <p:spPr>
          <a:xfrm>
            <a:off x="8737600" y="6356350"/>
            <a:ext cx="2845435" cy="365125"/>
          </a:xfrm>
          <a:prstGeom prst="rect">
            <a:avLst/>
          </a:prstGeom>
        </p:spPr>
        <p:txBody>
          <a:bodyPr vert="horz" wrap="square" lIns="91440" tIns="45720" rIns="91440" bIns="45720" anchor="ctr">
            <a:noAutofit/>
          </a:bodyPr>
          <a:lstStyle/>
          <a:p>
            <a:r>
              <a:rPr sz="1800">
                <a:solidFill>
                  <a:schemeClr val="tx1"/>
                </a:solidFill>
                <a:latin typeface="Arial" panose="020B0604020202020204" pitchFamily="34" charset="0"/>
                <a:ea typeface="宋体" panose="02010600030101010101" pitchFamily="2" charset="-122"/>
                <a:cs typeface="+mn-cs"/>
              </a:rPr>
              <a:t>‹#›</a:t>
            </a:r>
            <a:endParaRPr sz="1800">
              <a:solidFill>
                <a:schemeClr val="tx1"/>
              </a:solidFill>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txStyles>
    <p:titleStyle>
      <a:lvl1pPr marL="0" indent="0" algn="ctr" defTabSz="914400" latinLnBrk="1">
        <a:buNone/>
        <a:defRPr lang="ko-KR" sz="4400" baseline="0" smtClean="0">
          <a:solidFill>
            <a:schemeClr val="tx1"/>
          </a:solidFill>
          <a:latin typeface="+mn-lt"/>
          <a:ea typeface="+mn-ea"/>
          <a:cs typeface="+mn-cs"/>
        </a:defRPr>
      </a:lvl1pPr>
    </p:titleStyle>
    <p:bodyStyle>
      <a:lvl1pPr marL="342900" indent="-342900" algn="l" defTabSz="914400" latinLnBrk="1">
        <a:spcBef>
          <a:spcPct val="20000"/>
        </a:spcBef>
        <a:buFont typeface="Arial" panose="020B0604020202020204"/>
        <a:buChar char="•"/>
        <a:defRPr lang="ko-KR" sz="2800" baseline="0" smtClean="0">
          <a:solidFill>
            <a:schemeClr val="tx1"/>
          </a:solidFill>
          <a:latin typeface="+mn-lt"/>
          <a:ea typeface="+mn-ea"/>
          <a:cs typeface="+mn-cs"/>
        </a:defRPr>
      </a:lvl1pPr>
      <a:lvl2pPr marL="742950" lvl="1" indent="-285750" defTabSz="914400" latinLnBrk="1">
        <a:buChar char="-"/>
        <a:defRPr lang="ko-KR" sz="2400" smtClean="0"/>
      </a:lvl2pPr>
      <a:lvl3pPr marL="1143000" lvl="2" indent="-228600" defTabSz="914400" latinLnBrk="1">
        <a:buChar char="●"/>
        <a:defRPr lang="ko-KR" sz="2000" smtClean="0"/>
      </a:lvl3pPr>
      <a:lvl4pPr marL="1600200" lvl="3" indent="-228600" defTabSz="914400" latinLnBrk="1">
        <a:buChar char="-"/>
        <a:defRPr lang="ko-KR" sz="1800" smtClean="0"/>
      </a:lvl4pPr>
      <a:lvl5pPr marL="2057400" lvl="4" indent="-228600" defTabSz="914400" latinLnBrk="1">
        <a:buChar char="»"/>
        <a:defRPr lang="ko-KR" sz="1800" smtClean="0"/>
      </a:lvl5pPr>
    </p:bodyStyle>
    <p:otherStyle>
      <a:lvl1pPr marL="0" indent="0" algn="l" defTabSz="914400" latinLnBrk="1">
        <a:buNone/>
        <a:defRPr lang="ko-KR" sz="1800" baseline="0" smtClean="0">
          <a:solidFill>
            <a:schemeClr val="tx1"/>
          </a:solidFill>
          <a:latin typeface="+mn-lt"/>
          <a:ea typeface="+mn-ea"/>
          <a:cs typeface="+mn-cs"/>
        </a:defRPr>
      </a:lvl1pPr>
      <a:lvl2pPr marL="457200" lvl="1" indent="0" defTabSz="914400" latinLnBrk="1">
        <a:defRPr lang="ko-KR" smtClean="0"/>
      </a:lvl2pPr>
      <a:lvl3pPr marL="914400" lvl="2" indent="0" defTabSz="914400" latinLnBrk="1">
        <a:defRPr lang="ko-KR" smtClean="0"/>
      </a:lvl3pPr>
      <a:lvl4pPr marL="1371600" lvl="3" indent="0" defTabSz="914400" latinLnBrk="1">
        <a:defRPr lang="ko-KR" smtClean="0"/>
      </a:lvl4pPr>
      <a:lvl5pPr marL="1828800" lvl="4" indent="0" defTabSz="914400" latinLnBrk="1">
        <a:defRPr lang="ko-KR" smtClean="0"/>
      </a:lvl5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cstate="hqprint"/>
          <a:srcRect/>
          <a:stretch>
            <a:fillRect/>
          </a:stretch>
        </a:blipFill>
        <a:effectLst/>
      </p:bgPr>
    </p:bg>
    <p:spTree>
      <p:nvGrpSpPr>
        <p:cNvPr id="1" name=""/>
        <p:cNvGrpSpPr/>
        <p:nvPr/>
      </p:nvGrpSpPr>
      <p:grpSpPr>
        <a:xfrm>
          <a:off x="0" y="0"/>
          <a:ext cx="0" cy="0"/>
          <a:chOff x="0" y="0"/>
          <a:chExt cx="0" cy="0"/>
        </a:xfrm>
      </p:grpSpPr>
      <p:sp>
        <p:nvSpPr>
          <p:cNvPr id="16386" name="Rectangle 2"/>
          <p:cNvSpPr txBox="1"/>
          <p:nvPr>
            <p:ph type="ftr" sz="quarter" idx="3"/>
          </p:nvPr>
        </p:nvSpPr>
        <p:spPr bwMode="auto">
          <a:xfrm>
            <a:off x="4165600" y="6248400"/>
            <a:ext cx="3861435" cy="457835"/>
          </a:xfrm>
          <a:prstGeom prst="rect">
            <a:avLst/>
          </a:prstGeom>
          <a:noFill/>
          <a:ln w="0">
            <a:noFill/>
          </a:ln>
        </p:spPr>
        <p:txBody>
          <a:bodyPr vert="horz" wrap="square" lIns="91440" tIns="45720" rIns="91440" bIns="45720" numCol="1" anchor="b">
            <a:noAutofit/>
          </a:bodyPr>
          <a:lstStyle>
            <a:lvl1pPr marL="0" indent="0" algn="ctr" defTabSz="508000">
              <a:lnSpc>
                <a:spcPct val="100000"/>
              </a:lnSpc>
              <a:spcBef>
                <a:spcPts val="0"/>
              </a:spcBef>
              <a:spcAft>
                <a:spcPts val="0"/>
              </a:spcAft>
              <a:buFontTx/>
              <a:buNone/>
              <a:defRPr lang="en-GB" altLang="en-US" sz="1200">
                <a:solidFill>
                  <a:srgbClr val="000000"/>
                </a:solidFill>
                <a:latin typeface="+mn-lt"/>
                <a:ea typeface="+mn-ea"/>
              </a:defRPr>
            </a:lvl1pPr>
          </a:lstStyle>
          <a:p>
            <a:pPr marL="0" indent="0" algn="ctr" defTabSz="914400" eaLnBrk="1" fontAlgn="base" latinLnBrk="0" hangingPunct="1">
              <a:lnSpc>
                <a:spcPct val="100000"/>
              </a:lnSpc>
              <a:spcBef>
                <a:spcPts val="0"/>
              </a:spcBef>
              <a:spcAft>
                <a:spcPts val="0"/>
              </a:spcAft>
              <a:buFontTx/>
              <a:buNone/>
              <a:defRPr sz="1800"/>
            </a:pPr>
          </a:p>
        </p:txBody>
      </p:sp>
      <p:sp>
        <p:nvSpPr>
          <p:cNvPr id="16387" name="Rectangle 3"/>
          <p:cNvSpPr txBox="1"/>
          <p:nvPr>
            <p:ph type="sldNum" sz="quarter" idx="4"/>
          </p:nvPr>
        </p:nvSpPr>
        <p:spPr bwMode="auto">
          <a:xfrm>
            <a:off x="8737600" y="6248400"/>
            <a:ext cx="2845435" cy="457835"/>
          </a:xfrm>
          <a:prstGeom prst="rect">
            <a:avLst/>
          </a:prstGeom>
          <a:noFill/>
          <a:ln w="0">
            <a:noFill/>
          </a:ln>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solidFill>
                  <a:srgbClr val="000000"/>
                </a:solidFill>
                <a:latin typeface="Arial Black" panose="020B0A04020102020204" charset="0"/>
                <a:ea typeface="宋体" panose="02010600030101010101" pitchFamily="2" charset="-122"/>
              </a:defRPr>
            </a:lvl1pPr>
          </a:lstStyle>
          <a:p>
            <a:pPr marL="0" indent="0" defTabSz="508000" eaLnBrk="1" fontAlgn="base" hangingPunct="1">
              <a:lnSpc>
                <a:spcPct val="100000"/>
              </a:lnSpc>
              <a:spcBef>
                <a:spcPts val="0"/>
              </a:spcBef>
              <a:spcAft>
                <a:spcPts val="0"/>
              </a:spcAft>
              <a:buFontTx/>
              <a:buNone/>
            </a:pPr>
            <a:fld id="{B9320F77-B9A0-41C5-862A-B4B631284C64}" type="slidenum">
              <a:rPr/>
            </a:fld>
            <a:endParaRPr/>
          </a:p>
        </p:txBody>
      </p:sp>
      <p:grpSp>
        <p:nvGrpSpPr>
          <p:cNvPr id="50180" name="Group 4"/>
          <p:cNvGrpSpPr/>
          <p:nvPr/>
        </p:nvGrpSpPr>
        <p:grpSpPr>
          <a:xfrm rot="0">
            <a:off x="0" y="0"/>
            <a:ext cx="12192635" cy="546735"/>
            <a:chOff x="0" y="0"/>
            <a:chExt cx="12192635" cy="546735"/>
          </a:xfrm>
        </p:grpSpPr>
        <p:sp>
          <p:nvSpPr>
            <p:cNvPr id="16389" name="Rectangle 5"/>
            <p:cNvSpPr/>
            <p:nvPr/>
          </p:nvSpPr>
          <p:spPr bwMode="auto">
            <a:xfrm>
              <a:off x="0" y="0"/>
              <a:ext cx="381635" cy="534035"/>
            </a:xfrm>
            <a:prstGeom prst="rect">
              <a:avLst/>
            </a:prstGeom>
            <a:gradFill>
              <a:gsLst>
                <a:gs pos="0">
                  <a:schemeClr val="folHlink"/>
                </a:gs>
                <a:gs pos="100000">
                  <a:schemeClr val="bg1"/>
                </a:gs>
              </a:gsLst>
              <a:lin ang="0" scaled="1"/>
            </a:gradFill>
            <a:ln w="0">
              <a:noFill/>
            </a:ln>
          </p:spPr>
          <p:txBody>
            <a:bodyPr vert="horz" wrap="none" lIns="91440" tIns="45720" rIns="91440" bIns="45720" numCol="1" anchor="ctr">
              <a:noAutofit/>
            </a:bodyPr>
            <a:lstStyle/>
            <a:p>
              <a:pPr marL="0" indent="0" algn="ctr" defTabSz="914400" eaLnBrk="1" fontAlgn="base" latinLnBrk="0" hangingPunct="1">
                <a:lnSpc>
                  <a:spcPct val="100000"/>
                </a:lnSpc>
                <a:spcBef>
                  <a:spcPts val="0"/>
                </a:spcBef>
                <a:spcAft>
                  <a:spcPts val="0"/>
                </a:spcAft>
                <a:buFontTx/>
                <a:buNone/>
                <a:defRPr sz="1800"/>
              </a:pPr>
            </a:p>
          </p:txBody>
        </p:sp>
        <p:sp>
          <p:nvSpPr>
            <p:cNvPr id="16390" name="Rectangle 6"/>
            <p:cNvSpPr/>
            <p:nvPr/>
          </p:nvSpPr>
          <p:spPr bwMode="auto">
            <a:xfrm>
              <a:off x="550545" y="134620"/>
              <a:ext cx="11642090" cy="274955"/>
            </a:xfrm>
            <a:prstGeom prst="rect">
              <a:avLst/>
            </a:prstGeom>
            <a:gradFill>
              <a:gsLst>
                <a:gs pos="0">
                  <a:schemeClr val="bg2"/>
                </a:gs>
                <a:gs pos="100000">
                  <a:schemeClr val="bg1"/>
                </a:gs>
              </a:gsLst>
              <a:lin ang="0" scaled="1"/>
            </a:gra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16391" name="Rectangle 7"/>
            <p:cNvSpPr/>
            <p:nvPr/>
          </p:nvSpPr>
          <p:spPr bwMode="auto">
            <a:xfrm>
              <a:off x="546100" y="134620"/>
              <a:ext cx="184785" cy="141605"/>
            </a:xfrm>
            <a:prstGeom prst="rect">
              <a:avLst/>
            </a:prstGeom>
            <a:solidFill>
              <a:schemeClr val="folHlink"/>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16392" name="Rectangle 8"/>
            <p:cNvSpPr/>
            <p:nvPr/>
          </p:nvSpPr>
          <p:spPr bwMode="auto">
            <a:xfrm>
              <a:off x="730250" y="0"/>
              <a:ext cx="186690" cy="138430"/>
            </a:xfrm>
            <a:prstGeom prst="rect">
              <a:avLst/>
            </a:prstGeom>
            <a:solidFill>
              <a:schemeClr val="folHlink"/>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16393" name="Rectangle 9"/>
            <p:cNvSpPr/>
            <p:nvPr/>
          </p:nvSpPr>
          <p:spPr bwMode="auto">
            <a:xfrm>
              <a:off x="730250" y="134620"/>
              <a:ext cx="186690" cy="141605"/>
            </a:xfrm>
            <a:prstGeom prst="rect">
              <a:avLst/>
            </a:prstGeom>
            <a:solidFill>
              <a:schemeClr val="accent2"/>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16394" name="Rectangle 10"/>
            <p:cNvSpPr/>
            <p:nvPr/>
          </p:nvSpPr>
          <p:spPr bwMode="auto">
            <a:xfrm>
              <a:off x="366395" y="274320"/>
              <a:ext cx="182880" cy="138430"/>
            </a:xfrm>
            <a:prstGeom prst="rect">
              <a:avLst/>
            </a:prstGeom>
            <a:solidFill>
              <a:schemeClr val="folHlink"/>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16395" name="Rectangle 11"/>
            <p:cNvSpPr/>
            <p:nvPr/>
          </p:nvSpPr>
          <p:spPr bwMode="auto">
            <a:xfrm>
              <a:off x="175895" y="136525"/>
              <a:ext cx="189230" cy="138430"/>
            </a:xfrm>
            <a:prstGeom prst="rect">
              <a:avLst/>
            </a:prstGeom>
            <a:solidFill>
              <a:schemeClr val="bg2"/>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16396" name="Rectangle 12"/>
            <p:cNvSpPr/>
            <p:nvPr/>
          </p:nvSpPr>
          <p:spPr bwMode="auto">
            <a:xfrm>
              <a:off x="546100" y="271145"/>
              <a:ext cx="184785" cy="138430"/>
            </a:xfrm>
            <a:prstGeom prst="rect">
              <a:avLst/>
            </a:prstGeom>
            <a:solidFill>
              <a:schemeClr val="accent2"/>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16397" name="Rectangle 13"/>
            <p:cNvSpPr/>
            <p:nvPr/>
          </p:nvSpPr>
          <p:spPr bwMode="auto">
            <a:xfrm>
              <a:off x="366395" y="409575"/>
              <a:ext cx="182880" cy="137160"/>
            </a:xfrm>
            <a:prstGeom prst="rect">
              <a:avLst/>
            </a:prstGeom>
            <a:solidFill>
              <a:schemeClr val="accent2"/>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grpSp>
      <p:sp>
        <p:nvSpPr>
          <p:cNvPr id="50190" name="Rectangle 14"/>
          <p:cNvSpPr txBox="1"/>
          <p:nvPr>
            <p:ph type="title"/>
          </p:nvPr>
        </p:nvSpPr>
        <p:spPr>
          <a:xfrm>
            <a:off x="609600" y="457200"/>
            <a:ext cx="10973435" cy="1372235"/>
          </a:xfrm>
          <a:prstGeom prst="rect">
            <a:avLst/>
          </a:prstGeom>
          <a:noFill/>
          <a:ln w="0">
            <a:noFill/>
          </a:ln>
        </p:spPr>
        <p:txBody>
          <a:bodyPr vert="horz" wrap="square" lIns="91440" tIns="45720" rIns="91440" bIns="45720" numCol="1" anchor="ctr">
            <a:noAutofit/>
          </a:bodyPr>
          <a:lstStyle/>
          <a:p>
            <a:pPr marL="0" indent="0" defTabSz="508000">
              <a:lnSpc>
                <a:spcPct val="100000"/>
              </a:lnSpc>
              <a:spcBef>
                <a:spcPts val="0"/>
              </a:spcBef>
              <a:spcAft>
                <a:spcPts val="0"/>
              </a:spcAft>
              <a:buFontTx/>
              <a:buNone/>
            </a:pPr>
            <a:r>
              <a:rPr lang="zh-CN" altLang="en-US" sz="4400"/>
              <a:t>单击此处编辑母版标题样式</a:t>
            </a:r>
            <a:endParaRPr lang="zh-CN" altLang="en-US" sz="4400"/>
          </a:p>
        </p:txBody>
      </p:sp>
      <p:sp>
        <p:nvSpPr>
          <p:cNvPr id="50191" name="Rectangle 15"/>
          <p:cNvSpPr txBox="1"/>
          <p:nvPr>
            <p:ph type="body"/>
          </p:nvPr>
        </p:nvSpPr>
        <p:spPr>
          <a:xfrm>
            <a:off x="609600" y="1981200"/>
            <a:ext cx="10973435" cy="3886835"/>
          </a:xfrm>
          <a:prstGeom prst="rect">
            <a:avLst/>
          </a:prstGeom>
          <a:noFill/>
          <a:ln w="0">
            <a:noFill/>
          </a:ln>
        </p:spPr>
        <p:txBody>
          <a:bodyPr vert="horz" wrap="square" lIns="91440" tIns="45720" rIns="91440" bIns="45720" numCol="1" anchor="t">
            <a:noAutofit/>
          </a:bodyPr>
          <a:lstStyle/>
          <a:p>
            <a:pPr marL="342900" indent="-342900" defTabSz="508000">
              <a:lnSpc>
                <a:spcPct val="100000"/>
              </a:lnSpc>
              <a:spcBef>
                <a:spcPts val="800"/>
              </a:spcBef>
              <a:spcAft>
                <a:spcPts val="0"/>
              </a:spcAft>
              <a:buClr>
                <a:srgbClr val="00007D"/>
              </a:buClr>
              <a:buSzPct val="75000"/>
              <a:buFont typeface="Wingdings" panose="05000000000000000000"/>
              <a:buChar char="n"/>
            </a:pPr>
            <a:r>
              <a:rPr lang="zh-CN" altLang="en-US" sz="3200"/>
              <a:t>单击此处编辑母版文本样式</a:t>
            </a:r>
            <a:endParaRPr lang="zh-CN" altLang="en-US" sz="3200"/>
          </a:p>
          <a:p>
            <a:pPr marL="742950" indent="-285750" defTabSz="508000">
              <a:lnSpc>
                <a:spcPct val="100000"/>
              </a:lnSpc>
              <a:spcBef>
                <a:spcPts val="700"/>
              </a:spcBef>
              <a:spcAft>
                <a:spcPts val="0"/>
              </a:spcAft>
              <a:buClr>
                <a:srgbClr val="9999CC"/>
              </a:buClr>
              <a:buSzPct val="80000"/>
              <a:buFont typeface="Wingdings" panose="05000000000000000000"/>
              <a:buChar char="¨"/>
            </a:pPr>
            <a:r>
              <a:rPr lang="zh-CN" altLang="en-US" sz="2800"/>
              <a:t>第二级</a:t>
            </a:r>
            <a:endParaRPr lang="zh-CN" altLang="en-US" sz="2800"/>
          </a:p>
          <a:p>
            <a:pPr marL="1143000" indent="-228600" defTabSz="508000">
              <a:lnSpc>
                <a:spcPct val="100000"/>
              </a:lnSpc>
              <a:spcBef>
                <a:spcPts val="600"/>
              </a:spcBef>
              <a:spcAft>
                <a:spcPts val="0"/>
              </a:spcAft>
              <a:buClr>
                <a:srgbClr val="00007D"/>
              </a:buClr>
              <a:buSzPct val="65000"/>
              <a:buFont typeface="Wingdings" panose="05000000000000000000"/>
              <a:buChar char="n"/>
            </a:pPr>
            <a:r>
              <a:rPr lang="zh-CN" altLang="en-US" sz="2400"/>
              <a:t>第三级</a:t>
            </a:r>
            <a:endParaRPr lang="zh-CN" altLang="en-US" sz="2400"/>
          </a:p>
          <a:p>
            <a:pPr marL="1600200" indent="-228600" defTabSz="508000">
              <a:lnSpc>
                <a:spcPct val="100000"/>
              </a:lnSpc>
              <a:spcBef>
                <a:spcPts val="500"/>
              </a:spcBef>
              <a:spcAft>
                <a:spcPts val="0"/>
              </a:spcAft>
              <a:buClr>
                <a:srgbClr val="9999CC"/>
              </a:buClr>
              <a:buSzPct val="70000"/>
              <a:buFont typeface="Wingdings" panose="05000000000000000000"/>
              <a:buChar char="¨"/>
            </a:pPr>
            <a:r>
              <a:rPr lang="zh-CN" altLang="en-US" sz="2000"/>
              <a:t>第四级</a:t>
            </a:r>
            <a:endParaRPr lang="zh-CN" altLang="en-US" sz="2000"/>
          </a:p>
          <a:p>
            <a:pPr marL="2057400" indent="-228600" defTabSz="508000">
              <a:lnSpc>
                <a:spcPct val="100000"/>
              </a:lnSpc>
              <a:spcBef>
                <a:spcPts val="500"/>
              </a:spcBef>
              <a:spcAft>
                <a:spcPts val="0"/>
              </a:spcAft>
              <a:buClr>
                <a:srgbClr val="00007D"/>
              </a:buClr>
              <a:buFont typeface="Wingdings" panose="05000000000000000000"/>
              <a:buChar char="§"/>
            </a:pPr>
            <a:r>
              <a:rPr lang="zh-CN" altLang="en-US" sz="2000"/>
              <a:t>第五级</a:t>
            </a:r>
            <a:endParaRPr lang="zh-CN" altLang="en-US" sz="2000"/>
          </a:p>
        </p:txBody>
      </p:sp>
      <p:sp>
        <p:nvSpPr>
          <p:cNvPr id="16400" name="Rectangle 16"/>
          <p:cNvSpPr txBox="1"/>
          <p:nvPr>
            <p:ph type="dt" sz="half" idx="2"/>
          </p:nvPr>
        </p:nvSpPr>
        <p:spPr bwMode="auto">
          <a:xfrm>
            <a:off x="609600" y="6245225"/>
            <a:ext cx="2845435" cy="476885"/>
          </a:xfrm>
          <a:prstGeom prst="rect">
            <a:avLst/>
          </a:prstGeom>
          <a:noFill/>
          <a:ln w="0">
            <a:noFill/>
          </a:ln>
        </p:spPr>
        <p:txBody>
          <a:bodyPr vert="horz" wrap="square" lIns="91440" tIns="45720" rIns="91440" bIns="45720" numCol="1" anchor="b">
            <a:noAutofit/>
          </a:bodyPr>
          <a:lstStyle>
            <a:lvl1pPr marL="0" indent="0" defTabSz="508000">
              <a:lnSpc>
                <a:spcPct val="100000"/>
              </a:lnSpc>
              <a:spcBef>
                <a:spcPts val="0"/>
              </a:spcBef>
              <a:spcAft>
                <a:spcPts val="0"/>
              </a:spcAft>
              <a:buFontTx/>
              <a:buNone/>
              <a:defRPr lang="en-GB" altLang="en-US" sz="1200">
                <a:solidFill>
                  <a:srgbClr val="000000"/>
                </a:solidFill>
                <a:latin typeface="+mn-lt"/>
                <a:ea typeface="+mn-ea"/>
              </a:defRPr>
            </a:lvl1pPr>
          </a:lstStyle>
          <a:p>
            <a:pPr marL="0" indent="0" algn="l" defTabSz="914400" eaLnBrk="1" fontAlgn="base" latinLnBrk="0" hangingPunct="1">
              <a:lnSpc>
                <a:spcPct val="100000"/>
              </a:lnSpc>
              <a:spcBef>
                <a:spcPts val="0"/>
              </a:spcBef>
              <a:spcAft>
                <a:spcPts val="0"/>
              </a:spcAft>
              <a:buFontTx/>
              <a:buNone/>
              <a:defRPr sz="1800"/>
            </a:p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hf sldNum="0" hdr="0" ftr="0" dt="0"/>
  <p:txStyles>
    <p:titleStyle>
      <a:lvl1pPr marL="0" indent="0" algn="ctr" defTabSz="914400" latinLnBrk="1">
        <a:buNone/>
        <a:defRPr lang="ko-KR" sz="4400" baseline="0" smtClean="0">
          <a:solidFill>
            <a:schemeClr val="tx1"/>
          </a:solidFill>
          <a:latin typeface="+mn-lt"/>
          <a:ea typeface="+mn-ea"/>
          <a:cs typeface="+mn-cs"/>
        </a:defRPr>
      </a:lvl1pPr>
    </p:titleStyle>
    <p:bodyStyle>
      <a:lvl1pPr marL="342900" indent="-342900" algn="l" defTabSz="914400" latinLnBrk="1">
        <a:spcBef>
          <a:spcPct val="20000"/>
        </a:spcBef>
        <a:buFont typeface="Arial" panose="020B0604020202020204"/>
        <a:buChar char="•"/>
        <a:defRPr lang="ko-KR" sz="2800" baseline="0" smtClean="0">
          <a:solidFill>
            <a:schemeClr val="tx1"/>
          </a:solidFill>
          <a:latin typeface="+mn-lt"/>
          <a:ea typeface="+mn-ea"/>
          <a:cs typeface="+mn-cs"/>
        </a:defRPr>
      </a:lvl1pPr>
      <a:lvl2pPr marL="742950" lvl="1" indent="-285750" defTabSz="914400" latinLnBrk="1">
        <a:buChar char="-"/>
        <a:defRPr lang="ko-KR" sz="2400" smtClean="0"/>
      </a:lvl2pPr>
      <a:lvl3pPr marL="1143000" lvl="2" indent="-228600" defTabSz="914400" latinLnBrk="1">
        <a:buChar char="●"/>
        <a:defRPr lang="ko-KR" sz="2000" smtClean="0"/>
      </a:lvl3pPr>
      <a:lvl4pPr marL="1600200" lvl="3" indent="-228600" defTabSz="914400" latinLnBrk="1">
        <a:buChar char="-"/>
        <a:defRPr lang="ko-KR" sz="1800" smtClean="0"/>
      </a:lvl4pPr>
      <a:lvl5pPr marL="2057400" lvl="4" indent="-228600" defTabSz="914400" latinLnBrk="1">
        <a:buChar char="»"/>
        <a:defRPr lang="ko-KR" sz="1800" smtClean="0"/>
      </a:lvl5pPr>
    </p:bodyStyle>
    <p:otherStyle>
      <a:lvl1pPr marL="0" indent="0" algn="l" defTabSz="914400" latinLnBrk="1">
        <a:buNone/>
        <a:defRPr lang="ko-KR" sz="1800" baseline="0" smtClean="0">
          <a:solidFill>
            <a:schemeClr val="tx1"/>
          </a:solidFill>
          <a:latin typeface="+mn-lt"/>
          <a:ea typeface="+mn-ea"/>
          <a:cs typeface="+mn-cs"/>
        </a:defRPr>
      </a:lvl1pPr>
      <a:lvl2pPr marL="457200" lvl="1" indent="0" defTabSz="914400" latinLnBrk="1">
        <a:defRPr lang="ko-KR" smtClean="0"/>
      </a:lvl2pPr>
      <a:lvl3pPr marL="914400" lvl="2" indent="0" defTabSz="914400" latinLnBrk="1">
        <a:defRPr lang="ko-KR" smtClean="0"/>
      </a:lvl3pPr>
      <a:lvl4pPr marL="1371600" lvl="3" indent="0" defTabSz="914400" latinLnBrk="1">
        <a:defRPr lang="ko-KR" smtClean="0"/>
      </a:lvl4pPr>
      <a:lvl5pPr marL="1828800" lvl="4" indent="0" defTabSz="914400" latinLnBrk="1">
        <a:defRPr lang="ko-KR" smtClean="0"/>
      </a:lvl5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cstate="hqprint"/>
          <a:srcRect/>
          <a:stretch>
            <a:fillRect/>
          </a:stretch>
        </a:blipFill>
        <a:effectLst/>
      </p:bgPr>
    </p:bg>
    <p:spTree>
      <p:nvGrpSpPr>
        <p:cNvPr id="1" name=""/>
        <p:cNvGrpSpPr/>
        <p:nvPr/>
      </p:nvGrpSpPr>
      <p:grpSpPr>
        <a:xfrm>
          <a:off x="0" y="0"/>
          <a:ext cx="0" cy="0"/>
          <a:chOff x="0" y="0"/>
          <a:chExt cx="0" cy="0"/>
        </a:xfrm>
      </p:grpSpPr>
      <p:sp>
        <p:nvSpPr>
          <p:cNvPr id="16386" name="Rectangle 2"/>
          <p:cNvSpPr txBox="1"/>
          <p:nvPr>
            <p:ph type="ftr" sz="quarter" idx="3"/>
          </p:nvPr>
        </p:nvSpPr>
        <p:spPr bwMode="auto">
          <a:xfrm>
            <a:off x="4165600" y="6248400"/>
            <a:ext cx="3861435" cy="457835"/>
          </a:xfrm>
          <a:prstGeom prst="rect">
            <a:avLst/>
          </a:prstGeom>
          <a:noFill/>
          <a:ln w="0">
            <a:noFill/>
          </a:ln>
        </p:spPr>
        <p:txBody>
          <a:bodyPr vert="horz" wrap="square" lIns="91440" tIns="45720" rIns="91440" bIns="45720" numCol="1" anchor="b">
            <a:noAutofit/>
          </a:bodyPr>
          <a:lstStyle>
            <a:lvl1pPr marL="0" indent="0" algn="ctr" defTabSz="508000">
              <a:lnSpc>
                <a:spcPct val="100000"/>
              </a:lnSpc>
              <a:spcBef>
                <a:spcPts val="0"/>
              </a:spcBef>
              <a:spcAft>
                <a:spcPts val="0"/>
              </a:spcAft>
              <a:buFontTx/>
              <a:buNone/>
              <a:defRPr lang="en-GB" altLang="en-US" sz="1200">
                <a:solidFill>
                  <a:srgbClr val="000000"/>
                </a:solidFill>
                <a:latin typeface="+mn-lt"/>
                <a:ea typeface="+mn-ea"/>
              </a:defRPr>
            </a:lvl1pPr>
          </a:lstStyle>
          <a:p>
            <a:pPr marL="0" indent="0" algn="ctr" defTabSz="914400" eaLnBrk="1" fontAlgn="base" latinLnBrk="0" hangingPunct="1">
              <a:lnSpc>
                <a:spcPct val="100000"/>
              </a:lnSpc>
              <a:spcBef>
                <a:spcPts val="0"/>
              </a:spcBef>
              <a:spcAft>
                <a:spcPts val="0"/>
              </a:spcAft>
              <a:buFontTx/>
              <a:buNone/>
              <a:defRPr sz="1800"/>
            </a:pPr>
          </a:p>
        </p:txBody>
      </p:sp>
      <p:sp>
        <p:nvSpPr>
          <p:cNvPr id="16387" name="Rectangle 3"/>
          <p:cNvSpPr txBox="1"/>
          <p:nvPr>
            <p:ph type="sldNum" sz="quarter" idx="4"/>
          </p:nvPr>
        </p:nvSpPr>
        <p:spPr bwMode="auto">
          <a:xfrm>
            <a:off x="8737600" y="6248400"/>
            <a:ext cx="2845435" cy="457835"/>
          </a:xfrm>
          <a:prstGeom prst="rect">
            <a:avLst/>
          </a:prstGeom>
          <a:noFill/>
          <a:ln w="0">
            <a:noFill/>
          </a:ln>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solidFill>
                  <a:srgbClr val="000000"/>
                </a:solidFill>
                <a:latin typeface="Arial Black" panose="020B0A04020102020204" charset="0"/>
                <a:ea typeface="宋体" panose="02010600030101010101" pitchFamily="2" charset="-122"/>
              </a:defRPr>
            </a:lvl1pPr>
          </a:lstStyle>
          <a:p>
            <a:pPr marL="0" indent="0" defTabSz="508000" eaLnBrk="1" fontAlgn="base" hangingPunct="1">
              <a:lnSpc>
                <a:spcPct val="100000"/>
              </a:lnSpc>
              <a:spcBef>
                <a:spcPts val="0"/>
              </a:spcBef>
              <a:spcAft>
                <a:spcPts val="0"/>
              </a:spcAft>
              <a:buFontTx/>
              <a:buNone/>
            </a:pPr>
            <a:fld id="{B9320F77-B9A0-41C5-862A-B4B631284C64}" type="slidenum">
              <a:rPr/>
            </a:fld>
            <a:endParaRPr/>
          </a:p>
        </p:txBody>
      </p:sp>
      <p:grpSp>
        <p:nvGrpSpPr>
          <p:cNvPr id="4100" name="Group 4"/>
          <p:cNvGrpSpPr/>
          <p:nvPr/>
        </p:nvGrpSpPr>
        <p:grpSpPr>
          <a:xfrm rot="0">
            <a:off x="0" y="0"/>
            <a:ext cx="12192635" cy="546735"/>
            <a:chOff x="0" y="0"/>
            <a:chExt cx="12192635" cy="546735"/>
          </a:xfrm>
        </p:grpSpPr>
        <p:sp>
          <p:nvSpPr>
            <p:cNvPr id="16389" name="Rectangle 5"/>
            <p:cNvSpPr/>
            <p:nvPr/>
          </p:nvSpPr>
          <p:spPr bwMode="auto">
            <a:xfrm>
              <a:off x="0" y="0"/>
              <a:ext cx="381635" cy="534035"/>
            </a:xfrm>
            <a:prstGeom prst="rect">
              <a:avLst/>
            </a:prstGeom>
            <a:gradFill>
              <a:gsLst>
                <a:gs pos="0">
                  <a:schemeClr val="folHlink"/>
                </a:gs>
                <a:gs pos="100000">
                  <a:schemeClr val="bg1"/>
                </a:gs>
              </a:gsLst>
              <a:lin ang="0" scaled="1"/>
            </a:gradFill>
            <a:ln w="0">
              <a:noFill/>
            </a:ln>
          </p:spPr>
          <p:txBody>
            <a:bodyPr vert="horz" wrap="none" lIns="91440" tIns="45720" rIns="91440" bIns="45720" numCol="1" anchor="ctr">
              <a:noAutofit/>
            </a:bodyPr>
            <a:lstStyle/>
            <a:p>
              <a:pPr marL="0" indent="0" algn="ctr" defTabSz="914400" eaLnBrk="1" fontAlgn="base" latinLnBrk="0" hangingPunct="1">
                <a:lnSpc>
                  <a:spcPct val="100000"/>
                </a:lnSpc>
                <a:spcBef>
                  <a:spcPts val="0"/>
                </a:spcBef>
                <a:spcAft>
                  <a:spcPts val="0"/>
                </a:spcAft>
                <a:buFontTx/>
                <a:buNone/>
                <a:defRPr sz="1800"/>
              </a:pPr>
            </a:p>
          </p:txBody>
        </p:sp>
        <p:sp>
          <p:nvSpPr>
            <p:cNvPr id="16390" name="Rectangle 6"/>
            <p:cNvSpPr/>
            <p:nvPr/>
          </p:nvSpPr>
          <p:spPr bwMode="auto">
            <a:xfrm>
              <a:off x="550545" y="134620"/>
              <a:ext cx="11642090" cy="274955"/>
            </a:xfrm>
            <a:prstGeom prst="rect">
              <a:avLst/>
            </a:prstGeom>
            <a:gradFill>
              <a:gsLst>
                <a:gs pos="0">
                  <a:schemeClr val="bg2"/>
                </a:gs>
                <a:gs pos="100000">
                  <a:schemeClr val="bg1"/>
                </a:gs>
              </a:gsLst>
              <a:lin ang="0" scaled="1"/>
            </a:gra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16391" name="Rectangle 7"/>
            <p:cNvSpPr/>
            <p:nvPr/>
          </p:nvSpPr>
          <p:spPr bwMode="auto">
            <a:xfrm>
              <a:off x="546100" y="134620"/>
              <a:ext cx="184785" cy="141605"/>
            </a:xfrm>
            <a:prstGeom prst="rect">
              <a:avLst/>
            </a:prstGeom>
            <a:solidFill>
              <a:schemeClr val="folHlink"/>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16392" name="Rectangle 8"/>
            <p:cNvSpPr/>
            <p:nvPr/>
          </p:nvSpPr>
          <p:spPr bwMode="auto">
            <a:xfrm>
              <a:off x="730250" y="0"/>
              <a:ext cx="186690" cy="138430"/>
            </a:xfrm>
            <a:prstGeom prst="rect">
              <a:avLst/>
            </a:prstGeom>
            <a:solidFill>
              <a:schemeClr val="folHlink"/>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16393" name="Rectangle 9"/>
            <p:cNvSpPr/>
            <p:nvPr/>
          </p:nvSpPr>
          <p:spPr bwMode="auto">
            <a:xfrm>
              <a:off x="730250" y="134620"/>
              <a:ext cx="186690" cy="141605"/>
            </a:xfrm>
            <a:prstGeom prst="rect">
              <a:avLst/>
            </a:prstGeom>
            <a:solidFill>
              <a:schemeClr val="accent2"/>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16394" name="Rectangle 10"/>
            <p:cNvSpPr/>
            <p:nvPr/>
          </p:nvSpPr>
          <p:spPr bwMode="auto">
            <a:xfrm>
              <a:off x="366395" y="274320"/>
              <a:ext cx="182880" cy="138430"/>
            </a:xfrm>
            <a:prstGeom prst="rect">
              <a:avLst/>
            </a:prstGeom>
            <a:solidFill>
              <a:schemeClr val="folHlink"/>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16395" name="Rectangle 11"/>
            <p:cNvSpPr/>
            <p:nvPr/>
          </p:nvSpPr>
          <p:spPr bwMode="auto">
            <a:xfrm>
              <a:off x="175895" y="136525"/>
              <a:ext cx="189230" cy="138430"/>
            </a:xfrm>
            <a:prstGeom prst="rect">
              <a:avLst/>
            </a:prstGeom>
            <a:solidFill>
              <a:schemeClr val="bg2"/>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16396" name="Rectangle 12"/>
            <p:cNvSpPr/>
            <p:nvPr/>
          </p:nvSpPr>
          <p:spPr bwMode="auto">
            <a:xfrm>
              <a:off x="546100" y="271145"/>
              <a:ext cx="184785" cy="138430"/>
            </a:xfrm>
            <a:prstGeom prst="rect">
              <a:avLst/>
            </a:prstGeom>
            <a:solidFill>
              <a:schemeClr val="accent2"/>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16397" name="Rectangle 13"/>
            <p:cNvSpPr/>
            <p:nvPr/>
          </p:nvSpPr>
          <p:spPr bwMode="auto">
            <a:xfrm>
              <a:off x="366395" y="409575"/>
              <a:ext cx="182880" cy="137160"/>
            </a:xfrm>
            <a:prstGeom prst="rect">
              <a:avLst/>
            </a:prstGeom>
            <a:solidFill>
              <a:schemeClr val="accent2"/>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grpSp>
      <p:sp>
        <p:nvSpPr>
          <p:cNvPr id="4110" name="Rectangle 14"/>
          <p:cNvSpPr txBox="1"/>
          <p:nvPr>
            <p:ph type="title"/>
          </p:nvPr>
        </p:nvSpPr>
        <p:spPr>
          <a:xfrm>
            <a:off x="609600" y="457200"/>
            <a:ext cx="10973435" cy="1372235"/>
          </a:xfrm>
          <a:prstGeom prst="rect">
            <a:avLst/>
          </a:prstGeom>
          <a:noFill/>
          <a:ln w="0">
            <a:noFill/>
          </a:ln>
        </p:spPr>
        <p:txBody>
          <a:bodyPr vert="horz" wrap="square" lIns="91440" tIns="45720" rIns="91440" bIns="45720" numCol="1" anchor="ctr">
            <a:noAutofit/>
          </a:bodyPr>
          <a:lstStyle/>
          <a:p>
            <a:pPr marL="0" indent="0" defTabSz="508000">
              <a:lnSpc>
                <a:spcPct val="100000"/>
              </a:lnSpc>
              <a:spcBef>
                <a:spcPts val="0"/>
              </a:spcBef>
              <a:spcAft>
                <a:spcPts val="0"/>
              </a:spcAft>
              <a:buFontTx/>
              <a:buNone/>
            </a:pPr>
            <a:r>
              <a:rPr lang="zh-CN" altLang="en-US" sz="4400"/>
              <a:t>单击此处编辑母版标题样式</a:t>
            </a:r>
            <a:endParaRPr lang="zh-CN" altLang="en-US" sz="4400"/>
          </a:p>
        </p:txBody>
      </p:sp>
      <p:sp>
        <p:nvSpPr>
          <p:cNvPr id="4111" name="Rectangle 15"/>
          <p:cNvSpPr txBox="1"/>
          <p:nvPr>
            <p:ph type="body"/>
          </p:nvPr>
        </p:nvSpPr>
        <p:spPr>
          <a:xfrm>
            <a:off x="609600" y="1981200"/>
            <a:ext cx="10973435" cy="3886835"/>
          </a:xfrm>
          <a:prstGeom prst="rect">
            <a:avLst/>
          </a:prstGeom>
          <a:noFill/>
          <a:ln w="0">
            <a:noFill/>
          </a:ln>
        </p:spPr>
        <p:txBody>
          <a:bodyPr vert="horz" wrap="square" lIns="91440" tIns="45720" rIns="91440" bIns="45720" numCol="1" anchor="t">
            <a:noAutofit/>
          </a:bodyPr>
          <a:lstStyle/>
          <a:p>
            <a:pPr marL="342900" indent="-342900" defTabSz="508000">
              <a:lnSpc>
                <a:spcPct val="100000"/>
              </a:lnSpc>
              <a:spcBef>
                <a:spcPts val="800"/>
              </a:spcBef>
              <a:spcAft>
                <a:spcPts val="0"/>
              </a:spcAft>
              <a:buClr>
                <a:srgbClr val="00007D"/>
              </a:buClr>
              <a:buSzPct val="75000"/>
              <a:buFont typeface="Wingdings" panose="05000000000000000000"/>
              <a:buChar char="n"/>
            </a:pPr>
            <a:r>
              <a:rPr lang="zh-CN" altLang="en-US" sz="3200"/>
              <a:t>单击此处编辑母版文本样式</a:t>
            </a:r>
            <a:endParaRPr lang="zh-CN" altLang="en-US" sz="3200"/>
          </a:p>
          <a:p>
            <a:pPr marL="742950" indent="-285750" defTabSz="508000">
              <a:lnSpc>
                <a:spcPct val="100000"/>
              </a:lnSpc>
              <a:spcBef>
                <a:spcPts val="700"/>
              </a:spcBef>
              <a:spcAft>
                <a:spcPts val="0"/>
              </a:spcAft>
              <a:buClr>
                <a:srgbClr val="9999CC"/>
              </a:buClr>
              <a:buSzPct val="80000"/>
              <a:buFont typeface="Wingdings" panose="05000000000000000000"/>
              <a:buChar char="¨"/>
            </a:pPr>
            <a:r>
              <a:rPr lang="zh-CN" altLang="en-US" sz="2800"/>
              <a:t>第二级</a:t>
            </a:r>
            <a:endParaRPr lang="zh-CN" altLang="en-US" sz="2800"/>
          </a:p>
          <a:p>
            <a:pPr marL="1143000" indent="-228600" defTabSz="508000">
              <a:lnSpc>
                <a:spcPct val="100000"/>
              </a:lnSpc>
              <a:spcBef>
                <a:spcPts val="600"/>
              </a:spcBef>
              <a:spcAft>
                <a:spcPts val="0"/>
              </a:spcAft>
              <a:buClr>
                <a:srgbClr val="00007D"/>
              </a:buClr>
              <a:buSzPct val="65000"/>
              <a:buFont typeface="Wingdings" panose="05000000000000000000"/>
              <a:buChar char="n"/>
            </a:pPr>
            <a:r>
              <a:rPr lang="zh-CN" altLang="en-US" sz="2400"/>
              <a:t>第三级</a:t>
            </a:r>
            <a:endParaRPr lang="zh-CN" altLang="en-US" sz="2400"/>
          </a:p>
          <a:p>
            <a:pPr marL="1600200" indent="-228600" defTabSz="508000">
              <a:lnSpc>
                <a:spcPct val="100000"/>
              </a:lnSpc>
              <a:spcBef>
                <a:spcPts val="500"/>
              </a:spcBef>
              <a:spcAft>
                <a:spcPts val="0"/>
              </a:spcAft>
              <a:buClr>
                <a:srgbClr val="9999CC"/>
              </a:buClr>
              <a:buSzPct val="70000"/>
              <a:buFont typeface="Wingdings" panose="05000000000000000000"/>
              <a:buChar char="¨"/>
            </a:pPr>
            <a:r>
              <a:rPr lang="zh-CN" altLang="en-US" sz="2000"/>
              <a:t>第四级</a:t>
            </a:r>
            <a:endParaRPr lang="zh-CN" altLang="en-US" sz="2000"/>
          </a:p>
          <a:p>
            <a:pPr marL="2057400" indent="-228600" defTabSz="508000">
              <a:lnSpc>
                <a:spcPct val="100000"/>
              </a:lnSpc>
              <a:spcBef>
                <a:spcPts val="500"/>
              </a:spcBef>
              <a:spcAft>
                <a:spcPts val="0"/>
              </a:spcAft>
              <a:buClr>
                <a:srgbClr val="00007D"/>
              </a:buClr>
              <a:buFont typeface="Wingdings" panose="05000000000000000000"/>
              <a:buChar char="§"/>
            </a:pPr>
            <a:r>
              <a:rPr lang="zh-CN" altLang="en-US" sz="2000"/>
              <a:t>第五级</a:t>
            </a:r>
            <a:endParaRPr lang="zh-CN" altLang="en-US" sz="2000"/>
          </a:p>
        </p:txBody>
      </p:sp>
      <p:sp>
        <p:nvSpPr>
          <p:cNvPr id="16400" name="Rectangle 16"/>
          <p:cNvSpPr txBox="1"/>
          <p:nvPr>
            <p:ph type="dt" sz="half" idx="2"/>
          </p:nvPr>
        </p:nvSpPr>
        <p:spPr bwMode="auto">
          <a:xfrm>
            <a:off x="609600" y="6245225"/>
            <a:ext cx="2845435" cy="476885"/>
          </a:xfrm>
          <a:prstGeom prst="rect">
            <a:avLst/>
          </a:prstGeom>
          <a:noFill/>
          <a:ln w="0">
            <a:noFill/>
          </a:ln>
        </p:spPr>
        <p:txBody>
          <a:bodyPr vert="horz" wrap="square" lIns="91440" tIns="45720" rIns="91440" bIns="45720" numCol="1" anchor="b">
            <a:noAutofit/>
          </a:bodyPr>
          <a:lstStyle>
            <a:lvl1pPr marL="0" indent="0" defTabSz="508000">
              <a:lnSpc>
                <a:spcPct val="100000"/>
              </a:lnSpc>
              <a:spcBef>
                <a:spcPts val="0"/>
              </a:spcBef>
              <a:spcAft>
                <a:spcPts val="0"/>
              </a:spcAft>
              <a:buFontTx/>
              <a:buNone/>
              <a:defRPr lang="en-GB" altLang="en-US" sz="1200">
                <a:solidFill>
                  <a:srgbClr val="000000"/>
                </a:solidFill>
                <a:latin typeface="+mn-lt"/>
                <a:ea typeface="+mn-ea"/>
              </a:defRPr>
            </a:lvl1pPr>
          </a:lstStyle>
          <a:p>
            <a:pPr marL="0" indent="0" algn="l" defTabSz="914400" eaLnBrk="1" fontAlgn="base" latinLnBrk="0" hangingPunct="1">
              <a:lnSpc>
                <a:spcPct val="100000"/>
              </a:lnSpc>
              <a:spcBef>
                <a:spcPts val="0"/>
              </a:spcBef>
              <a:spcAft>
                <a:spcPts val="0"/>
              </a:spcAft>
              <a:buFontTx/>
              <a:buNone/>
              <a:defRPr sz="1800"/>
            </a:p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hf sldNum="0" hdr="0" ftr="0" dt="0"/>
  <p:txStyles>
    <p:titleStyle>
      <a:lvl1pPr marL="0" indent="0" algn="ctr" defTabSz="914400" latinLnBrk="1">
        <a:buNone/>
        <a:defRPr lang="ko-KR" sz="4400" baseline="0" smtClean="0">
          <a:solidFill>
            <a:schemeClr val="tx1"/>
          </a:solidFill>
          <a:latin typeface="+mn-lt"/>
          <a:ea typeface="+mn-ea"/>
          <a:cs typeface="+mn-cs"/>
        </a:defRPr>
      </a:lvl1pPr>
    </p:titleStyle>
    <p:bodyStyle>
      <a:lvl1pPr marL="342900" indent="-342900" algn="l" defTabSz="914400" latinLnBrk="1">
        <a:spcBef>
          <a:spcPct val="20000"/>
        </a:spcBef>
        <a:buFont typeface="Arial" panose="020B0604020202020204"/>
        <a:buChar char="•"/>
        <a:defRPr lang="ko-KR" sz="2800" baseline="0" smtClean="0">
          <a:solidFill>
            <a:schemeClr val="tx1"/>
          </a:solidFill>
          <a:latin typeface="+mn-lt"/>
          <a:ea typeface="+mn-ea"/>
          <a:cs typeface="+mn-cs"/>
        </a:defRPr>
      </a:lvl1pPr>
      <a:lvl2pPr marL="742950" lvl="1" indent="-285750" defTabSz="914400" latinLnBrk="1">
        <a:buChar char="-"/>
        <a:defRPr lang="ko-KR" sz="2400" smtClean="0"/>
      </a:lvl2pPr>
      <a:lvl3pPr marL="1143000" lvl="2" indent="-228600" defTabSz="914400" latinLnBrk="1">
        <a:buChar char="●"/>
        <a:defRPr lang="ko-KR" sz="2000" smtClean="0"/>
      </a:lvl3pPr>
      <a:lvl4pPr marL="1600200" lvl="3" indent="-228600" defTabSz="914400" latinLnBrk="1">
        <a:buChar char="-"/>
        <a:defRPr lang="ko-KR" sz="1800" smtClean="0"/>
      </a:lvl4pPr>
      <a:lvl5pPr marL="2057400" lvl="4" indent="-228600" defTabSz="914400" latinLnBrk="1">
        <a:buChar char="»"/>
        <a:defRPr lang="ko-KR" sz="1800" smtClean="0"/>
      </a:lvl5pPr>
    </p:bodyStyle>
    <p:otherStyle>
      <a:lvl1pPr marL="0" indent="0" algn="l" defTabSz="914400" latinLnBrk="1">
        <a:buNone/>
        <a:defRPr lang="ko-KR" sz="1800" baseline="0" smtClean="0">
          <a:solidFill>
            <a:schemeClr val="tx1"/>
          </a:solidFill>
          <a:latin typeface="+mn-lt"/>
          <a:ea typeface="+mn-ea"/>
          <a:cs typeface="+mn-cs"/>
        </a:defRPr>
      </a:lvl1pPr>
      <a:lvl2pPr marL="457200" lvl="1" indent="0" defTabSz="914400" latinLnBrk="1">
        <a:defRPr lang="ko-KR" smtClean="0"/>
      </a:lvl2pPr>
      <a:lvl3pPr marL="914400" lvl="2" indent="0" defTabSz="914400" latinLnBrk="1">
        <a:defRPr lang="ko-KR" smtClean="0"/>
      </a:lvl3pPr>
      <a:lvl4pPr marL="1371600" lvl="3" indent="0" defTabSz="914400" latinLnBrk="1">
        <a:defRPr lang="ko-KR" smtClean="0"/>
      </a:lvl4pPr>
      <a:lvl5pPr marL="1828800" lvl="4" indent="0" defTabSz="914400" latinLnBrk="1">
        <a:defRPr lang="ko-KR" smtClean="0"/>
      </a:lvl5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p:sp>
        <p:nvSpPr>
          <p:cNvPr id="29698" name="Rectangle 2"/>
          <p:cNvSpPr>
            <a:spLocks noChangeArrowheads="1"/>
          </p:cNvSpPr>
          <p:nvPr/>
        </p:nvSpPr>
        <p:spPr bwMode="ltGray">
          <a:xfrm>
            <a:off x="556895" y="1098550"/>
            <a:ext cx="584200" cy="474980"/>
          </a:xfrm>
          <a:prstGeom prst="rect">
            <a:avLst/>
          </a:prstGeom>
          <a:solidFill>
            <a:schemeClr val="accent2"/>
          </a:soli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29699" name="Rectangle 3"/>
          <p:cNvSpPr>
            <a:spLocks noChangeArrowheads="1"/>
          </p:cNvSpPr>
          <p:nvPr/>
        </p:nvSpPr>
        <p:spPr bwMode="ltGray">
          <a:xfrm>
            <a:off x="1066800" y="1098550"/>
            <a:ext cx="438150" cy="474980"/>
          </a:xfrm>
          <a:prstGeom prst="rect">
            <a:avLst/>
          </a:prstGeom>
          <a:gradFill rotWithShape="0">
            <a:gsLst>
              <a:gs pos="0">
                <a:schemeClr val="accent2"/>
              </a:gs>
              <a:gs pos="100000">
                <a:schemeClr val="bg1"/>
              </a:gs>
            </a:gsLst>
            <a:lin ang="0" scaled="1"/>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29700" name="Rectangle 4"/>
          <p:cNvSpPr>
            <a:spLocks noChangeArrowheads="1"/>
          </p:cNvSpPr>
          <p:nvPr/>
        </p:nvSpPr>
        <p:spPr bwMode="ltGray">
          <a:xfrm>
            <a:off x="721995" y="1520825"/>
            <a:ext cx="563245" cy="474980"/>
          </a:xfrm>
          <a:prstGeom prst="rect">
            <a:avLst/>
          </a:prstGeom>
          <a:solidFill>
            <a:schemeClr val="folHlink"/>
          </a:soli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29701" name="Rectangle 5"/>
          <p:cNvSpPr>
            <a:spLocks noChangeArrowheads="1"/>
          </p:cNvSpPr>
          <p:nvPr/>
        </p:nvSpPr>
        <p:spPr bwMode="ltGray">
          <a:xfrm>
            <a:off x="1214755" y="1520825"/>
            <a:ext cx="490855" cy="474980"/>
          </a:xfrm>
          <a:prstGeom prst="rect">
            <a:avLst/>
          </a:prstGeom>
          <a:gradFill rotWithShape="0">
            <a:gsLst>
              <a:gs pos="0">
                <a:schemeClr val="folHlink"/>
              </a:gs>
              <a:gs pos="100000">
                <a:schemeClr val="bg1"/>
              </a:gs>
            </a:gsLst>
            <a:lin ang="0" scaled="1"/>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29702" name="Rectangle 6"/>
          <p:cNvSpPr>
            <a:spLocks noChangeArrowheads="1"/>
          </p:cNvSpPr>
          <p:nvPr/>
        </p:nvSpPr>
        <p:spPr bwMode="ltGray">
          <a:xfrm>
            <a:off x="169545" y="1447800"/>
            <a:ext cx="747395" cy="422275"/>
          </a:xfrm>
          <a:prstGeom prst="rect">
            <a:avLst/>
          </a:prstGeom>
          <a:gradFill rotWithShape="0">
            <a:gsLst>
              <a:gs pos="0">
                <a:schemeClr val="bg1"/>
              </a:gs>
              <a:gs pos="100000">
                <a:schemeClr val="hlink"/>
              </a:gs>
            </a:gsLst>
            <a:lin ang="18900000" scaled="1"/>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29703" name="Rectangle 7"/>
          <p:cNvSpPr>
            <a:spLocks noChangeArrowheads="1"/>
          </p:cNvSpPr>
          <p:nvPr/>
        </p:nvSpPr>
        <p:spPr bwMode="gray">
          <a:xfrm>
            <a:off x="1016000" y="990600"/>
            <a:ext cx="42545" cy="1052830"/>
          </a:xfrm>
          <a:prstGeom prst="rect">
            <a:avLst/>
          </a:prstGeom>
          <a:solidFill>
            <a:schemeClr val="bg2"/>
          </a:soli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29704" name="Rectangle 8"/>
          <p:cNvSpPr>
            <a:spLocks noChangeArrowheads="1"/>
          </p:cNvSpPr>
          <p:nvPr/>
        </p:nvSpPr>
        <p:spPr bwMode="gray">
          <a:xfrm>
            <a:off x="590550" y="1781175"/>
            <a:ext cx="10968355" cy="31750"/>
          </a:xfrm>
          <a:prstGeom prst="rect">
            <a:avLst/>
          </a:prstGeom>
          <a:gradFill rotWithShape="0">
            <a:gsLst>
              <a:gs pos="0">
                <a:schemeClr val="bg2"/>
              </a:gs>
              <a:gs pos="100000">
                <a:schemeClr val="bg1"/>
              </a:gs>
            </a:gsLst>
            <a:lin ang="0" scaled="1"/>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2057" name="Rectangle 9"/>
          <p:cNvSpPr>
            <a:spLocks noGrp="1"/>
          </p:cNvSpPr>
          <p:nvPr>
            <p:ph type="title"/>
          </p:nvPr>
        </p:nvSpPr>
        <p:spPr>
          <a:xfrm>
            <a:off x="1534795" y="214630"/>
            <a:ext cx="10390505" cy="1461770"/>
          </a:xfrm>
          <a:prstGeom prst="rect">
            <a:avLst/>
          </a:prstGeom>
          <a:noFill/>
          <a:ln w="9525">
            <a:noFill/>
          </a:ln>
        </p:spPr>
        <p:txBody>
          <a:bodyPr anchor="b"/>
          <a:p>
            <a:pPr lvl="0"/>
            <a:r>
              <a:rPr lang="zh-CN" altLang="en-US" dirty="0"/>
              <a:t>单击此处编辑母版标题样式</a:t>
            </a:r>
            <a:endParaRPr lang="zh-CN" altLang="en-US" dirty="0"/>
          </a:p>
        </p:txBody>
      </p:sp>
      <p:sp>
        <p:nvSpPr>
          <p:cNvPr id="2058" name="Rectangle 10"/>
          <p:cNvSpPr>
            <a:spLocks noGrp="1"/>
          </p:cNvSpPr>
          <p:nvPr>
            <p:ph type="body"/>
          </p:nvPr>
        </p:nvSpPr>
        <p:spPr>
          <a:xfrm>
            <a:off x="1576705" y="2018030"/>
            <a:ext cx="10363200" cy="4114800"/>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29707" name="Rectangle 11"/>
          <p:cNvSpPr>
            <a:spLocks noGrp="1" noChangeArrowheads="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a:defRPr sz="1400">
                <a:solidFill>
                  <a:srgbClr val="000000"/>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29708" name="Rectangle 12"/>
          <p:cNvSpPr>
            <a:spLocks noGrp="1" noChangeArrowheads="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algn="ctr">
              <a:defRPr sz="1400">
                <a:solidFill>
                  <a:srgbClr val="000000"/>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29709" name="Rectangle 13"/>
          <p:cNvSpPr>
            <a:spLocks noGrp="1" noChangeArrowheads="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lstStyle>
            <a:lvl1pPr algn="r">
              <a:defRPr sz="1400">
                <a:solidFill>
                  <a:srgbClr val="000000"/>
                </a:solidFill>
                <a:latin typeface="Tahoma" panose="020B0604030504040204" pitchFamily="34" charset="0"/>
                <a:ea typeface="宋体" panose="02010600030101010101" pitchFamily="2" charset="-122"/>
              </a:defRPr>
            </a:lvl1pPr>
          </a:lstStyle>
          <a:p>
            <a:pPr lvl="0" eaLnBrk="1" fontAlgn="base" hangingPunct="1"/>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p:sp>
        <p:nvSpPr>
          <p:cNvPr id="13314" name="Rectangle 2"/>
          <p:cNvSpPr>
            <a:spLocks noChangeArrowheads="1"/>
          </p:cNvSpPr>
          <p:nvPr/>
        </p:nvSpPr>
        <p:spPr bwMode="ltGray">
          <a:xfrm>
            <a:off x="556895" y="1098550"/>
            <a:ext cx="584200" cy="474980"/>
          </a:xfrm>
          <a:prstGeom prst="rect">
            <a:avLst/>
          </a:prstGeom>
          <a:solidFill>
            <a:schemeClr val="accent2"/>
          </a:soli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13315" name="Rectangle 3"/>
          <p:cNvSpPr>
            <a:spLocks noChangeArrowheads="1"/>
          </p:cNvSpPr>
          <p:nvPr/>
        </p:nvSpPr>
        <p:spPr bwMode="ltGray">
          <a:xfrm>
            <a:off x="1066800" y="1098550"/>
            <a:ext cx="438150" cy="474980"/>
          </a:xfrm>
          <a:prstGeom prst="rect">
            <a:avLst/>
          </a:prstGeom>
          <a:gradFill rotWithShape="0">
            <a:gsLst>
              <a:gs pos="0">
                <a:schemeClr val="accent2"/>
              </a:gs>
              <a:gs pos="100000">
                <a:schemeClr val="bg1"/>
              </a:gs>
            </a:gsLst>
            <a:lin ang="0" scaled="1"/>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13316" name="Rectangle 4"/>
          <p:cNvSpPr>
            <a:spLocks noChangeArrowheads="1"/>
          </p:cNvSpPr>
          <p:nvPr/>
        </p:nvSpPr>
        <p:spPr bwMode="ltGray">
          <a:xfrm>
            <a:off x="721995" y="1520825"/>
            <a:ext cx="563245" cy="474980"/>
          </a:xfrm>
          <a:prstGeom prst="rect">
            <a:avLst/>
          </a:prstGeom>
          <a:solidFill>
            <a:schemeClr val="folHlink"/>
          </a:soli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13317" name="Rectangle 5"/>
          <p:cNvSpPr>
            <a:spLocks noChangeArrowheads="1"/>
          </p:cNvSpPr>
          <p:nvPr/>
        </p:nvSpPr>
        <p:spPr bwMode="ltGray">
          <a:xfrm>
            <a:off x="1214755" y="1520825"/>
            <a:ext cx="490855" cy="474980"/>
          </a:xfrm>
          <a:prstGeom prst="rect">
            <a:avLst/>
          </a:prstGeom>
          <a:gradFill rotWithShape="0">
            <a:gsLst>
              <a:gs pos="0">
                <a:schemeClr val="folHlink"/>
              </a:gs>
              <a:gs pos="100000">
                <a:schemeClr val="bg1"/>
              </a:gs>
            </a:gsLst>
            <a:lin ang="0" scaled="1"/>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13318" name="Rectangle 6"/>
          <p:cNvSpPr>
            <a:spLocks noChangeArrowheads="1"/>
          </p:cNvSpPr>
          <p:nvPr/>
        </p:nvSpPr>
        <p:spPr bwMode="ltGray">
          <a:xfrm>
            <a:off x="169545" y="1447800"/>
            <a:ext cx="747395" cy="422275"/>
          </a:xfrm>
          <a:prstGeom prst="rect">
            <a:avLst/>
          </a:prstGeom>
          <a:gradFill rotWithShape="0">
            <a:gsLst>
              <a:gs pos="0">
                <a:schemeClr val="bg1"/>
              </a:gs>
              <a:gs pos="100000">
                <a:schemeClr val="hlink"/>
              </a:gs>
            </a:gsLst>
            <a:lin ang="18900000" scaled="1"/>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13319" name="Rectangle 7"/>
          <p:cNvSpPr>
            <a:spLocks noChangeArrowheads="1"/>
          </p:cNvSpPr>
          <p:nvPr/>
        </p:nvSpPr>
        <p:spPr bwMode="gray">
          <a:xfrm>
            <a:off x="1016000" y="990600"/>
            <a:ext cx="42545" cy="1052830"/>
          </a:xfrm>
          <a:prstGeom prst="rect">
            <a:avLst/>
          </a:prstGeom>
          <a:solidFill>
            <a:schemeClr val="bg2"/>
          </a:soli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13320" name="Rectangle 8"/>
          <p:cNvSpPr>
            <a:spLocks noChangeArrowheads="1"/>
          </p:cNvSpPr>
          <p:nvPr/>
        </p:nvSpPr>
        <p:spPr bwMode="gray">
          <a:xfrm>
            <a:off x="590550" y="1781175"/>
            <a:ext cx="10968355" cy="31750"/>
          </a:xfrm>
          <a:prstGeom prst="rect">
            <a:avLst/>
          </a:prstGeom>
          <a:gradFill rotWithShape="0">
            <a:gsLst>
              <a:gs pos="0">
                <a:schemeClr val="bg2"/>
              </a:gs>
              <a:gs pos="100000">
                <a:schemeClr val="bg1"/>
              </a:gs>
            </a:gsLst>
            <a:lin ang="0" scaled="1"/>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3081" name="Rectangle 9"/>
          <p:cNvSpPr>
            <a:spLocks noGrp="1"/>
          </p:cNvSpPr>
          <p:nvPr>
            <p:ph type="title"/>
          </p:nvPr>
        </p:nvSpPr>
        <p:spPr>
          <a:xfrm>
            <a:off x="1534795" y="214630"/>
            <a:ext cx="10390505" cy="1461770"/>
          </a:xfrm>
          <a:prstGeom prst="rect">
            <a:avLst/>
          </a:prstGeom>
          <a:noFill/>
          <a:ln w="9525">
            <a:noFill/>
          </a:ln>
        </p:spPr>
        <p:txBody>
          <a:bodyPr anchor="b"/>
          <a:p>
            <a:pPr lvl="0"/>
            <a:r>
              <a:rPr lang="zh-CN" altLang="en-US" dirty="0"/>
              <a:t>单击此处编辑母版标题样式</a:t>
            </a:r>
            <a:endParaRPr lang="zh-CN" altLang="en-US" dirty="0"/>
          </a:p>
        </p:txBody>
      </p:sp>
      <p:sp>
        <p:nvSpPr>
          <p:cNvPr id="3082" name="Rectangle 10"/>
          <p:cNvSpPr>
            <a:spLocks noGrp="1"/>
          </p:cNvSpPr>
          <p:nvPr>
            <p:ph type="body"/>
          </p:nvPr>
        </p:nvSpPr>
        <p:spPr>
          <a:xfrm>
            <a:off x="1576705" y="2018030"/>
            <a:ext cx="10363200" cy="4114800"/>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3323" name="Rectangle 11"/>
          <p:cNvSpPr>
            <a:spLocks noGrp="1" noChangeArrowheads="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a:defRPr sz="1400">
                <a:solidFill>
                  <a:srgbClr val="000000"/>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3324" name="Rectangle 12"/>
          <p:cNvSpPr>
            <a:spLocks noGrp="1" noChangeArrowheads="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algn="ctr">
              <a:defRPr sz="1400">
                <a:solidFill>
                  <a:srgbClr val="000000"/>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3325" name="Rectangle 13"/>
          <p:cNvSpPr>
            <a:spLocks noGrp="1" noChangeArrowheads="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lstStyle>
            <a:lvl1pPr algn="r">
              <a:defRPr sz="1400">
                <a:solidFill>
                  <a:srgbClr val="000000"/>
                </a:solidFill>
                <a:latin typeface="Tahoma" panose="020B0604030504040204" pitchFamily="34" charset="0"/>
                <a:ea typeface="宋体" panose="02010600030101010101" pitchFamily="2" charset="-122"/>
              </a:defRPr>
            </a:lvl1pPr>
          </a:lstStyle>
          <a:p>
            <a:pPr lvl="0" eaLnBrk="1" fontAlgn="base" hangingPunct="1"/>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p:sp>
        <p:nvSpPr>
          <p:cNvPr id="18434" name="Rectangle 2"/>
          <p:cNvSpPr>
            <a:spLocks noChangeArrowheads="1"/>
          </p:cNvSpPr>
          <p:nvPr/>
        </p:nvSpPr>
        <p:spPr bwMode="ltGray">
          <a:xfrm>
            <a:off x="556895" y="1098550"/>
            <a:ext cx="584200" cy="474980"/>
          </a:xfrm>
          <a:prstGeom prst="rect">
            <a:avLst/>
          </a:prstGeom>
          <a:solidFill>
            <a:schemeClr val="accent2"/>
          </a:soli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18435" name="Rectangle 3"/>
          <p:cNvSpPr>
            <a:spLocks noChangeArrowheads="1"/>
          </p:cNvSpPr>
          <p:nvPr/>
        </p:nvSpPr>
        <p:spPr bwMode="ltGray">
          <a:xfrm>
            <a:off x="1066800" y="1098550"/>
            <a:ext cx="438150" cy="474980"/>
          </a:xfrm>
          <a:prstGeom prst="rect">
            <a:avLst/>
          </a:prstGeom>
          <a:gradFill rotWithShape="0">
            <a:gsLst>
              <a:gs pos="0">
                <a:schemeClr val="accent2"/>
              </a:gs>
              <a:gs pos="100000">
                <a:schemeClr val="bg1"/>
              </a:gs>
            </a:gsLst>
            <a:lin ang="0" scaled="1"/>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18436" name="Rectangle 4"/>
          <p:cNvSpPr>
            <a:spLocks noChangeArrowheads="1"/>
          </p:cNvSpPr>
          <p:nvPr/>
        </p:nvSpPr>
        <p:spPr bwMode="ltGray">
          <a:xfrm>
            <a:off x="721995" y="1520825"/>
            <a:ext cx="563245" cy="474980"/>
          </a:xfrm>
          <a:prstGeom prst="rect">
            <a:avLst/>
          </a:prstGeom>
          <a:solidFill>
            <a:schemeClr val="folHlink"/>
          </a:soli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18437" name="Rectangle 5"/>
          <p:cNvSpPr>
            <a:spLocks noChangeArrowheads="1"/>
          </p:cNvSpPr>
          <p:nvPr/>
        </p:nvSpPr>
        <p:spPr bwMode="ltGray">
          <a:xfrm>
            <a:off x="1214755" y="1520825"/>
            <a:ext cx="490855" cy="474980"/>
          </a:xfrm>
          <a:prstGeom prst="rect">
            <a:avLst/>
          </a:prstGeom>
          <a:gradFill rotWithShape="0">
            <a:gsLst>
              <a:gs pos="0">
                <a:schemeClr val="folHlink"/>
              </a:gs>
              <a:gs pos="100000">
                <a:schemeClr val="bg1"/>
              </a:gs>
            </a:gsLst>
            <a:lin ang="0" scaled="1"/>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18438" name="Rectangle 6"/>
          <p:cNvSpPr>
            <a:spLocks noChangeArrowheads="1"/>
          </p:cNvSpPr>
          <p:nvPr/>
        </p:nvSpPr>
        <p:spPr bwMode="ltGray">
          <a:xfrm>
            <a:off x="169545" y="1447800"/>
            <a:ext cx="747395" cy="422275"/>
          </a:xfrm>
          <a:prstGeom prst="rect">
            <a:avLst/>
          </a:prstGeom>
          <a:gradFill rotWithShape="0">
            <a:gsLst>
              <a:gs pos="0">
                <a:schemeClr val="bg1"/>
              </a:gs>
              <a:gs pos="100000">
                <a:schemeClr val="hlink"/>
              </a:gs>
            </a:gsLst>
            <a:lin ang="18900000" scaled="1"/>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18439" name="Rectangle 7"/>
          <p:cNvSpPr>
            <a:spLocks noChangeArrowheads="1"/>
          </p:cNvSpPr>
          <p:nvPr/>
        </p:nvSpPr>
        <p:spPr bwMode="gray">
          <a:xfrm>
            <a:off x="1016000" y="990600"/>
            <a:ext cx="42545" cy="1052830"/>
          </a:xfrm>
          <a:prstGeom prst="rect">
            <a:avLst/>
          </a:prstGeom>
          <a:solidFill>
            <a:schemeClr val="bg2"/>
          </a:soli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18440" name="Rectangle 8"/>
          <p:cNvSpPr>
            <a:spLocks noChangeArrowheads="1"/>
          </p:cNvSpPr>
          <p:nvPr/>
        </p:nvSpPr>
        <p:spPr bwMode="gray">
          <a:xfrm>
            <a:off x="590550" y="1781175"/>
            <a:ext cx="10968355" cy="31750"/>
          </a:xfrm>
          <a:prstGeom prst="rect">
            <a:avLst/>
          </a:prstGeom>
          <a:gradFill rotWithShape="0">
            <a:gsLst>
              <a:gs pos="0">
                <a:schemeClr val="bg2"/>
              </a:gs>
              <a:gs pos="100000">
                <a:schemeClr val="bg1"/>
              </a:gs>
            </a:gsLst>
            <a:lin ang="0" scaled="1"/>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5129" name="Rectangle 9"/>
          <p:cNvSpPr>
            <a:spLocks noGrp="1"/>
          </p:cNvSpPr>
          <p:nvPr>
            <p:ph type="title"/>
          </p:nvPr>
        </p:nvSpPr>
        <p:spPr>
          <a:xfrm>
            <a:off x="1534795" y="214630"/>
            <a:ext cx="10390505" cy="1461770"/>
          </a:xfrm>
          <a:prstGeom prst="rect">
            <a:avLst/>
          </a:prstGeom>
          <a:noFill/>
          <a:ln w="9525">
            <a:noFill/>
          </a:ln>
        </p:spPr>
        <p:txBody>
          <a:bodyPr anchor="b"/>
          <a:p>
            <a:pPr lvl="0"/>
            <a:r>
              <a:rPr lang="zh-CN" altLang="en-US" dirty="0"/>
              <a:t>单击此处编辑母版标题样式</a:t>
            </a:r>
            <a:endParaRPr lang="zh-CN" altLang="en-US" dirty="0"/>
          </a:p>
        </p:txBody>
      </p:sp>
      <p:sp>
        <p:nvSpPr>
          <p:cNvPr id="5130" name="Rectangle 10"/>
          <p:cNvSpPr>
            <a:spLocks noGrp="1"/>
          </p:cNvSpPr>
          <p:nvPr>
            <p:ph type="body"/>
          </p:nvPr>
        </p:nvSpPr>
        <p:spPr>
          <a:xfrm>
            <a:off x="1576705" y="2018030"/>
            <a:ext cx="10363200" cy="4114800"/>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8443" name="Rectangle 11"/>
          <p:cNvSpPr>
            <a:spLocks noGrp="1" noChangeArrowheads="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a:defRPr sz="1400">
                <a:solidFill>
                  <a:srgbClr val="000000"/>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8444" name="Rectangle 12"/>
          <p:cNvSpPr>
            <a:spLocks noGrp="1" noChangeArrowheads="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algn="ctr">
              <a:defRPr sz="1400">
                <a:solidFill>
                  <a:srgbClr val="000000"/>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8445" name="Rectangle 13"/>
          <p:cNvSpPr>
            <a:spLocks noGrp="1" noChangeArrowheads="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lstStyle>
            <a:lvl1pPr algn="r">
              <a:defRPr sz="1400">
                <a:solidFill>
                  <a:srgbClr val="000000"/>
                </a:solidFill>
                <a:latin typeface="Tahoma" panose="020B0604030504040204" pitchFamily="34" charset="0"/>
                <a:ea typeface="宋体" panose="02010600030101010101" pitchFamily="2" charset="-122"/>
              </a:defRPr>
            </a:lvl1pPr>
          </a:lstStyle>
          <a:p>
            <a:pPr lvl="0" eaLnBrk="1" fontAlgn="base" hangingPunct="1"/>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2" cstate="hqprint"/>
          <a:srcRect/>
          <a:stretch>
            <a:fillRect/>
          </a:stretch>
        </a:blipFill>
        <a:effectLst/>
      </p:bgPr>
    </p:bg>
    <p:spTree>
      <p:nvGrpSpPr>
        <p:cNvPr id="1" name=""/>
        <p:cNvGrpSpPr/>
        <p:nvPr/>
      </p:nvGrpSpPr>
      <p:grpSpPr>
        <a:xfrm>
          <a:off x="0" y="0"/>
          <a:ext cx="0" cy="0"/>
          <a:chOff x="0" y="0"/>
          <a:chExt cx="0" cy="0"/>
        </a:xfrm>
      </p:grpSpPr>
      <p:sp>
        <p:nvSpPr>
          <p:cNvPr id="21506" name="Rectangle 2"/>
          <p:cNvSpPr txBox="1"/>
          <p:nvPr>
            <p:ph type="ftr" sz="quarter" idx="3"/>
          </p:nvPr>
        </p:nvSpPr>
        <p:spPr bwMode="auto">
          <a:xfrm>
            <a:off x="4165600" y="6248400"/>
            <a:ext cx="3861435" cy="457835"/>
          </a:xfrm>
          <a:prstGeom prst="rect">
            <a:avLst/>
          </a:prstGeom>
          <a:noFill/>
          <a:ln w="0">
            <a:noFill/>
          </a:ln>
        </p:spPr>
        <p:txBody>
          <a:bodyPr vert="horz" wrap="square" lIns="91440" tIns="45720" rIns="91440" bIns="45720" numCol="1" anchor="b">
            <a:noAutofit/>
          </a:bodyPr>
          <a:lstStyle>
            <a:lvl1pPr marL="0" indent="0" algn="ctr" defTabSz="508000">
              <a:lnSpc>
                <a:spcPct val="100000"/>
              </a:lnSpc>
              <a:spcBef>
                <a:spcPts val="0"/>
              </a:spcBef>
              <a:spcAft>
                <a:spcPts val="0"/>
              </a:spcAft>
              <a:buFontTx/>
              <a:buNone/>
              <a:defRPr lang="en-GB" altLang="en-US" sz="1200">
                <a:solidFill>
                  <a:srgbClr val="000000"/>
                </a:solidFill>
                <a:latin typeface="+mn-lt"/>
                <a:ea typeface="+mn-ea"/>
              </a:defRPr>
            </a:lvl1pPr>
          </a:lstStyle>
          <a:p>
            <a:pPr marL="0" indent="0" algn="ctr" defTabSz="914400" eaLnBrk="1" fontAlgn="base" latinLnBrk="0" hangingPunct="1">
              <a:lnSpc>
                <a:spcPct val="100000"/>
              </a:lnSpc>
              <a:spcBef>
                <a:spcPts val="0"/>
              </a:spcBef>
              <a:spcAft>
                <a:spcPts val="0"/>
              </a:spcAft>
              <a:buFontTx/>
              <a:buNone/>
              <a:defRPr sz="1800"/>
            </a:pPr>
          </a:p>
        </p:txBody>
      </p:sp>
      <p:sp>
        <p:nvSpPr>
          <p:cNvPr id="21507" name="Rectangle 3"/>
          <p:cNvSpPr txBox="1"/>
          <p:nvPr>
            <p:ph type="sldNum" sz="quarter" idx="4"/>
          </p:nvPr>
        </p:nvSpPr>
        <p:spPr bwMode="auto">
          <a:xfrm>
            <a:off x="8737600" y="6248400"/>
            <a:ext cx="2845435" cy="457835"/>
          </a:xfrm>
          <a:prstGeom prst="rect">
            <a:avLst/>
          </a:prstGeom>
          <a:noFill/>
          <a:ln w="0">
            <a:noFill/>
          </a:ln>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solidFill>
                  <a:srgbClr val="000000"/>
                </a:solidFill>
                <a:latin typeface="Arial Black" panose="020B0A04020102020204" charset="0"/>
                <a:ea typeface="宋体" panose="02010600030101010101" pitchFamily="2" charset="-122"/>
              </a:defRPr>
            </a:lvl1pPr>
          </a:lstStyle>
          <a:p>
            <a:pPr marL="0" indent="0" defTabSz="508000" eaLnBrk="1" fontAlgn="base" hangingPunct="1">
              <a:lnSpc>
                <a:spcPct val="100000"/>
              </a:lnSpc>
              <a:spcBef>
                <a:spcPts val="0"/>
              </a:spcBef>
              <a:spcAft>
                <a:spcPts val="0"/>
              </a:spcAft>
              <a:buFontTx/>
              <a:buNone/>
            </a:pPr>
            <a:fld id="{B9320F77-B9A0-41C5-862A-B4B631284C64}" type="slidenum">
              <a:rPr/>
            </a:fld>
            <a:endParaRPr/>
          </a:p>
        </p:txBody>
      </p:sp>
      <p:grpSp>
        <p:nvGrpSpPr>
          <p:cNvPr id="6148" name="Group 4"/>
          <p:cNvGrpSpPr/>
          <p:nvPr/>
        </p:nvGrpSpPr>
        <p:grpSpPr>
          <a:xfrm rot="0">
            <a:off x="0" y="0"/>
            <a:ext cx="12192635" cy="546735"/>
            <a:chOff x="0" y="0"/>
            <a:chExt cx="12192635" cy="546735"/>
          </a:xfrm>
        </p:grpSpPr>
        <p:sp>
          <p:nvSpPr>
            <p:cNvPr id="21509" name="Rectangle 5"/>
            <p:cNvSpPr/>
            <p:nvPr/>
          </p:nvSpPr>
          <p:spPr bwMode="auto">
            <a:xfrm>
              <a:off x="0" y="0"/>
              <a:ext cx="381635" cy="534035"/>
            </a:xfrm>
            <a:prstGeom prst="rect">
              <a:avLst/>
            </a:prstGeom>
            <a:gradFill>
              <a:gsLst>
                <a:gs pos="0">
                  <a:schemeClr val="folHlink"/>
                </a:gs>
                <a:gs pos="100000">
                  <a:schemeClr val="bg1"/>
                </a:gs>
              </a:gsLst>
              <a:lin ang="0" scaled="1"/>
            </a:gradFill>
            <a:ln w="0">
              <a:noFill/>
            </a:ln>
          </p:spPr>
          <p:txBody>
            <a:bodyPr vert="horz" wrap="none" lIns="91440" tIns="45720" rIns="91440" bIns="45720" numCol="1" anchor="ctr">
              <a:noAutofit/>
            </a:bodyPr>
            <a:lstStyle/>
            <a:p>
              <a:pPr marL="0" indent="0" algn="ctr" defTabSz="914400" eaLnBrk="1" fontAlgn="base" latinLnBrk="0" hangingPunct="1">
                <a:lnSpc>
                  <a:spcPct val="100000"/>
                </a:lnSpc>
                <a:spcBef>
                  <a:spcPts val="0"/>
                </a:spcBef>
                <a:spcAft>
                  <a:spcPts val="0"/>
                </a:spcAft>
                <a:buFontTx/>
                <a:buNone/>
                <a:defRPr sz="1800"/>
              </a:pPr>
            </a:p>
          </p:txBody>
        </p:sp>
        <p:sp>
          <p:nvSpPr>
            <p:cNvPr id="21510" name="Rectangle 6"/>
            <p:cNvSpPr/>
            <p:nvPr/>
          </p:nvSpPr>
          <p:spPr bwMode="auto">
            <a:xfrm>
              <a:off x="550545" y="134620"/>
              <a:ext cx="11642090" cy="274955"/>
            </a:xfrm>
            <a:prstGeom prst="rect">
              <a:avLst/>
            </a:prstGeom>
            <a:gradFill>
              <a:gsLst>
                <a:gs pos="0">
                  <a:schemeClr val="bg2"/>
                </a:gs>
                <a:gs pos="100000">
                  <a:schemeClr val="bg1"/>
                </a:gs>
              </a:gsLst>
              <a:lin ang="0" scaled="1"/>
            </a:gra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21511" name="Rectangle 7"/>
            <p:cNvSpPr/>
            <p:nvPr/>
          </p:nvSpPr>
          <p:spPr bwMode="auto">
            <a:xfrm>
              <a:off x="546100" y="134620"/>
              <a:ext cx="184785" cy="141605"/>
            </a:xfrm>
            <a:prstGeom prst="rect">
              <a:avLst/>
            </a:prstGeom>
            <a:solidFill>
              <a:schemeClr val="folHlink"/>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21512" name="Rectangle 8"/>
            <p:cNvSpPr/>
            <p:nvPr/>
          </p:nvSpPr>
          <p:spPr bwMode="auto">
            <a:xfrm>
              <a:off x="730250" y="0"/>
              <a:ext cx="186690" cy="138430"/>
            </a:xfrm>
            <a:prstGeom prst="rect">
              <a:avLst/>
            </a:prstGeom>
            <a:solidFill>
              <a:schemeClr val="folHlink"/>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21513" name="Rectangle 9"/>
            <p:cNvSpPr/>
            <p:nvPr/>
          </p:nvSpPr>
          <p:spPr bwMode="auto">
            <a:xfrm>
              <a:off x="730250" y="134620"/>
              <a:ext cx="186690" cy="141605"/>
            </a:xfrm>
            <a:prstGeom prst="rect">
              <a:avLst/>
            </a:prstGeom>
            <a:solidFill>
              <a:schemeClr val="accent2"/>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21514" name="Rectangle 10"/>
            <p:cNvSpPr/>
            <p:nvPr/>
          </p:nvSpPr>
          <p:spPr bwMode="auto">
            <a:xfrm>
              <a:off x="366395" y="274320"/>
              <a:ext cx="182880" cy="138430"/>
            </a:xfrm>
            <a:prstGeom prst="rect">
              <a:avLst/>
            </a:prstGeom>
            <a:solidFill>
              <a:schemeClr val="folHlink"/>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21515" name="Rectangle 11"/>
            <p:cNvSpPr/>
            <p:nvPr/>
          </p:nvSpPr>
          <p:spPr bwMode="auto">
            <a:xfrm>
              <a:off x="175895" y="136525"/>
              <a:ext cx="189230" cy="138430"/>
            </a:xfrm>
            <a:prstGeom prst="rect">
              <a:avLst/>
            </a:prstGeom>
            <a:solidFill>
              <a:schemeClr val="bg2"/>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21516" name="Rectangle 12"/>
            <p:cNvSpPr/>
            <p:nvPr/>
          </p:nvSpPr>
          <p:spPr bwMode="auto">
            <a:xfrm>
              <a:off x="546100" y="271145"/>
              <a:ext cx="184785" cy="138430"/>
            </a:xfrm>
            <a:prstGeom prst="rect">
              <a:avLst/>
            </a:prstGeom>
            <a:solidFill>
              <a:schemeClr val="accent2"/>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21517" name="Rectangle 13"/>
            <p:cNvSpPr/>
            <p:nvPr/>
          </p:nvSpPr>
          <p:spPr bwMode="auto">
            <a:xfrm>
              <a:off x="366395" y="409575"/>
              <a:ext cx="182880" cy="137160"/>
            </a:xfrm>
            <a:prstGeom prst="rect">
              <a:avLst/>
            </a:prstGeom>
            <a:solidFill>
              <a:schemeClr val="accent2"/>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grpSp>
      <p:sp>
        <p:nvSpPr>
          <p:cNvPr id="6158" name="Rectangle 14"/>
          <p:cNvSpPr txBox="1"/>
          <p:nvPr>
            <p:ph type="title"/>
          </p:nvPr>
        </p:nvSpPr>
        <p:spPr>
          <a:xfrm>
            <a:off x="609600" y="457200"/>
            <a:ext cx="10973435" cy="1372235"/>
          </a:xfrm>
          <a:prstGeom prst="rect">
            <a:avLst/>
          </a:prstGeom>
          <a:noFill/>
          <a:ln w="0">
            <a:noFill/>
          </a:ln>
        </p:spPr>
        <p:txBody>
          <a:bodyPr vert="horz" wrap="square" lIns="91440" tIns="45720" rIns="91440" bIns="45720" numCol="1" anchor="ctr">
            <a:noAutofit/>
          </a:bodyPr>
          <a:lstStyle/>
          <a:p>
            <a:pPr marL="0" indent="0" defTabSz="508000">
              <a:lnSpc>
                <a:spcPct val="100000"/>
              </a:lnSpc>
              <a:spcBef>
                <a:spcPts val="0"/>
              </a:spcBef>
              <a:spcAft>
                <a:spcPts val="0"/>
              </a:spcAft>
              <a:buFontTx/>
              <a:buNone/>
            </a:pPr>
            <a:r>
              <a:rPr lang="zh-CN" altLang="en-US" sz="4400"/>
              <a:t>单击此处编辑母版标题样式</a:t>
            </a:r>
            <a:endParaRPr lang="zh-CN" altLang="en-US" sz="4400"/>
          </a:p>
        </p:txBody>
      </p:sp>
      <p:sp>
        <p:nvSpPr>
          <p:cNvPr id="6159" name="Rectangle 15"/>
          <p:cNvSpPr txBox="1"/>
          <p:nvPr>
            <p:ph type="body"/>
          </p:nvPr>
        </p:nvSpPr>
        <p:spPr>
          <a:xfrm>
            <a:off x="609600" y="1981200"/>
            <a:ext cx="10973435" cy="3886835"/>
          </a:xfrm>
          <a:prstGeom prst="rect">
            <a:avLst/>
          </a:prstGeom>
          <a:noFill/>
          <a:ln w="0">
            <a:noFill/>
          </a:ln>
        </p:spPr>
        <p:txBody>
          <a:bodyPr vert="horz" wrap="square" lIns="91440" tIns="45720" rIns="91440" bIns="45720" numCol="1" anchor="t">
            <a:noAutofit/>
          </a:bodyPr>
          <a:lstStyle/>
          <a:p>
            <a:pPr marL="342900" indent="-342900" defTabSz="508000">
              <a:lnSpc>
                <a:spcPct val="100000"/>
              </a:lnSpc>
              <a:spcBef>
                <a:spcPts val="800"/>
              </a:spcBef>
              <a:spcAft>
                <a:spcPts val="0"/>
              </a:spcAft>
              <a:buClr>
                <a:srgbClr val="00007D"/>
              </a:buClr>
              <a:buSzPct val="75000"/>
              <a:buFont typeface="Wingdings" panose="05000000000000000000"/>
              <a:buChar char="n"/>
            </a:pPr>
            <a:r>
              <a:rPr lang="zh-CN" altLang="en-US" sz="3200"/>
              <a:t>单击此处编辑母版文本样式</a:t>
            </a:r>
            <a:endParaRPr lang="zh-CN" altLang="en-US" sz="3200"/>
          </a:p>
          <a:p>
            <a:pPr marL="742950" indent="-285750" defTabSz="508000">
              <a:lnSpc>
                <a:spcPct val="100000"/>
              </a:lnSpc>
              <a:spcBef>
                <a:spcPts val="700"/>
              </a:spcBef>
              <a:spcAft>
                <a:spcPts val="0"/>
              </a:spcAft>
              <a:buClr>
                <a:srgbClr val="9999CC"/>
              </a:buClr>
              <a:buSzPct val="80000"/>
              <a:buFont typeface="Wingdings" panose="05000000000000000000"/>
              <a:buChar char="¨"/>
            </a:pPr>
            <a:r>
              <a:rPr lang="zh-CN" altLang="en-US" sz="2800"/>
              <a:t>第二级</a:t>
            </a:r>
            <a:endParaRPr lang="zh-CN" altLang="en-US" sz="2800"/>
          </a:p>
          <a:p>
            <a:pPr marL="1143000" indent="-228600" defTabSz="508000">
              <a:lnSpc>
                <a:spcPct val="100000"/>
              </a:lnSpc>
              <a:spcBef>
                <a:spcPts val="600"/>
              </a:spcBef>
              <a:spcAft>
                <a:spcPts val="0"/>
              </a:spcAft>
              <a:buClr>
                <a:srgbClr val="00007D"/>
              </a:buClr>
              <a:buSzPct val="65000"/>
              <a:buFont typeface="Wingdings" panose="05000000000000000000"/>
              <a:buChar char="n"/>
            </a:pPr>
            <a:r>
              <a:rPr lang="zh-CN" altLang="en-US" sz="2400"/>
              <a:t>第三级</a:t>
            </a:r>
            <a:endParaRPr lang="zh-CN" altLang="en-US" sz="2400"/>
          </a:p>
          <a:p>
            <a:pPr marL="1600200" indent="-228600" defTabSz="508000">
              <a:lnSpc>
                <a:spcPct val="100000"/>
              </a:lnSpc>
              <a:spcBef>
                <a:spcPts val="500"/>
              </a:spcBef>
              <a:spcAft>
                <a:spcPts val="0"/>
              </a:spcAft>
              <a:buClr>
                <a:srgbClr val="9999CC"/>
              </a:buClr>
              <a:buSzPct val="70000"/>
              <a:buFont typeface="Wingdings" panose="05000000000000000000"/>
              <a:buChar char="¨"/>
            </a:pPr>
            <a:r>
              <a:rPr lang="zh-CN" altLang="en-US" sz="2000"/>
              <a:t>第四级</a:t>
            </a:r>
            <a:endParaRPr lang="zh-CN" altLang="en-US" sz="2000"/>
          </a:p>
          <a:p>
            <a:pPr marL="2057400" indent="-228600" defTabSz="508000">
              <a:lnSpc>
                <a:spcPct val="100000"/>
              </a:lnSpc>
              <a:spcBef>
                <a:spcPts val="500"/>
              </a:spcBef>
              <a:spcAft>
                <a:spcPts val="0"/>
              </a:spcAft>
              <a:buClr>
                <a:srgbClr val="00007D"/>
              </a:buClr>
              <a:buFont typeface="Wingdings" panose="05000000000000000000"/>
              <a:buChar char="§"/>
            </a:pPr>
            <a:r>
              <a:rPr lang="zh-CN" altLang="en-US" sz="2000"/>
              <a:t>第五级</a:t>
            </a:r>
            <a:endParaRPr lang="zh-CN" altLang="en-US" sz="2000"/>
          </a:p>
        </p:txBody>
      </p:sp>
      <p:sp>
        <p:nvSpPr>
          <p:cNvPr id="21520" name="Rectangle 16"/>
          <p:cNvSpPr txBox="1"/>
          <p:nvPr>
            <p:ph type="dt" sz="half" idx="2"/>
          </p:nvPr>
        </p:nvSpPr>
        <p:spPr bwMode="auto">
          <a:xfrm>
            <a:off x="609600" y="6245225"/>
            <a:ext cx="2845435" cy="476885"/>
          </a:xfrm>
          <a:prstGeom prst="rect">
            <a:avLst/>
          </a:prstGeom>
          <a:noFill/>
          <a:ln w="0">
            <a:noFill/>
          </a:ln>
        </p:spPr>
        <p:txBody>
          <a:bodyPr vert="horz" wrap="square" lIns="91440" tIns="45720" rIns="91440" bIns="45720" numCol="1" anchor="b">
            <a:noAutofit/>
          </a:bodyPr>
          <a:lstStyle>
            <a:lvl1pPr marL="0" indent="0" defTabSz="508000">
              <a:lnSpc>
                <a:spcPct val="100000"/>
              </a:lnSpc>
              <a:spcBef>
                <a:spcPts val="0"/>
              </a:spcBef>
              <a:spcAft>
                <a:spcPts val="0"/>
              </a:spcAft>
              <a:buFontTx/>
              <a:buNone/>
              <a:defRPr lang="en-GB" altLang="en-US" sz="1200">
                <a:solidFill>
                  <a:srgbClr val="000000"/>
                </a:solidFill>
                <a:latin typeface="+mn-lt"/>
                <a:ea typeface="+mn-ea"/>
              </a:defRPr>
            </a:lvl1pPr>
          </a:lstStyle>
          <a:p>
            <a:pPr marL="0" indent="0" algn="l" defTabSz="914400" eaLnBrk="1" fontAlgn="base" latinLnBrk="0" hangingPunct="1">
              <a:lnSpc>
                <a:spcPct val="100000"/>
              </a:lnSpc>
              <a:spcBef>
                <a:spcPts val="0"/>
              </a:spcBef>
              <a:spcAft>
                <a:spcPts val="0"/>
              </a:spcAft>
              <a:buFontTx/>
              <a:buNone/>
              <a:defRPr sz="1800"/>
            </a:pP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hf sldNum="0" hdr="0" ftr="0" dt="0"/>
  <p:txStyles>
    <p:titleStyle>
      <a:lvl1pPr marL="0" indent="0" algn="ctr" defTabSz="914400" latinLnBrk="1">
        <a:buNone/>
        <a:defRPr lang="ko-KR" sz="4400" baseline="0" smtClean="0">
          <a:solidFill>
            <a:schemeClr val="tx1"/>
          </a:solidFill>
          <a:latin typeface="+mn-lt"/>
          <a:ea typeface="+mn-ea"/>
          <a:cs typeface="+mn-cs"/>
        </a:defRPr>
      </a:lvl1pPr>
    </p:titleStyle>
    <p:bodyStyle>
      <a:lvl1pPr marL="342900" indent="-342900" algn="l" defTabSz="914400" latinLnBrk="1">
        <a:spcBef>
          <a:spcPct val="20000"/>
        </a:spcBef>
        <a:buFont typeface="Arial" panose="020B0604020202020204"/>
        <a:buChar char="•"/>
        <a:defRPr lang="ko-KR" sz="2800" baseline="0" smtClean="0">
          <a:solidFill>
            <a:schemeClr val="tx1"/>
          </a:solidFill>
          <a:latin typeface="+mn-lt"/>
          <a:ea typeface="+mn-ea"/>
          <a:cs typeface="+mn-cs"/>
        </a:defRPr>
      </a:lvl1pPr>
      <a:lvl2pPr marL="742950" lvl="1" indent="-285750" defTabSz="914400" latinLnBrk="1">
        <a:buChar char="-"/>
        <a:defRPr lang="ko-KR" sz="2400" smtClean="0"/>
      </a:lvl2pPr>
      <a:lvl3pPr marL="1143000" lvl="2" indent="-228600" defTabSz="914400" latinLnBrk="1">
        <a:buChar char="●"/>
        <a:defRPr lang="ko-KR" sz="2000" smtClean="0"/>
      </a:lvl3pPr>
      <a:lvl4pPr marL="1600200" lvl="3" indent="-228600" defTabSz="914400" latinLnBrk="1">
        <a:buChar char="-"/>
        <a:defRPr lang="ko-KR" sz="1800" smtClean="0"/>
      </a:lvl4pPr>
      <a:lvl5pPr marL="2057400" lvl="4" indent="-228600" defTabSz="914400" latinLnBrk="1">
        <a:buChar char="»"/>
        <a:defRPr lang="ko-KR" sz="1800" smtClean="0"/>
      </a:lvl5pPr>
    </p:bodyStyle>
    <p:otherStyle>
      <a:lvl1pPr marL="0" indent="0" algn="l" defTabSz="914400" latinLnBrk="1">
        <a:buNone/>
        <a:defRPr lang="ko-KR" sz="1800" baseline="0" smtClean="0">
          <a:solidFill>
            <a:schemeClr val="tx1"/>
          </a:solidFill>
          <a:latin typeface="+mn-lt"/>
          <a:ea typeface="+mn-ea"/>
          <a:cs typeface="+mn-cs"/>
        </a:defRPr>
      </a:lvl1pPr>
      <a:lvl2pPr marL="457200" lvl="1" indent="0" defTabSz="914400" latinLnBrk="1">
        <a:defRPr lang="ko-KR" smtClean="0"/>
      </a:lvl2pPr>
      <a:lvl3pPr marL="914400" lvl="2" indent="0" defTabSz="914400" latinLnBrk="1">
        <a:defRPr lang="ko-KR" smtClean="0"/>
      </a:lvl3pPr>
      <a:lvl4pPr marL="1371600" lvl="3" indent="0" defTabSz="914400" latinLnBrk="1">
        <a:defRPr lang="ko-KR" smtClean="0"/>
      </a:lvl4pPr>
      <a:lvl5pPr marL="1828800" lvl="4" indent="0" defTabSz="914400" latinLnBrk="1">
        <a:defRPr lang="ko-KR" smtClean="0"/>
      </a:lvl5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0">
          <a:blip r:embed="rId1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p:sp>
        <p:nvSpPr>
          <p:cNvPr id="17410" name="Rectangle 2"/>
          <p:cNvSpPr>
            <a:spLocks noChangeArrowheads="1"/>
          </p:cNvSpPr>
          <p:nvPr/>
        </p:nvSpPr>
        <p:spPr bwMode="ltGray">
          <a:xfrm>
            <a:off x="556895" y="1098550"/>
            <a:ext cx="584200" cy="474980"/>
          </a:xfrm>
          <a:prstGeom prst="rect">
            <a:avLst/>
          </a:prstGeom>
          <a:solidFill>
            <a:schemeClr val="accent2"/>
          </a:soli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17411" name="Rectangle 3"/>
          <p:cNvSpPr>
            <a:spLocks noChangeArrowheads="1"/>
          </p:cNvSpPr>
          <p:nvPr/>
        </p:nvSpPr>
        <p:spPr bwMode="ltGray">
          <a:xfrm>
            <a:off x="1066800" y="1098550"/>
            <a:ext cx="438150" cy="474980"/>
          </a:xfrm>
          <a:prstGeom prst="rect">
            <a:avLst/>
          </a:prstGeom>
          <a:gradFill rotWithShape="0">
            <a:gsLst>
              <a:gs pos="0">
                <a:schemeClr val="accent2"/>
              </a:gs>
              <a:gs pos="100000">
                <a:schemeClr val="bg1"/>
              </a:gs>
            </a:gsLst>
            <a:lin ang="0" scaled="1"/>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17412" name="Rectangle 4"/>
          <p:cNvSpPr>
            <a:spLocks noChangeArrowheads="1"/>
          </p:cNvSpPr>
          <p:nvPr/>
        </p:nvSpPr>
        <p:spPr bwMode="ltGray">
          <a:xfrm>
            <a:off x="721995" y="1520825"/>
            <a:ext cx="563245" cy="474980"/>
          </a:xfrm>
          <a:prstGeom prst="rect">
            <a:avLst/>
          </a:prstGeom>
          <a:solidFill>
            <a:schemeClr val="folHlink"/>
          </a:soli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17413" name="Rectangle 5"/>
          <p:cNvSpPr>
            <a:spLocks noChangeArrowheads="1"/>
          </p:cNvSpPr>
          <p:nvPr/>
        </p:nvSpPr>
        <p:spPr bwMode="ltGray">
          <a:xfrm>
            <a:off x="1214755" y="1520825"/>
            <a:ext cx="490855" cy="474980"/>
          </a:xfrm>
          <a:prstGeom prst="rect">
            <a:avLst/>
          </a:prstGeom>
          <a:gradFill rotWithShape="0">
            <a:gsLst>
              <a:gs pos="0">
                <a:schemeClr val="folHlink"/>
              </a:gs>
              <a:gs pos="100000">
                <a:schemeClr val="bg1"/>
              </a:gs>
            </a:gsLst>
            <a:lin ang="0" scaled="1"/>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17414" name="Rectangle 6"/>
          <p:cNvSpPr>
            <a:spLocks noChangeArrowheads="1"/>
          </p:cNvSpPr>
          <p:nvPr/>
        </p:nvSpPr>
        <p:spPr bwMode="ltGray">
          <a:xfrm>
            <a:off x="169545" y="1447800"/>
            <a:ext cx="747395" cy="422275"/>
          </a:xfrm>
          <a:prstGeom prst="rect">
            <a:avLst/>
          </a:prstGeom>
          <a:gradFill rotWithShape="0">
            <a:gsLst>
              <a:gs pos="0">
                <a:schemeClr val="bg1"/>
              </a:gs>
              <a:gs pos="100000">
                <a:schemeClr val="hlink"/>
              </a:gs>
            </a:gsLst>
            <a:lin ang="18900000" scaled="1"/>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17415" name="Rectangle 7"/>
          <p:cNvSpPr>
            <a:spLocks noChangeArrowheads="1"/>
          </p:cNvSpPr>
          <p:nvPr/>
        </p:nvSpPr>
        <p:spPr bwMode="gray">
          <a:xfrm>
            <a:off x="1016000" y="990600"/>
            <a:ext cx="42545" cy="1052830"/>
          </a:xfrm>
          <a:prstGeom prst="rect">
            <a:avLst/>
          </a:prstGeom>
          <a:solidFill>
            <a:schemeClr val="bg2"/>
          </a:soli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17416" name="Rectangle 8"/>
          <p:cNvSpPr>
            <a:spLocks noChangeArrowheads="1"/>
          </p:cNvSpPr>
          <p:nvPr/>
        </p:nvSpPr>
        <p:spPr bwMode="gray">
          <a:xfrm>
            <a:off x="590550" y="1781175"/>
            <a:ext cx="10968355" cy="31750"/>
          </a:xfrm>
          <a:prstGeom prst="rect">
            <a:avLst/>
          </a:prstGeom>
          <a:gradFill rotWithShape="0">
            <a:gsLst>
              <a:gs pos="0">
                <a:schemeClr val="bg2"/>
              </a:gs>
              <a:gs pos="100000">
                <a:schemeClr val="bg1"/>
              </a:gs>
            </a:gsLst>
            <a:lin ang="0" scaled="1"/>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00"/>
              </a:solidFill>
              <a:effectLst/>
              <a:uLnTx/>
              <a:uFillTx/>
              <a:latin typeface="+mn-lt"/>
              <a:ea typeface="+mn-ea"/>
              <a:cs typeface="+mn-cs"/>
            </a:endParaRPr>
          </a:p>
        </p:txBody>
      </p:sp>
      <p:sp>
        <p:nvSpPr>
          <p:cNvPr id="9225" name="Rectangle 9"/>
          <p:cNvSpPr>
            <a:spLocks noGrp="1"/>
          </p:cNvSpPr>
          <p:nvPr>
            <p:ph type="title"/>
          </p:nvPr>
        </p:nvSpPr>
        <p:spPr>
          <a:xfrm>
            <a:off x="1534795" y="214630"/>
            <a:ext cx="10390505" cy="1461770"/>
          </a:xfrm>
          <a:prstGeom prst="rect">
            <a:avLst/>
          </a:prstGeom>
          <a:noFill/>
          <a:ln w="9525">
            <a:noFill/>
          </a:ln>
        </p:spPr>
        <p:txBody>
          <a:bodyPr anchor="b"/>
          <a:p>
            <a:pPr lvl="0"/>
            <a:r>
              <a:rPr lang="zh-CN" altLang="en-US" dirty="0"/>
              <a:t>单击此处编辑母版标题样式</a:t>
            </a:r>
            <a:endParaRPr lang="zh-CN" altLang="en-US" dirty="0"/>
          </a:p>
        </p:txBody>
      </p:sp>
      <p:sp>
        <p:nvSpPr>
          <p:cNvPr id="9226" name="Rectangle 10"/>
          <p:cNvSpPr>
            <a:spLocks noGrp="1"/>
          </p:cNvSpPr>
          <p:nvPr>
            <p:ph type="body"/>
          </p:nvPr>
        </p:nvSpPr>
        <p:spPr>
          <a:xfrm>
            <a:off x="1576705" y="2018030"/>
            <a:ext cx="10363200" cy="4114800"/>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7419" name="Rectangle 11"/>
          <p:cNvSpPr>
            <a:spLocks noGrp="1" noChangeArrowheads="1"/>
          </p:cNvSpPr>
          <p:nvPr>
            <p:ph type="dt" sz="half" idx="2"/>
          </p:nvPr>
        </p:nvSpPr>
        <p:spPr bwMode="auto">
          <a:xfrm>
            <a:off x="1549400" y="6243955"/>
            <a:ext cx="2540000" cy="457200"/>
          </a:xfrm>
          <a:prstGeom prst="rect">
            <a:avLst/>
          </a:prstGeom>
          <a:noFill/>
          <a:ln>
            <a:noFill/>
          </a:ln>
          <a:effectLst/>
        </p:spPr>
        <p:txBody>
          <a:bodyPr vert="horz" wrap="square" lIns="91440" tIns="45720" rIns="91440" bIns="45720" numCol="1" anchor="b" anchorCtr="0" compatLnSpc="1"/>
          <a:lstStyle>
            <a:lvl1pPr>
              <a:defRPr sz="1400">
                <a:solidFill>
                  <a:srgbClr val="000000"/>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7420" name="Rectangle 12"/>
          <p:cNvSpPr>
            <a:spLocks noGrp="1" noChangeArrowheads="1"/>
          </p:cNvSpPr>
          <p:nvPr>
            <p:ph type="ftr" sz="quarter" idx="3"/>
          </p:nvPr>
        </p:nvSpPr>
        <p:spPr bwMode="auto">
          <a:xfrm>
            <a:off x="4876800" y="6243955"/>
            <a:ext cx="3860800" cy="457200"/>
          </a:xfrm>
          <a:prstGeom prst="rect">
            <a:avLst/>
          </a:prstGeom>
          <a:noFill/>
          <a:ln>
            <a:noFill/>
          </a:ln>
          <a:effectLst/>
        </p:spPr>
        <p:txBody>
          <a:bodyPr vert="horz" wrap="square" lIns="91440" tIns="45720" rIns="91440" bIns="45720" numCol="1" anchor="b" anchorCtr="0" compatLnSpc="1"/>
          <a:lstStyle>
            <a:lvl1pPr algn="ctr">
              <a:defRPr sz="1400">
                <a:solidFill>
                  <a:srgbClr val="000000"/>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mn-lt"/>
              <a:ea typeface="+mn-ea"/>
              <a:cs typeface="+mn-cs"/>
            </a:endParaRPr>
          </a:p>
        </p:txBody>
      </p:sp>
      <p:sp>
        <p:nvSpPr>
          <p:cNvPr id="17421" name="Rectangle 13"/>
          <p:cNvSpPr>
            <a:spLocks noGrp="1" noChangeArrowheads="1"/>
          </p:cNvSpPr>
          <p:nvPr>
            <p:ph type="sldNum" sz="quarter" idx="4"/>
          </p:nvPr>
        </p:nvSpPr>
        <p:spPr bwMode="auto">
          <a:xfrm>
            <a:off x="9389745" y="6243955"/>
            <a:ext cx="2540000" cy="457200"/>
          </a:xfrm>
          <a:prstGeom prst="rect">
            <a:avLst/>
          </a:prstGeom>
          <a:noFill/>
          <a:ln>
            <a:noFill/>
          </a:ln>
          <a:effectLst/>
        </p:spPr>
        <p:txBody>
          <a:bodyPr vert="horz" wrap="square" lIns="91440" tIns="45720" rIns="91440" bIns="45720" numCol="1" anchor="b" anchorCtr="0" compatLnSpc="1"/>
          <a:lstStyle>
            <a:lvl1pPr algn="r">
              <a:defRPr sz="1400">
                <a:solidFill>
                  <a:srgbClr val="000000"/>
                </a:solidFill>
                <a:latin typeface="Tahoma" panose="020B0604030504040204" pitchFamily="34" charset="0"/>
                <a:ea typeface="宋体" panose="02010600030101010101" pitchFamily="2" charset="-122"/>
              </a:defRPr>
            </a:lvl1pPr>
          </a:lstStyle>
          <a:p>
            <a:pPr lvl="0" eaLnBrk="1" fontAlgn="base" hangingPunct="1"/>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rotWithShape="0">
          <a:blip r:embed="rId12" cstate="hqprint"/>
          <a:srcRect/>
          <a:stretch>
            <a:fillRect/>
          </a:stretch>
        </a:blipFill>
        <a:effectLst/>
      </p:bgPr>
    </p:bg>
    <p:spTree>
      <p:nvGrpSpPr>
        <p:cNvPr id="1" name=""/>
        <p:cNvGrpSpPr/>
        <p:nvPr/>
      </p:nvGrpSpPr>
      <p:grpSpPr>
        <a:xfrm>
          <a:off x="0" y="0"/>
          <a:ext cx="0" cy="0"/>
          <a:chOff x="0" y="0"/>
          <a:chExt cx="0" cy="0"/>
        </a:xfrm>
      </p:grpSpPr>
      <p:sp>
        <p:nvSpPr>
          <p:cNvPr id="20482" name="Rectangle 2"/>
          <p:cNvSpPr txBox="1"/>
          <p:nvPr>
            <p:ph type="ftr" sz="quarter" idx="3"/>
          </p:nvPr>
        </p:nvSpPr>
        <p:spPr bwMode="auto">
          <a:xfrm>
            <a:off x="4165600" y="6248400"/>
            <a:ext cx="3861435" cy="457835"/>
          </a:xfrm>
          <a:prstGeom prst="rect">
            <a:avLst/>
          </a:prstGeom>
          <a:noFill/>
          <a:ln w="0">
            <a:noFill/>
          </a:ln>
        </p:spPr>
        <p:txBody>
          <a:bodyPr vert="horz" wrap="square" lIns="91440" tIns="45720" rIns="91440" bIns="45720" numCol="1" anchor="b">
            <a:noAutofit/>
          </a:bodyPr>
          <a:lstStyle>
            <a:lvl1pPr marL="0" indent="0" algn="ctr" defTabSz="508000">
              <a:lnSpc>
                <a:spcPct val="100000"/>
              </a:lnSpc>
              <a:spcBef>
                <a:spcPts val="0"/>
              </a:spcBef>
              <a:spcAft>
                <a:spcPts val="0"/>
              </a:spcAft>
              <a:buFontTx/>
              <a:buNone/>
              <a:defRPr lang="en-GB" altLang="en-US" sz="1200">
                <a:solidFill>
                  <a:srgbClr val="000000"/>
                </a:solidFill>
                <a:latin typeface="+mn-lt"/>
                <a:ea typeface="+mn-ea"/>
              </a:defRPr>
            </a:lvl1pPr>
          </a:lstStyle>
          <a:p>
            <a:pPr marL="0" indent="0" algn="ctr" defTabSz="914400" eaLnBrk="1" fontAlgn="base" latinLnBrk="0" hangingPunct="1">
              <a:lnSpc>
                <a:spcPct val="100000"/>
              </a:lnSpc>
              <a:spcBef>
                <a:spcPts val="0"/>
              </a:spcBef>
              <a:spcAft>
                <a:spcPts val="0"/>
              </a:spcAft>
              <a:buFontTx/>
              <a:buNone/>
              <a:defRPr sz="1800"/>
            </a:pPr>
          </a:p>
        </p:txBody>
      </p:sp>
      <p:sp>
        <p:nvSpPr>
          <p:cNvPr id="20483" name="Rectangle 3"/>
          <p:cNvSpPr txBox="1"/>
          <p:nvPr>
            <p:ph type="sldNum" sz="quarter" idx="4"/>
          </p:nvPr>
        </p:nvSpPr>
        <p:spPr bwMode="auto">
          <a:xfrm>
            <a:off x="8737600" y="6248400"/>
            <a:ext cx="2845435" cy="457835"/>
          </a:xfrm>
          <a:prstGeom prst="rect">
            <a:avLst/>
          </a:prstGeom>
          <a:noFill/>
          <a:ln w="0">
            <a:noFill/>
          </a:ln>
        </p:spPr>
        <p:txBody>
          <a:bodyPr vert="horz" wrap="square" lIns="91440" tIns="45720" rIns="91440" bIns="45720" numCol="1" anchor="b">
            <a:noAutofit/>
          </a:bodyPr>
          <a:lstStyle>
            <a:lvl1pPr marL="0" indent="0" algn="r" defTabSz="508000">
              <a:lnSpc>
                <a:spcPct val="100000"/>
              </a:lnSpc>
              <a:spcBef>
                <a:spcPts val="0"/>
              </a:spcBef>
              <a:spcAft>
                <a:spcPts val="0"/>
              </a:spcAft>
              <a:buFontTx/>
              <a:buNone/>
              <a:defRPr lang="en-GB" altLang="en-US" sz="1200">
                <a:solidFill>
                  <a:srgbClr val="000000"/>
                </a:solidFill>
                <a:latin typeface="Arial Black" panose="020B0A04020102020204" charset="0"/>
                <a:ea typeface="宋体" panose="02010600030101010101" pitchFamily="2" charset="-122"/>
              </a:defRPr>
            </a:lvl1pPr>
          </a:lstStyle>
          <a:p>
            <a:pPr marL="0" indent="0" defTabSz="508000" eaLnBrk="1" fontAlgn="base" hangingPunct="1">
              <a:lnSpc>
                <a:spcPct val="100000"/>
              </a:lnSpc>
              <a:spcBef>
                <a:spcPts val="0"/>
              </a:spcBef>
              <a:spcAft>
                <a:spcPts val="0"/>
              </a:spcAft>
              <a:buFontTx/>
              <a:buNone/>
            </a:pPr>
            <a:fld id="{B9320F77-B9A0-41C5-862A-B4B631284C64}" type="slidenum">
              <a:rPr/>
            </a:fld>
            <a:endParaRPr/>
          </a:p>
        </p:txBody>
      </p:sp>
      <p:grpSp>
        <p:nvGrpSpPr>
          <p:cNvPr id="10244" name="Group 4"/>
          <p:cNvGrpSpPr/>
          <p:nvPr/>
        </p:nvGrpSpPr>
        <p:grpSpPr>
          <a:xfrm rot="0">
            <a:off x="0" y="0"/>
            <a:ext cx="12192635" cy="546735"/>
            <a:chOff x="0" y="0"/>
            <a:chExt cx="12192635" cy="546735"/>
          </a:xfrm>
        </p:grpSpPr>
        <p:sp>
          <p:nvSpPr>
            <p:cNvPr id="20485" name="Rectangle 5"/>
            <p:cNvSpPr/>
            <p:nvPr/>
          </p:nvSpPr>
          <p:spPr bwMode="auto">
            <a:xfrm>
              <a:off x="0" y="0"/>
              <a:ext cx="381635" cy="534035"/>
            </a:xfrm>
            <a:prstGeom prst="rect">
              <a:avLst/>
            </a:prstGeom>
            <a:gradFill>
              <a:gsLst>
                <a:gs pos="0">
                  <a:schemeClr val="folHlink"/>
                </a:gs>
                <a:gs pos="100000">
                  <a:schemeClr val="bg1"/>
                </a:gs>
              </a:gsLst>
              <a:lin ang="0" scaled="1"/>
            </a:gradFill>
            <a:ln w="0">
              <a:noFill/>
            </a:ln>
          </p:spPr>
          <p:txBody>
            <a:bodyPr vert="horz" wrap="none" lIns="91440" tIns="45720" rIns="91440" bIns="45720" numCol="1" anchor="ctr">
              <a:noAutofit/>
            </a:bodyPr>
            <a:lstStyle/>
            <a:p>
              <a:pPr marL="0" indent="0" algn="ctr" defTabSz="914400" eaLnBrk="1" fontAlgn="base" latinLnBrk="0" hangingPunct="1">
                <a:lnSpc>
                  <a:spcPct val="100000"/>
                </a:lnSpc>
                <a:spcBef>
                  <a:spcPts val="0"/>
                </a:spcBef>
                <a:spcAft>
                  <a:spcPts val="0"/>
                </a:spcAft>
                <a:buFontTx/>
                <a:buNone/>
                <a:defRPr sz="1800"/>
              </a:pPr>
            </a:p>
          </p:txBody>
        </p:sp>
        <p:sp>
          <p:nvSpPr>
            <p:cNvPr id="20486" name="Rectangle 6"/>
            <p:cNvSpPr/>
            <p:nvPr/>
          </p:nvSpPr>
          <p:spPr bwMode="auto">
            <a:xfrm>
              <a:off x="550545" y="134620"/>
              <a:ext cx="11642090" cy="274955"/>
            </a:xfrm>
            <a:prstGeom prst="rect">
              <a:avLst/>
            </a:prstGeom>
            <a:gradFill>
              <a:gsLst>
                <a:gs pos="0">
                  <a:schemeClr val="bg2"/>
                </a:gs>
                <a:gs pos="100000">
                  <a:schemeClr val="bg1"/>
                </a:gs>
              </a:gsLst>
              <a:lin ang="0" scaled="1"/>
            </a:gra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20487" name="Rectangle 7"/>
            <p:cNvSpPr/>
            <p:nvPr/>
          </p:nvSpPr>
          <p:spPr bwMode="auto">
            <a:xfrm>
              <a:off x="546100" y="134620"/>
              <a:ext cx="184785" cy="141605"/>
            </a:xfrm>
            <a:prstGeom prst="rect">
              <a:avLst/>
            </a:prstGeom>
            <a:solidFill>
              <a:schemeClr val="folHlink"/>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20488" name="Rectangle 8"/>
            <p:cNvSpPr/>
            <p:nvPr/>
          </p:nvSpPr>
          <p:spPr bwMode="auto">
            <a:xfrm>
              <a:off x="730250" y="0"/>
              <a:ext cx="186690" cy="138430"/>
            </a:xfrm>
            <a:prstGeom prst="rect">
              <a:avLst/>
            </a:prstGeom>
            <a:solidFill>
              <a:schemeClr val="folHlink"/>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20489" name="Rectangle 9"/>
            <p:cNvSpPr/>
            <p:nvPr/>
          </p:nvSpPr>
          <p:spPr bwMode="auto">
            <a:xfrm>
              <a:off x="730250" y="134620"/>
              <a:ext cx="186690" cy="141605"/>
            </a:xfrm>
            <a:prstGeom prst="rect">
              <a:avLst/>
            </a:prstGeom>
            <a:solidFill>
              <a:schemeClr val="accent2"/>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20490" name="Rectangle 10"/>
            <p:cNvSpPr/>
            <p:nvPr/>
          </p:nvSpPr>
          <p:spPr bwMode="auto">
            <a:xfrm>
              <a:off x="366395" y="274320"/>
              <a:ext cx="182880" cy="138430"/>
            </a:xfrm>
            <a:prstGeom prst="rect">
              <a:avLst/>
            </a:prstGeom>
            <a:solidFill>
              <a:schemeClr val="folHlink"/>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20491" name="Rectangle 11"/>
            <p:cNvSpPr/>
            <p:nvPr/>
          </p:nvSpPr>
          <p:spPr bwMode="auto">
            <a:xfrm>
              <a:off x="175895" y="136525"/>
              <a:ext cx="189230" cy="138430"/>
            </a:xfrm>
            <a:prstGeom prst="rect">
              <a:avLst/>
            </a:prstGeom>
            <a:solidFill>
              <a:schemeClr val="bg2"/>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20492" name="Rectangle 12"/>
            <p:cNvSpPr/>
            <p:nvPr/>
          </p:nvSpPr>
          <p:spPr bwMode="auto">
            <a:xfrm>
              <a:off x="546100" y="271145"/>
              <a:ext cx="184785" cy="138430"/>
            </a:xfrm>
            <a:prstGeom prst="rect">
              <a:avLst/>
            </a:prstGeom>
            <a:solidFill>
              <a:schemeClr val="accent2"/>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sp>
          <p:nvSpPr>
            <p:cNvPr id="20493" name="Rectangle 13"/>
            <p:cNvSpPr/>
            <p:nvPr/>
          </p:nvSpPr>
          <p:spPr bwMode="auto">
            <a:xfrm>
              <a:off x="366395" y="409575"/>
              <a:ext cx="182880" cy="137160"/>
            </a:xfrm>
            <a:prstGeom prst="rect">
              <a:avLst/>
            </a:prstGeom>
            <a:solidFill>
              <a:schemeClr val="accent2"/>
            </a:solidFill>
            <a:ln w="0">
              <a:noFill/>
            </a:ln>
          </p:spPr>
          <p:txBody>
            <a:bodyPr vert="horz" wrap="square" lIns="91440" tIns="45720" rIns="91440" bIns="45720" numCol="1" anchor="t">
              <a:noAutofit/>
            </a:bodyPr>
            <a:lstStyle/>
            <a:p>
              <a:pPr marL="0" indent="0" algn="l" defTabSz="914400" eaLnBrk="1" fontAlgn="base" latinLnBrk="0" hangingPunct="1">
                <a:lnSpc>
                  <a:spcPct val="100000"/>
                </a:lnSpc>
                <a:spcBef>
                  <a:spcPts val="0"/>
                </a:spcBef>
                <a:spcAft>
                  <a:spcPts val="0"/>
                </a:spcAft>
                <a:buFontTx/>
                <a:buNone/>
                <a:defRPr sz="1800"/>
              </a:pPr>
            </a:p>
          </p:txBody>
        </p:sp>
      </p:grpSp>
      <p:sp>
        <p:nvSpPr>
          <p:cNvPr id="10254" name="Rectangle 14"/>
          <p:cNvSpPr txBox="1"/>
          <p:nvPr>
            <p:ph type="title"/>
          </p:nvPr>
        </p:nvSpPr>
        <p:spPr>
          <a:xfrm>
            <a:off x="609600" y="457200"/>
            <a:ext cx="10973435" cy="1372235"/>
          </a:xfrm>
          <a:prstGeom prst="rect">
            <a:avLst/>
          </a:prstGeom>
          <a:noFill/>
          <a:ln w="0">
            <a:noFill/>
          </a:ln>
        </p:spPr>
        <p:txBody>
          <a:bodyPr vert="horz" wrap="square" lIns="91440" tIns="45720" rIns="91440" bIns="45720" numCol="1" anchor="ctr">
            <a:noAutofit/>
          </a:bodyPr>
          <a:lstStyle/>
          <a:p>
            <a:pPr marL="0" indent="0" defTabSz="508000">
              <a:lnSpc>
                <a:spcPct val="100000"/>
              </a:lnSpc>
              <a:spcBef>
                <a:spcPts val="0"/>
              </a:spcBef>
              <a:spcAft>
                <a:spcPts val="0"/>
              </a:spcAft>
              <a:buFontTx/>
              <a:buNone/>
            </a:pPr>
            <a:r>
              <a:rPr lang="zh-CN" altLang="en-US" sz="4400"/>
              <a:t>单击此处编辑母版标题样式</a:t>
            </a:r>
            <a:endParaRPr lang="zh-CN" altLang="en-US" sz="4400"/>
          </a:p>
        </p:txBody>
      </p:sp>
      <p:sp>
        <p:nvSpPr>
          <p:cNvPr id="10255" name="Rectangle 15"/>
          <p:cNvSpPr txBox="1"/>
          <p:nvPr>
            <p:ph type="body"/>
          </p:nvPr>
        </p:nvSpPr>
        <p:spPr>
          <a:xfrm>
            <a:off x="609600" y="1981200"/>
            <a:ext cx="10973435" cy="3886835"/>
          </a:xfrm>
          <a:prstGeom prst="rect">
            <a:avLst/>
          </a:prstGeom>
          <a:noFill/>
          <a:ln w="0">
            <a:noFill/>
          </a:ln>
        </p:spPr>
        <p:txBody>
          <a:bodyPr vert="horz" wrap="square" lIns="91440" tIns="45720" rIns="91440" bIns="45720" numCol="1" anchor="t">
            <a:noAutofit/>
          </a:bodyPr>
          <a:lstStyle/>
          <a:p>
            <a:pPr marL="342900" indent="-342900" defTabSz="508000">
              <a:lnSpc>
                <a:spcPct val="100000"/>
              </a:lnSpc>
              <a:spcBef>
                <a:spcPts val="800"/>
              </a:spcBef>
              <a:spcAft>
                <a:spcPts val="0"/>
              </a:spcAft>
              <a:buClr>
                <a:srgbClr val="00007D"/>
              </a:buClr>
              <a:buSzPct val="75000"/>
              <a:buFont typeface="Wingdings" panose="05000000000000000000"/>
              <a:buChar char="n"/>
            </a:pPr>
            <a:r>
              <a:rPr lang="zh-CN" altLang="en-US" sz="3200"/>
              <a:t>单击此处编辑母版文本样式</a:t>
            </a:r>
            <a:endParaRPr lang="zh-CN" altLang="en-US" sz="3200"/>
          </a:p>
          <a:p>
            <a:pPr marL="742950" indent="-285750" defTabSz="508000">
              <a:lnSpc>
                <a:spcPct val="100000"/>
              </a:lnSpc>
              <a:spcBef>
                <a:spcPts val="700"/>
              </a:spcBef>
              <a:spcAft>
                <a:spcPts val="0"/>
              </a:spcAft>
              <a:buClr>
                <a:srgbClr val="9999CC"/>
              </a:buClr>
              <a:buSzPct val="80000"/>
              <a:buFont typeface="Wingdings" panose="05000000000000000000"/>
              <a:buChar char="¨"/>
            </a:pPr>
            <a:r>
              <a:rPr lang="zh-CN" altLang="en-US" sz="2800"/>
              <a:t>第二级</a:t>
            </a:r>
            <a:endParaRPr lang="zh-CN" altLang="en-US" sz="2800"/>
          </a:p>
          <a:p>
            <a:pPr marL="1143000" indent="-228600" defTabSz="508000">
              <a:lnSpc>
                <a:spcPct val="100000"/>
              </a:lnSpc>
              <a:spcBef>
                <a:spcPts val="600"/>
              </a:spcBef>
              <a:spcAft>
                <a:spcPts val="0"/>
              </a:spcAft>
              <a:buClr>
                <a:srgbClr val="00007D"/>
              </a:buClr>
              <a:buSzPct val="65000"/>
              <a:buFont typeface="Wingdings" panose="05000000000000000000"/>
              <a:buChar char="n"/>
            </a:pPr>
            <a:r>
              <a:rPr lang="zh-CN" altLang="en-US" sz="2400"/>
              <a:t>第三级</a:t>
            </a:r>
            <a:endParaRPr lang="zh-CN" altLang="en-US" sz="2400"/>
          </a:p>
          <a:p>
            <a:pPr marL="1600200" indent="-228600" defTabSz="508000">
              <a:lnSpc>
                <a:spcPct val="100000"/>
              </a:lnSpc>
              <a:spcBef>
                <a:spcPts val="500"/>
              </a:spcBef>
              <a:spcAft>
                <a:spcPts val="0"/>
              </a:spcAft>
              <a:buClr>
                <a:srgbClr val="9999CC"/>
              </a:buClr>
              <a:buSzPct val="70000"/>
              <a:buFont typeface="Wingdings" panose="05000000000000000000"/>
              <a:buChar char="¨"/>
            </a:pPr>
            <a:r>
              <a:rPr lang="zh-CN" altLang="en-US" sz="2000"/>
              <a:t>第四级</a:t>
            </a:r>
            <a:endParaRPr lang="zh-CN" altLang="en-US" sz="2000"/>
          </a:p>
          <a:p>
            <a:pPr marL="2057400" indent="-228600" defTabSz="508000">
              <a:lnSpc>
                <a:spcPct val="100000"/>
              </a:lnSpc>
              <a:spcBef>
                <a:spcPts val="500"/>
              </a:spcBef>
              <a:spcAft>
                <a:spcPts val="0"/>
              </a:spcAft>
              <a:buClr>
                <a:srgbClr val="00007D"/>
              </a:buClr>
              <a:buFont typeface="Wingdings" panose="05000000000000000000"/>
              <a:buChar char="§"/>
            </a:pPr>
            <a:r>
              <a:rPr lang="zh-CN" altLang="en-US" sz="2000"/>
              <a:t>第五级</a:t>
            </a:r>
            <a:endParaRPr lang="zh-CN" altLang="en-US" sz="2000"/>
          </a:p>
        </p:txBody>
      </p:sp>
      <p:sp>
        <p:nvSpPr>
          <p:cNvPr id="20496" name="Rectangle 16"/>
          <p:cNvSpPr txBox="1"/>
          <p:nvPr>
            <p:ph type="dt" sz="half" idx="2"/>
          </p:nvPr>
        </p:nvSpPr>
        <p:spPr bwMode="auto">
          <a:xfrm>
            <a:off x="609600" y="6245225"/>
            <a:ext cx="2845435" cy="476885"/>
          </a:xfrm>
          <a:prstGeom prst="rect">
            <a:avLst/>
          </a:prstGeom>
          <a:noFill/>
          <a:ln w="0">
            <a:noFill/>
          </a:ln>
        </p:spPr>
        <p:txBody>
          <a:bodyPr vert="horz" wrap="square" lIns="91440" tIns="45720" rIns="91440" bIns="45720" numCol="1" anchor="b">
            <a:noAutofit/>
          </a:bodyPr>
          <a:lstStyle>
            <a:lvl1pPr marL="0" indent="0" defTabSz="508000">
              <a:lnSpc>
                <a:spcPct val="100000"/>
              </a:lnSpc>
              <a:spcBef>
                <a:spcPts val="0"/>
              </a:spcBef>
              <a:spcAft>
                <a:spcPts val="0"/>
              </a:spcAft>
              <a:buFontTx/>
              <a:buNone/>
              <a:defRPr lang="en-GB" altLang="en-US" sz="1200">
                <a:solidFill>
                  <a:srgbClr val="000000"/>
                </a:solidFill>
                <a:latin typeface="+mn-lt"/>
                <a:ea typeface="+mn-ea"/>
              </a:defRPr>
            </a:lvl1pPr>
          </a:lstStyle>
          <a:p>
            <a:pPr marL="0" indent="0" algn="l" defTabSz="914400" eaLnBrk="1" fontAlgn="base" latinLnBrk="0" hangingPunct="1">
              <a:lnSpc>
                <a:spcPct val="100000"/>
              </a:lnSpc>
              <a:spcBef>
                <a:spcPts val="0"/>
              </a:spcBef>
              <a:spcAft>
                <a:spcPts val="0"/>
              </a:spcAft>
              <a:buFontTx/>
              <a:buNone/>
              <a:defRPr sz="1800"/>
            </a:pP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hf sldNum="0" hdr="0" ftr="0" dt="0"/>
  <p:txStyles>
    <p:titleStyle>
      <a:lvl1pPr marL="0" indent="0" algn="ctr" defTabSz="914400" latinLnBrk="1">
        <a:buNone/>
        <a:defRPr lang="ko-KR" sz="4400" baseline="0" smtClean="0">
          <a:solidFill>
            <a:schemeClr val="tx1"/>
          </a:solidFill>
          <a:latin typeface="+mn-lt"/>
          <a:ea typeface="+mn-ea"/>
          <a:cs typeface="+mn-cs"/>
        </a:defRPr>
      </a:lvl1pPr>
    </p:titleStyle>
    <p:bodyStyle>
      <a:lvl1pPr marL="342900" indent="-342900" algn="l" defTabSz="914400" latinLnBrk="1">
        <a:spcBef>
          <a:spcPct val="20000"/>
        </a:spcBef>
        <a:buFont typeface="Arial" panose="020B0604020202020204"/>
        <a:buChar char="•"/>
        <a:defRPr lang="ko-KR" sz="2800" baseline="0" smtClean="0">
          <a:solidFill>
            <a:schemeClr val="tx1"/>
          </a:solidFill>
          <a:latin typeface="+mn-lt"/>
          <a:ea typeface="+mn-ea"/>
          <a:cs typeface="+mn-cs"/>
        </a:defRPr>
      </a:lvl1pPr>
      <a:lvl2pPr marL="742950" lvl="1" indent="-285750" defTabSz="914400" latinLnBrk="1">
        <a:buChar char="-"/>
        <a:defRPr lang="ko-KR" sz="2400" smtClean="0"/>
      </a:lvl2pPr>
      <a:lvl3pPr marL="1143000" lvl="2" indent="-228600" defTabSz="914400" latinLnBrk="1">
        <a:buChar char="●"/>
        <a:defRPr lang="ko-KR" sz="2000" smtClean="0"/>
      </a:lvl3pPr>
      <a:lvl4pPr marL="1600200" lvl="3" indent="-228600" defTabSz="914400" latinLnBrk="1">
        <a:buChar char="-"/>
        <a:defRPr lang="ko-KR" sz="1800" smtClean="0"/>
      </a:lvl4pPr>
      <a:lvl5pPr marL="2057400" lvl="4" indent="-228600" defTabSz="914400" latinLnBrk="1">
        <a:buChar char="»"/>
        <a:defRPr lang="ko-KR" sz="1800" smtClean="0"/>
      </a:lvl5pPr>
    </p:bodyStyle>
    <p:otherStyle>
      <a:lvl1pPr marL="0" indent="0" algn="l" defTabSz="914400" latinLnBrk="1">
        <a:buNone/>
        <a:defRPr lang="ko-KR" sz="1800" baseline="0" smtClean="0">
          <a:solidFill>
            <a:schemeClr val="tx1"/>
          </a:solidFill>
          <a:latin typeface="+mn-lt"/>
          <a:ea typeface="+mn-ea"/>
          <a:cs typeface="+mn-cs"/>
        </a:defRPr>
      </a:lvl1pPr>
      <a:lvl2pPr marL="457200" lvl="1" indent="0" defTabSz="914400" latinLnBrk="1">
        <a:defRPr lang="ko-KR" smtClean="0"/>
      </a:lvl2pPr>
      <a:lvl3pPr marL="914400" lvl="2" indent="0" defTabSz="914400" latinLnBrk="1">
        <a:defRPr lang="ko-KR" smtClean="0"/>
      </a:lvl3pPr>
      <a:lvl4pPr marL="1371600" lvl="3" indent="0" defTabSz="914400" latinLnBrk="1">
        <a:defRPr lang="ko-KR" smtClean="0"/>
      </a:lvl4pPr>
      <a:lvl5pPr marL="1828800" lvl="4" indent="0" defTabSz="914400" latinLnBrk="1">
        <a:defRPr lang="ko-KR" smtClean="0"/>
      </a:lvl5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image" Target="../media/image214.wmf"/><Relationship Id="rId1" Type="http://schemas.openxmlformats.org/officeDocument/2006/relationships/image" Target="../media/image230.wmf"/></Relationships>
</file>

<file path=ppt/slides/_rels/slide101.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image" Target="../media/image232.wmf"/><Relationship Id="rId1" Type="http://schemas.openxmlformats.org/officeDocument/2006/relationships/image" Target="../media/image231.wmf"/></Relationships>
</file>

<file path=ppt/slides/_rels/slide102.xml.rels><?xml version="1.0" encoding="UTF-8" standalone="yes"?>
<Relationships xmlns="http://schemas.openxmlformats.org/package/2006/relationships"><Relationship Id="rId6" Type="http://schemas.openxmlformats.org/officeDocument/2006/relationships/slideLayout" Target="../slideLayouts/slideLayout94.xml"/><Relationship Id="rId5" Type="http://schemas.openxmlformats.org/officeDocument/2006/relationships/image" Target="../media/image177.wmf"/><Relationship Id="rId4" Type="http://schemas.openxmlformats.org/officeDocument/2006/relationships/image" Target="../media/image176.wmf"/><Relationship Id="rId3" Type="http://schemas.openxmlformats.org/officeDocument/2006/relationships/image" Target="../media/image175.wmf"/><Relationship Id="rId2" Type="http://schemas.openxmlformats.org/officeDocument/2006/relationships/image" Target="../media/image174.wmf"/><Relationship Id="rId1" Type="http://schemas.openxmlformats.org/officeDocument/2006/relationships/image" Target="../media/image173.wmf"/></Relationships>
</file>

<file path=ppt/slides/_rels/slide103.xml.rels><?xml version="1.0" encoding="UTF-8" standalone="yes"?>
<Relationships xmlns="http://schemas.openxmlformats.org/package/2006/relationships"><Relationship Id="rId4" Type="http://schemas.openxmlformats.org/officeDocument/2006/relationships/slideLayout" Target="../slideLayouts/slideLayout94.xml"/><Relationship Id="rId3" Type="http://schemas.openxmlformats.org/officeDocument/2006/relationships/image" Target="../media/image175.wmf"/><Relationship Id="rId2" Type="http://schemas.openxmlformats.org/officeDocument/2006/relationships/image" Target="../media/image179.wmf"/><Relationship Id="rId1" Type="http://schemas.openxmlformats.org/officeDocument/2006/relationships/image" Target="../media/image178.wmf"/></Relationships>
</file>

<file path=ppt/slides/_rels/slide104.xml.rels><?xml version="1.0" encoding="UTF-8" standalone="yes"?>
<Relationships xmlns="http://schemas.openxmlformats.org/package/2006/relationships"><Relationship Id="rId6" Type="http://schemas.openxmlformats.org/officeDocument/2006/relationships/slideLayout" Target="../slideLayouts/slideLayout94.xml"/><Relationship Id="rId5" Type="http://schemas.openxmlformats.org/officeDocument/2006/relationships/image" Target="../media/image176.wmf"/><Relationship Id="rId4" Type="http://schemas.openxmlformats.org/officeDocument/2006/relationships/image" Target="../media/image183.wmf"/><Relationship Id="rId3" Type="http://schemas.openxmlformats.org/officeDocument/2006/relationships/image" Target="../media/image182.wmf"/><Relationship Id="rId2" Type="http://schemas.openxmlformats.org/officeDocument/2006/relationships/image" Target="../media/image181.wmf"/><Relationship Id="rId1" Type="http://schemas.openxmlformats.org/officeDocument/2006/relationships/image" Target="../media/image180.wmf"/></Relationships>
</file>

<file path=ppt/slides/_rels/slide105.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image" Target="../media/image185.wmf"/><Relationship Id="rId1" Type="http://schemas.openxmlformats.org/officeDocument/2006/relationships/image" Target="../media/image184.wmf"/></Relationships>
</file>

<file path=ppt/slides/_rels/slide106.xml.rels><?xml version="1.0" encoding="UTF-8" standalone="yes"?>
<Relationships xmlns="http://schemas.openxmlformats.org/package/2006/relationships"><Relationship Id="rId8" Type="http://schemas.openxmlformats.org/officeDocument/2006/relationships/slideLayout" Target="../slideLayouts/slideLayout94.xml"/><Relationship Id="rId7" Type="http://schemas.openxmlformats.org/officeDocument/2006/relationships/image" Target="../media/image191.wmf"/><Relationship Id="rId6" Type="http://schemas.openxmlformats.org/officeDocument/2006/relationships/image" Target="../media/image190.wmf"/><Relationship Id="rId5" Type="http://schemas.openxmlformats.org/officeDocument/2006/relationships/image" Target="../media/image189.wmf"/><Relationship Id="rId4" Type="http://schemas.openxmlformats.org/officeDocument/2006/relationships/image" Target="../media/image188.wmf"/><Relationship Id="rId3" Type="http://schemas.openxmlformats.org/officeDocument/2006/relationships/image" Target="../media/image187.wmf"/><Relationship Id="rId2" Type="http://schemas.openxmlformats.org/officeDocument/2006/relationships/image" Target="../media/image184.wmf"/><Relationship Id="rId1" Type="http://schemas.openxmlformats.org/officeDocument/2006/relationships/image" Target="../media/image186.wmf"/></Relationships>
</file>

<file path=ppt/slides/_rels/slide107.xml.rels><?xml version="1.0" encoding="UTF-8" standalone="yes"?>
<Relationships xmlns="http://schemas.openxmlformats.org/package/2006/relationships"><Relationship Id="rId6" Type="http://schemas.openxmlformats.org/officeDocument/2006/relationships/slideLayout" Target="../slideLayouts/slideLayout94.xml"/><Relationship Id="rId5" Type="http://schemas.openxmlformats.org/officeDocument/2006/relationships/image" Target="../media/image218.wmf"/><Relationship Id="rId4" Type="http://schemas.openxmlformats.org/officeDocument/2006/relationships/image" Target="../media/image217.wmf"/><Relationship Id="rId3" Type="http://schemas.openxmlformats.org/officeDocument/2006/relationships/image" Target="../media/image216.wmf"/><Relationship Id="rId2" Type="http://schemas.openxmlformats.org/officeDocument/2006/relationships/image" Target="../media/image215.wmf"/><Relationship Id="rId1" Type="http://schemas.openxmlformats.org/officeDocument/2006/relationships/image" Target="../media/image214.wmf"/></Relationships>
</file>

<file path=ppt/slides/_rels/slide108.xml.rels><?xml version="1.0" encoding="UTF-8" standalone="yes"?>
<Relationships xmlns="http://schemas.openxmlformats.org/package/2006/relationships"><Relationship Id="rId9" Type="http://schemas.openxmlformats.org/officeDocument/2006/relationships/image" Target="../media/image227.wmf"/><Relationship Id="rId8" Type="http://schemas.openxmlformats.org/officeDocument/2006/relationships/image" Target="../media/image226.wmf"/><Relationship Id="rId7" Type="http://schemas.openxmlformats.org/officeDocument/2006/relationships/image" Target="../media/image225.wmf"/><Relationship Id="rId6" Type="http://schemas.openxmlformats.org/officeDocument/2006/relationships/image" Target="../media/image224.wmf"/><Relationship Id="rId5" Type="http://schemas.openxmlformats.org/officeDocument/2006/relationships/image" Target="../media/image223.wmf"/><Relationship Id="rId4" Type="http://schemas.openxmlformats.org/officeDocument/2006/relationships/image" Target="../media/image222.wmf"/><Relationship Id="rId3" Type="http://schemas.openxmlformats.org/officeDocument/2006/relationships/image" Target="../media/image221.wmf"/><Relationship Id="rId2" Type="http://schemas.openxmlformats.org/officeDocument/2006/relationships/image" Target="../media/image220.wmf"/><Relationship Id="rId12" Type="http://schemas.openxmlformats.org/officeDocument/2006/relationships/slideLayout" Target="../slideLayouts/slideLayout94.xml"/><Relationship Id="rId11" Type="http://schemas.openxmlformats.org/officeDocument/2006/relationships/image" Target="../media/image229.wmf"/><Relationship Id="rId10" Type="http://schemas.openxmlformats.org/officeDocument/2006/relationships/image" Target="../media/image228.wmf"/><Relationship Id="rId1" Type="http://schemas.openxmlformats.org/officeDocument/2006/relationships/image" Target="../media/image219.wmf"/></Relationships>
</file>

<file path=ppt/slides/_rels/slide109.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image" Target="../media/image214.wmf"/><Relationship Id="rId1" Type="http://schemas.openxmlformats.org/officeDocument/2006/relationships/image" Target="../media/image230.wmf"/></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48.xml"/><Relationship Id="rId1" Type="http://schemas.openxmlformats.org/officeDocument/2006/relationships/image" Target="../media/image12.jpeg"/></Relationships>
</file>

<file path=ppt/slides/_rels/slide110.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image" Target="../media/image232.wmf"/><Relationship Id="rId1" Type="http://schemas.openxmlformats.org/officeDocument/2006/relationships/image" Target="../media/image231.wmf"/></Relationships>
</file>

<file path=ppt/slides/_rels/slide111.xml.rels><?xml version="1.0" encoding="UTF-8" standalone="yes"?>
<Relationships xmlns="http://schemas.openxmlformats.org/package/2006/relationships"><Relationship Id="rId9" Type="http://schemas.openxmlformats.org/officeDocument/2006/relationships/slideLayout" Target="../slideLayouts/slideLayout94.xml"/><Relationship Id="rId8" Type="http://schemas.openxmlformats.org/officeDocument/2006/relationships/image" Target="../media/image240.wmf"/><Relationship Id="rId7" Type="http://schemas.openxmlformats.org/officeDocument/2006/relationships/image" Target="../media/image239.wmf"/><Relationship Id="rId6" Type="http://schemas.openxmlformats.org/officeDocument/2006/relationships/image" Target="../media/image238.wmf"/><Relationship Id="rId5" Type="http://schemas.openxmlformats.org/officeDocument/2006/relationships/image" Target="../media/image237.wmf"/><Relationship Id="rId4" Type="http://schemas.openxmlformats.org/officeDocument/2006/relationships/image" Target="../media/image236.wmf"/><Relationship Id="rId3" Type="http://schemas.openxmlformats.org/officeDocument/2006/relationships/image" Target="../media/image235.wmf"/><Relationship Id="rId2" Type="http://schemas.openxmlformats.org/officeDocument/2006/relationships/image" Target="../media/image234.wmf"/><Relationship Id="rId1" Type="http://schemas.openxmlformats.org/officeDocument/2006/relationships/image" Target="../media/image233.wmf"/></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94.xml"/><Relationship Id="rId1" Type="http://schemas.openxmlformats.org/officeDocument/2006/relationships/image" Target="../media/image241.wmf"/></Relationships>
</file>

<file path=ppt/slides/_rels/slide113.xml.rels><?xml version="1.0" encoding="UTF-8" standalone="yes"?>
<Relationships xmlns="http://schemas.openxmlformats.org/package/2006/relationships"><Relationship Id="rId4" Type="http://schemas.openxmlformats.org/officeDocument/2006/relationships/slideLayout" Target="../slideLayouts/slideLayout94.xml"/><Relationship Id="rId3" Type="http://schemas.openxmlformats.org/officeDocument/2006/relationships/image" Target="../media/image244.wmf"/><Relationship Id="rId2" Type="http://schemas.openxmlformats.org/officeDocument/2006/relationships/image" Target="../media/image243.wmf"/><Relationship Id="rId1" Type="http://schemas.openxmlformats.org/officeDocument/2006/relationships/image" Target="../media/image242.wmf"/></Relationships>
</file>

<file path=ppt/slides/_rels/slide114.xml.rels><?xml version="1.0" encoding="UTF-8" standalone="yes"?>
<Relationships xmlns="http://schemas.openxmlformats.org/package/2006/relationships"><Relationship Id="rId6" Type="http://schemas.openxmlformats.org/officeDocument/2006/relationships/slideLayout" Target="../slideLayouts/slideLayout94.xml"/><Relationship Id="rId5" Type="http://schemas.openxmlformats.org/officeDocument/2006/relationships/image" Target="../media/image249.wmf"/><Relationship Id="rId4" Type="http://schemas.openxmlformats.org/officeDocument/2006/relationships/image" Target="../media/image248.wmf"/><Relationship Id="rId3" Type="http://schemas.openxmlformats.org/officeDocument/2006/relationships/image" Target="../media/image247.wmf"/><Relationship Id="rId2" Type="http://schemas.openxmlformats.org/officeDocument/2006/relationships/image" Target="../media/image246.wmf"/><Relationship Id="rId1" Type="http://schemas.openxmlformats.org/officeDocument/2006/relationships/image" Target="../media/image245.wmf"/></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94.xml"/><Relationship Id="rId1" Type="http://schemas.openxmlformats.org/officeDocument/2006/relationships/image" Target="../media/image250.wmf"/></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94.xml"/><Relationship Id="rId1" Type="http://schemas.openxmlformats.org/officeDocument/2006/relationships/image" Target="../media/image251.wmf"/></Relationships>
</file>

<file path=ppt/slides/_rels/slide117.xml.rels><?xml version="1.0" encoding="UTF-8" standalone="yes"?>
<Relationships xmlns="http://schemas.openxmlformats.org/package/2006/relationships"><Relationship Id="rId5" Type="http://schemas.openxmlformats.org/officeDocument/2006/relationships/slideLayout" Target="../slideLayouts/slideLayout93.xml"/><Relationship Id="rId4" Type="http://schemas.openxmlformats.org/officeDocument/2006/relationships/image" Target="../media/image255.wmf"/><Relationship Id="rId3" Type="http://schemas.openxmlformats.org/officeDocument/2006/relationships/image" Target="../media/image254.wmf"/><Relationship Id="rId2" Type="http://schemas.openxmlformats.org/officeDocument/2006/relationships/image" Target="../media/image253.wmf"/><Relationship Id="rId1" Type="http://schemas.openxmlformats.org/officeDocument/2006/relationships/image" Target="../media/image252.wm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99.xml"/><Relationship Id="rId1" Type="http://schemas.openxmlformats.org/officeDocument/2006/relationships/themeOverride" Target="../theme/themeOverr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0.xml.rels><?xml version="1.0" encoding="UTF-8" standalone="yes"?>
<Relationships xmlns="http://schemas.openxmlformats.org/package/2006/relationships"><Relationship Id="rId8" Type="http://schemas.openxmlformats.org/officeDocument/2006/relationships/slideLayout" Target="../slideLayouts/slideLayout115.xml"/><Relationship Id="rId7" Type="http://schemas.openxmlformats.org/officeDocument/2006/relationships/image" Target="../media/image262.wmf"/><Relationship Id="rId6" Type="http://schemas.openxmlformats.org/officeDocument/2006/relationships/image" Target="../media/image261.wmf"/><Relationship Id="rId5" Type="http://schemas.openxmlformats.org/officeDocument/2006/relationships/image" Target="../media/image260.emf"/><Relationship Id="rId4" Type="http://schemas.openxmlformats.org/officeDocument/2006/relationships/image" Target="../media/image259.emf"/><Relationship Id="rId3" Type="http://schemas.openxmlformats.org/officeDocument/2006/relationships/image" Target="../media/image258.emf"/><Relationship Id="rId2" Type="http://schemas.openxmlformats.org/officeDocument/2006/relationships/image" Target="../media/image257.emf"/><Relationship Id="rId1" Type="http://schemas.openxmlformats.org/officeDocument/2006/relationships/image" Target="../media/image256.emf"/></Relationships>
</file>

<file path=ppt/slides/_rels/slide121.xml.rels><?xml version="1.0" encoding="UTF-8" standalone="yes"?>
<Relationships xmlns="http://schemas.openxmlformats.org/package/2006/relationships"><Relationship Id="rId5" Type="http://schemas.openxmlformats.org/officeDocument/2006/relationships/slideLayout" Target="../slideLayouts/slideLayout115.xml"/><Relationship Id="rId4" Type="http://schemas.openxmlformats.org/officeDocument/2006/relationships/image" Target="../media/image266.wmf"/><Relationship Id="rId3" Type="http://schemas.openxmlformats.org/officeDocument/2006/relationships/image" Target="../media/image265.wmf"/><Relationship Id="rId2" Type="http://schemas.openxmlformats.org/officeDocument/2006/relationships/image" Target="../media/image264.wmf"/><Relationship Id="rId1" Type="http://schemas.openxmlformats.org/officeDocument/2006/relationships/image" Target="../media/image263.wmf"/></Relationships>
</file>

<file path=ppt/slides/_rels/slide122.xml.rels><?xml version="1.0" encoding="UTF-8" standalone="yes"?>
<Relationships xmlns="http://schemas.openxmlformats.org/package/2006/relationships"><Relationship Id="rId6" Type="http://schemas.openxmlformats.org/officeDocument/2006/relationships/slideLayout" Target="../slideLayouts/slideLayout115.xml"/><Relationship Id="rId5" Type="http://schemas.openxmlformats.org/officeDocument/2006/relationships/image" Target="../media/image271.wmf"/><Relationship Id="rId4" Type="http://schemas.openxmlformats.org/officeDocument/2006/relationships/image" Target="../media/image270.wmf"/><Relationship Id="rId3" Type="http://schemas.openxmlformats.org/officeDocument/2006/relationships/image" Target="../media/image269.wmf"/><Relationship Id="rId2" Type="http://schemas.openxmlformats.org/officeDocument/2006/relationships/image" Target="../media/image268.emf"/><Relationship Id="rId1" Type="http://schemas.openxmlformats.org/officeDocument/2006/relationships/image" Target="../media/image267.wmf"/></Relationships>
</file>

<file path=ppt/slides/_rels/slide123.xml.rels><?xml version="1.0" encoding="UTF-8" standalone="yes"?>
<Relationships xmlns="http://schemas.openxmlformats.org/package/2006/relationships"><Relationship Id="rId9" Type="http://schemas.openxmlformats.org/officeDocument/2006/relationships/image" Target="../media/image280.emf"/><Relationship Id="rId8" Type="http://schemas.openxmlformats.org/officeDocument/2006/relationships/image" Target="../media/image279.emf"/><Relationship Id="rId7" Type="http://schemas.openxmlformats.org/officeDocument/2006/relationships/image" Target="../media/image278.wmf"/><Relationship Id="rId6" Type="http://schemas.openxmlformats.org/officeDocument/2006/relationships/image" Target="../media/image277.wmf"/><Relationship Id="rId5" Type="http://schemas.openxmlformats.org/officeDocument/2006/relationships/image" Target="../media/image276.wmf"/><Relationship Id="rId4" Type="http://schemas.openxmlformats.org/officeDocument/2006/relationships/image" Target="../media/image275.wmf"/><Relationship Id="rId3" Type="http://schemas.openxmlformats.org/officeDocument/2006/relationships/image" Target="../media/image274.wmf"/><Relationship Id="rId2" Type="http://schemas.openxmlformats.org/officeDocument/2006/relationships/image" Target="../media/image273.wmf"/><Relationship Id="rId11" Type="http://schemas.openxmlformats.org/officeDocument/2006/relationships/slideLayout" Target="../slideLayouts/slideLayout116.xml"/><Relationship Id="rId10" Type="http://schemas.openxmlformats.org/officeDocument/2006/relationships/image" Target="../media/image281.emf"/><Relationship Id="rId1" Type="http://schemas.openxmlformats.org/officeDocument/2006/relationships/image" Target="../media/image272.wmf"/></Relationships>
</file>

<file path=ppt/slides/_rels/slide124.xml.rels><?xml version="1.0" encoding="UTF-8" standalone="yes"?>
<Relationships xmlns="http://schemas.openxmlformats.org/package/2006/relationships"><Relationship Id="rId9" Type="http://schemas.openxmlformats.org/officeDocument/2006/relationships/slideLayout" Target="../slideLayouts/slideLayout116.xml"/><Relationship Id="rId8" Type="http://schemas.openxmlformats.org/officeDocument/2006/relationships/image" Target="../media/image289.wmf"/><Relationship Id="rId7" Type="http://schemas.openxmlformats.org/officeDocument/2006/relationships/image" Target="../media/image288.emf"/><Relationship Id="rId6" Type="http://schemas.openxmlformats.org/officeDocument/2006/relationships/image" Target="../media/image287.emf"/><Relationship Id="rId5" Type="http://schemas.openxmlformats.org/officeDocument/2006/relationships/image" Target="../media/image286.emf"/><Relationship Id="rId4" Type="http://schemas.openxmlformats.org/officeDocument/2006/relationships/image" Target="../media/image285.wmf"/><Relationship Id="rId3" Type="http://schemas.openxmlformats.org/officeDocument/2006/relationships/image" Target="../media/image284.emf"/><Relationship Id="rId2" Type="http://schemas.openxmlformats.org/officeDocument/2006/relationships/image" Target="../media/image283.wmf"/><Relationship Id="rId1" Type="http://schemas.openxmlformats.org/officeDocument/2006/relationships/image" Target="../media/image282.wmf"/></Relationships>
</file>

<file path=ppt/slides/_rels/slide125.xml.rels><?xml version="1.0" encoding="UTF-8" standalone="yes"?>
<Relationships xmlns="http://schemas.openxmlformats.org/package/2006/relationships"><Relationship Id="rId8" Type="http://schemas.openxmlformats.org/officeDocument/2006/relationships/slideLayout" Target="../slideLayouts/slideLayout116.xml"/><Relationship Id="rId7" Type="http://schemas.openxmlformats.org/officeDocument/2006/relationships/image" Target="../media/image295.emf"/><Relationship Id="rId6" Type="http://schemas.openxmlformats.org/officeDocument/2006/relationships/image" Target="../media/image294.emf"/><Relationship Id="rId5" Type="http://schemas.openxmlformats.org/officeDocument/2006/relationships/image" Target="../media/image293.emf"/><Relationship Id="rId4" Type="http://schemas.openxmlformats.org/officeDocument/2006/relationships/image" Target="../media/image289.wmf"/><Relationship Id="rId3" Type="http://schemas.openxmlformats.org/officeDocument/2006/relationships/image" Target="../media/image292.wmf"/><Relationship Id="rId2" Type="http://schemas.openxmlformats.org/officeDocument/2006/relationships/image" Target="../media/image291.wmf"/><Relationship Id="rId1" Type="http://schemas.openxmlformats.org/officeDocument/2006/relationships/image" Target="../media/image290.wmf"/></Relationships>
</file>

<file path=ppt/slides/_rels/slide126.xml.rels><?xml version="1.0" encoding="UTF-8" standalone="yes"?>
<Relationships xmlns="http://schemas.openxmlformats.org/package/2006/relationships"><Relationship Id="rId2" Type="http://schemas.openxmlformats.org/officeDocument/2006/relationships/slideLayout" Target="../slideLayouts/slideLayout116.xml"/><Relationship Id="rId1" Type="http://schemas.openxmlformats.org/officeDocument/2006/relationships/image" Target="../media/image296.emf"/></Relationships>
</file>

<file path=ppt/slides/_rels/slide127.xml.rels><?xml version="1.0" encoding="UTF-8" standalone="yes"?>
<Relationships xmlns="http://schemas.openxmlformats.org/package/2006/relationships"><Relationship Id="rId4" Type="http://schemas.openxmlformats.org/officeDocument/2006/relationships/slideLayout" Target="../slideLayouts/slideLayout116.xml"/><Relationship Id="rId3" Type="http://schemas.openxmlformats.org/officeDocument/2006/relationships/image" Target="../media/image299.wmf"/><Relationship Id="rId2" Type="http://schemas.openxmlformats.org/officeDocument/2006/relationships/image" Target="../media/image298.wmf"/><Relationship Id="rId1" Type="http://schemas.openxmlformats.org/officeDocument/2006/relationships/image" Target="../media/image297.wmf"/></Relationships>
</file>

<file path=ppt/slides/_rels/slide128.xml.rels><?xml version="1.0" encoding="UTF-8" standalone="yes"?>
<Relationships xmlns="http://schemas.openxmlformats.org/package/2006/relationships"><Relationship Id="rId5" Type="http://schemas.openxmlformats.org/officeDocument/2006/relationships/slideLayout" Target="../slideLayouts/slideLayout116.xml"/><Relationship Id="rId4" Type="http://schemas.openxmlformats.org/officeDocument/2006/relationships/image" Target="../media/image303.wmf"/><Relationship Id="rId3" Type="http://schemas.openxmlformats.org/officeDocument/2006/relationships/image" Target="../media/image302.wmf"/><Relationship Id="rId2" Type="http://schemas.openxmlformats.org/officeDocument/2006/relationships/image" Target="../media/image301.wmf"/><Relationship Id="rId1" Type="http://schemas.openxmlformats.org/officeDocument/2006/relationships/image" Target="../media/image300.wmf"/></Relationships>
</file>

<file path=ppt/slides/_rels/slide129.xml.rels><?xml version="1.0" encoding="UTF-8" standalone="yes"?>
<Relationships xmlns="http://schemas.openxmlformats.org/package/2006/relationships"><Relationship Id="rId8" Type="http://schemas.openxmlformats.org/officeDocument/2006/relationships/slideLayout" Target="../slideLayouts/slideLayout116.xml"/><Relationship Id="rId7" Type="http://schemas.openxmlformats.org/officeDocument/2006/relationships/image" Target="../media/image310.emf"/><Relationship Id="rId6" Type="http://schemas.openxmlformats.org/officeDocument/2006/relationships/image" Target="../media/image309.emf"/><Relationship Id="rId5" Type="http://schemas.openxmlformats.org/officeDocument/2006/relationships/image" Target="../media/image308.emf"/><Relationship Id="rId4" Type="http://schemas.openxmlformats.org/officeDocument/2006/relationships/image" Target="../media/image307.emf"/><Relationship Id="rId3" Type="http://schemas.openxmlformats.org/officeDocument/2006/relationships/image" Target="../media/image306.wmf"/><Relationship Id="rId2" Type="http://schemas.openxmlformats.org/officeDocument/2006/relationships/image" Target="../media/image305.emf"/><Relationship Id="rId1" Type="http://schemas.openxmlformats.org/officeDocument/2006/relationships/image" Target="../media/image30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0.xml.rels><?xml version="1.0" encoding="UTF-8" standalone="yes"?>
<Relationships xmlns="http://schemas.openxmlformats.org/package/2006/relationships"><Relationship Id="rId4" Type="http://schemas.openxmlformats.org/officeDocument/2006/relationships/slideLayout" Target="../slideLayouts/slideLayout116.xml"/><Relationship Id="rId3" Type="http://schemas.openxmlformats.org/officeDocument/2006/relationships/image" Target="../media/image312.wmf"/><Relationship Id="rId2" Type="http://schemas.openxmlformats.org/officeDocument/2006/relationships/image" Target="../media/image311.wmf"/><Relationship Id="rId1" Type="http://schemas.openxmlformats.org/officeDocument/2006/relationships/image" Target="../media/image306.wmf"/></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111.xml"/><Relationship Id="rId1" Type="http://schemas.openxmlformats.org/officeDocument/2006/relationships/image" Target="../media/image313.wmf"/></Relationships>
</file>

<file path=ppt/slides/_rels/slide132.xml.rels><?xml version="1.0" encoding="UTF-8" standalone="yes"?>
<Relationships xmlns="http://schemas.openxmlformats.org/package/2006/relationships"><Relationship Id="rId5" Type="http://schemas.openxmlformats.org/officeDocument/2006/relationships/slideLayout" Target="../slideLayouts/slideLayout111.xml"/><Relationship Id="rId4" Type="http://schemas.openxmlformats.org/officeDocument/2006/relationships/image" Target="../media/image317.wmf"/><Relationship Id="rId3" Type="http://schemas.openxmlformats.org/officeDocument/2006/relationships/image" Target="../media/image316.wmf"/><Relationship Id="rId2" Type="http://schemas.openxmlformats.org/officeDocument/2006/relationships/image" Target="../media/image315.wmf"/><Relationship Id="rId1" Type="http://schemas.openxmlformats.org/officeDocument/2006/relationships/image" Target="../media/image314.wmf"/></Relationships>
</file>

<file path=ppt/slides/_rels/slide133.xml.rels><?xml version="1.0" encoding="UTF-8" standalone="yes"?>
<Relationships xmlns="http://schemas.openxmlformats.org/package/2006/relationships"><Relationship Id="rId7" Type="http://schemas.openxmlformats.org/officeDocument/2006/relationships/slideLayout" Target="../slideLayouts/slideLayout111.xml"/><Relationship Id="rId6" Type="http://schemas.openxmlformats.org/officeDocument/2006/relationships/image" Target="../media/image322.wmf"/><Relationship Id="rId5" Type="http://schemas.openxmlformats.org/officeDocument/2006/relationships/image" Target="../media/image316.wmf"/><Relationship Id="rId4" Type="http://schemas.openxmlformats.org/officeDocument/2006/relationships/image" Target="../media/image321.wmf"/><Relationship Id="rId3" Type="http://schemas.openxmlformats.org/officeDocument/2006/relationships/image" Target="../media/image320.wmf"/><Relationship Id="rId2" Type="http://schemas.openxmlformats.org/officeDocument/2006/relationships/image" Target="../media/image319.wmf"/><Relationship Id="rId1" Type="http://schemas.openxmlformats.org/officeDocument/2006/relationships/image" Target="../media/image318.wmf"/></Relationships>
</file>

<file path=ppt/slides/_rels/slide134.xml.rels><?xml version="1.0" encoding="UTF-8" standalone="yes"?>
<Relationships xmlns="http://schemas.openxmlformats.org/package/2006/relationships"><Relationship Id="rId5" Type="http://schemas.openxmlformats.org/officeDocument/2006/relationships/slideLayout" Target="../slideLayouts/slideLayout115.xml"/><Relationship Id="rId4" Type="http://schemas.openxmlformats.org/officeDocument/2006/relationships/image" Target="../media/image316.wmf"/><Relationship Id="rId3" Type="http://schemas.openxmlformats.org/officeDocument/2006/relationships/image" Target="../media/image325.wmf"/><Relationship Id="rId2" Type="http://schemas.openxmlformats.org/officeDocument/2006/relationships/image" Target="../media/image324.emf"/><Relationship Id="rId1" Type="http://schemas.openxmlformats.org/officeDocument/2006/relationships/image" Target="../media/image323.wmf"/></Relationships>
</file>

<file path=ppt/slides/_rels/slide135.xml.rels><?xml version="1.0" encoding="UTF-8" standalone="yes"?>
<Relationships xmlns="http://schemas.openxmlformats.org/package/2006/relationships"><Relationship Id="rId5" Type="http://schemas.openxmlformats.org/officeDocument/2006/relationships/slideLayout" Target="../slideLayouts/slideLayout115.xml"/><Relationship Id="rId4" Type="http://schemas.openxmlformats.org/officeDocument/2006/relationships/image" Target="../media/image326.wmf"/><Relationship Id="rId3" Type="http://schemas.openxmlformats.org/officeDocument/2006/relationships/image" Target="../media/image316.wmf"/><Relationship Id="rId2" Type="http://schemas.openxmlformats.org/officeDocument/2006/relationships/image" Target="../media/image325.wmf"/><Relationship Id="rId1" Type="http://schemas.openxmlformats.org/officeDocument/2006/relationships/image" Target="../media/image323.wmf"/></Relationships>
</file>

<file path=ppt/slides/_rels/slide136.xml.rels><?xml version="1.0" encoding="UTF-8" standalone="yes"?>
<Relationships xmlns="http://schemas.openxmlformats.org/package/2006/relationships"><Relationship Id="rId8" Type="http://schemas.openxmlformats.org/officeDocument/2006/relationships/slideLayout" Target="../slideLayouts/slideLayout116.xml"/><Relationship Id="rId7" Type="http://schemas.openxmlformats.org/officeDocument/2006/relationships/image" Target="../media/image332.wmf"/><Relationship Id="rId6" Type="http://schemas.openxmlformats.org/officeDocument/2006/relationships/image" Target="../media/image331.wmf"/><Relationship Id="rId5" Type="http://schemas.openxmlformats.org/officeDocument/2006/relationships/image" Target="../media/image330.wmf"/><Relationship Id="rId4" Type="http://schemas.openxmlformats.org/officeDocument/2006/relationships/image" Target="../media/image316.wmf"/><Relationship Id="rId3" Type="http://schemas.openxmlformats.org/officeDocument/2006/relationships/image" Target="../media/image329.wmf"/><Relationship Id="rId2" Type="http://schemas.openxmlformats.org/officeDocument/2006/relationships/image" Target="../media/image328.wmf"/><Relationship Id="rId1" Type="http://schemas.openxmlformats.org/officeDocument/2006/relationships/image" Target="../media/image327.wmf"/></Relationships>
</file>

<file path=ppt/slides/_rels/slide137.xml.rels><?xml version="1.0" encoding="UTF-8" standalone="yes"?>
<Relationships xmlns="http://schemas.openxmlformats.org/package/2006/relationships"><Relationship Id="rId7" Type="http://schemas.openxmlformats.org/officeDocument/2006/relationships/slideLayout" Target="../slideLayouts/slideLayout116.xml"/><Relationship Id="rId6" Type="http://schemas.openxmlformats.org/officeDocument/2006/relationships/image" Target="../media/image337.wmf"/><Relationship Id="rId5" Type="http://schemas.openxmlformats.org/officeDocument/2006/relationships/image" Target="../media/image336.wmf"/><Relationship Id="rId4" Type="http://schemas.openxmlformats.org/officeDocument/2006/relationships/image" Target="../media/image316.wmf"/><Relationship Id="rId3" Type="http://schemas.openxmlformats.org/officeDocument/2006/relationships/image" Target="../media/image335.wmf"/><Relationship Id="rId2" Type="http://schemas.openxmlformats.org/officeDocument/2006/relationships/image" Target="../media/image334.wmf"/><Relationship Id="rId1" Type="http://schemas.openxmlformats.org/officeDocument/2006/relationships/image" Target="../media/image333.wmf"/></Relationships>
</file>

<file path=ppt/slides/_rels/slide138.xml.rels><?xml version="1.0" encoding="UTF-8" standalone="yes"?>
<Relationships xmlns="http://schemas.openxmlformats.org/package/2006/relationships"><Relationship Id="rId7" Type="http://schemas.openxmlformats.org/officeDocument/2006/relationships/slideLayout" Target="../slideLayouts/slideLayout116.xml"/><Relationship Id="rId6" Type="http://schemas.openxmlformats.org/officeDocument/2006/relationships/image" Target="../media/image329.wmf"/><Relationship Id="rId5" Type="http://schemas.openxmlformats.org/officeDocument/2006/relationships/image" Target="../media/image316.wmf"/><Relationship Id="rId4" Type="http://schemas.openxmlformats.org/officeDocument/2006/relationships/image" Target="../media/image341.wmf"/><Relationship Id="rId3" Type="http://schemas.openxmlformats.org/officeDocument/2006/relationships/image" Target="../media/image340.wmf"/><Relationship Id="rId2" Type="http://schemas.openxmlformats.org/officeDocument/2006/relationships/image" Target="../media/image339.wmf"/><Relationship Id="rId1" Type="http://schemas.openxmlformats.org/officeDocument/2006/relationships/image" Target="../media/image338.wmf"/></Relationships>
</file>

<file path=ppt/slides/_rels/slide139.xml.rels><?xml version="1.0" encoding="UTF-8" standalone="yes"?>
<Relationships xmlns="http://schemas.openxmlformats.org/package/2006/relationships"><Relationship Id="rId9" Type="http://schemas.openxmlformats.org/officeDocument/2006/relationships/slideLayout" Target="../slideLayouts/slideLayout116.xml"/><Relationship Id="rId8" Type="http://schemas.openxmlformats.org/officeDocument/2006/relationships/image" Target="../media/image348.wmf"/><Relationship Id="rId7" Type="http://schemas.openxmlformats.org/officeDocument/2006/relationships/image" Target="../media/image347.wmf"/><Relationship Id="rId6" Type="http://schemas.openxmlformats.org/officeDocument/2006/relationships/image" Target="../media/image316.wmf"/><Relationship Id="rId5" Type="http://schemas.openxmlformats.org/officeDocument/2006/relationships/image" Target="../media/image346.wmf"/><Relationship Id="rId4" Type="http://schemas.openxmlformats.org/officeDocument/2006/relationships/image" Target="../media/image345.wmf"/><Relationship Id="rId3" Type="http://schemas.openxmlformats.org/officeDocument/2006/relationships/image" Target="../media/image344.wmf"/><Relationship Id="rId2" Type="http://schemas.openxmlformats.org/officeDocument/2006/relationships/image" Target="../media/image343.wmf"/><Relationship Id="rId1" Type="http://schemas.openxmlformats.org/officeDocument/2006/relationships/image" Target="../media/image342.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0.xml.rels><?xml version="1.0" encoding="UTF-8" standalone="yes"?>
<Relationships xmlns="http://schemas.openxmlformats.org/package/2006/relationships"><Relationship Id="rId6" Type="http://schemas.openxmlformats.org/officeDocument/2006/relationships/slideLayout" Target="../slideLayouts/slideLayout116.xml"/><Relationship Id="rId5" Type="http://schemas.openxmlformats.org/officeDocument/2006/relationships/image" Target="../media/image353.wmf"/><Relationship Id="rId4" Type="http://schemas.openxmlformats.org/officeDocument/2006/relationships/image" Target="../media/image352.wmf"/><Relationship Id="rId3" Type="http://schemas.openxmlformats.org/officeDocument/2006/relationships/image" Target="../media/image351.wmf"/><Relationship Id="rId2" Type="http://schemas.openxmlformats.org/officeDocument/2006/relationships/image" Target="../media/image350.wmf"/><Relationship Id="rId1" Type="http://schemas.openxmlformats.org/officeDocument/2006/relationships/image" Target="../media/image349.wmf"/></Relationships>
</file>

<file path=ppt/slides/_rels/slide141.xml.rels><?xml version="1.0" encoding="UTF-8" standalone="yes"?>
<Relationships xmlns="http://schemas.openxmlformats.org/package/2006/relationships"><Relationship Id="rId6" Type="http://schemas.openxmlformats.org/officeDocument/2006/relationships/slideLayout" Target="../slideLayouts/slideLayout116.xml"/><Relationship Id="rId5" Type="http://schemas.openxmlformats.org/officeDocument/2006/relationships/image" Target="../media/image358.wmf"/><Relationship Id="rId4" Type="http://schemas.openxmlformats.org/officeDocument/2006/relationships/image" Target="../media/image357.wmf"/><Relationship Id="rId3" Type="http://schemas.openxmlformats.org/officeDocument/2006/relationships/image" Target="../media/image356.wmf"/><Relationship Id="rId2" Type="http://schemas.openxmlformats.org/officeDocument/2006/relationships/image" Target="../media/image355.wmf"/><Relationship Id="rId1" Type="http://schemas.openxmlformats.org/officeDocument/2006/relationships/image" Target="../media/image354.wmf"/></Relationships>
</file>

<file path=ppt/slides/_rels/slide142.xml.rels><?xml version="1.0" encoding="UTF-8" standalone="yes"?>
<Relationships xmlns="http://schemas.openxmlformats.org/package/2006/relationships"><Relationship Id="rId5" Type="http://schemas.openxmlformats.org/officeDocument/2006/relationships/slideLayout" Target="../slideLayouts/slideLayout116.xml"/><Relationship Id="rId4" Type="http://schemas.openxmlformats.org/officeDocument/2006/relationships/image" Target="../media/image362.wmf"/><Relationship Id="rId3" Type="http://schemas.openxmlformats.org/officeDocument/2006/relationships/image" Target="../media/image361.wmf"/><Relationship Id="rId2" Type="http://schemas.openxmlformats.org/officeDocument/2006/relationships/image" Target="../media/image360.wmf"/><Relationship Id="rId1" Type="http://schemas.openxmlformats.org/officeDocument/2006/relationships/image" Target="../media/image359.wmf"/></Relationships>
</file>

<file path=ppt/slides/_rels/slide143.xml.rels><?xml version="1.0" encoding="UTF-8" standalone="yes"?>
<Relationships xmlns="http://schemas.openxmlformats.org/package/2006/relationships"><Relationship Id="rId9" Type="http://schemas.openxmlformats.org/officeDocument/2006/relationships/slideLayout" Target="../slideLayouts/slideLayout116.xml"/><Relationship Id="rId8" Type="http://schemas.openxmlformats.org/officeDocument/2006/relationships/image" Target="../media/image370.wmf"/><Relationship Id="rId7" Type="http://schemas.openxmlformats.org/officeDocument/2006/relationships/image" Target="../media/image369.wmf"/><Relationship Id="rId6" Type="http://schemas.openxmlformats.org/officeDocument/2006/relationships/image" Target="../media/image368.wmf"/><Relationship Id="rId5" Type="http://schemas.openxmlformats.org/officeDocument/2006/relationships/image" Target="../media/image367.wmf"/><Relationship Id="rId4" Type="http://schemas.openxmlformats.org/officeDocument/2006/relationships/image" Target="../media/image366.wmf"/><Relationship Id="rId3" Type="http://schemas.openxmlformats.org/officeDocument/2006/relationships/image" Target="../media/image365.wmf"/><Relationship Id="rId2" Type="http://schemas.openxmlformats.org/officeDocument/2006/relationships/image" Target="../media/image364.wmf"/><Relationship Id="rId1" Type="http://schemas.openxmlformats.org/officeDocument/2006/relationships/image" Target="../media/image363.wmf"/></Relationships>
</file>

<file path=ppt/slides/_rels/slide144.xml.rels><?xml version="1.0" encoding="UTF-8" standalone="yes"?>
<Relationships xmlns="http://schemas.openxmlformats.org/package/2006/relationships"><Relationship Id="rId6" Type="http://schemas.openxmlformats.org/officeDocument/2006/relationships/slideLayout" Target="../slideLayouts/slideLayout116.xml"/><Relationship Id="rId5" Type="http://schemas.openxmlformats.org/officeDocument/2006/relationships/image" Target="../media/image368.wmf"/><Relationship Id="rId4" Type="http://schemas.openxmlformats.org/officeDocument/2006/relationships/image" Target="../media/image365.wmf"/><Relationship Id="rId3" Type="http://schemas.openxmlformats.org/officeDocument/2006/relationships/image" Target="../media/image373.wmf"/><Relationship Id="rId2" Type="http://schemas.openxmlformats.org/officeDocument/2006/relationships/image" Target="../media/image372.wmf"/><Relationship Id="rId1" Type="http://schemas.openxmlformats.org/officeDocument/2006/relationships/image" Target="../media/image371.wmf"/></Relationships>
</file>

<file path=ppt/slides/_rels/slide145.xml.rels><?xml version="1.0" encoding="UTF-8" standalone="yes"?>
<Relationships xmlns="http://schemas.openxmlformats.org/package/2006/relationships"><Relationship Id="rId2" Type="http://schemas.openxmlformats.org/officeDocument/2006/relationships/slideLayout" Target="../slideLayouts/slideLayout111.xml"/><Relationship Id="rId1" Type="http://schemas.openxmlformats.org/officeDocument/2006/relationships/image" Target="../media/image374.wmf"/></Relationships>
</file>

<file path=ppt/slides/_rels/slide146.xml.rels><?xml version="1.0" encoding="UTF-8" standalone="yes"?>
<Relationships xmlns="http://schemas.openxmlformats.org/package/2006/relationships"><Relationship Id="rId2" Type="http://schemas.openxmlformats.org/officeDocument/2006/relationships/slideLayout" Target="../slideLayouts/slideLayout111.xml"/><Relationship Id="rId1" Type="http://schemas.openxmlformats.org/officeDocument/2006/relationships/image" Target="../media/image375.wmf"/></Relationships>
</file>

<file path=ppt/slides/_rels/slide147.xml.rels><?xml version="1.0" encoding="UTF-8" standalone="yes"?>
<Relationships xmlns="http://schemas.openxmlformats.org/package/2006/relationships"><Relationship Id="rId4" Type="http://schemas.openxmlformats.org/officeDocument/2006/relationships/slideLayout" Target="../slideLayouts/slideLayout111.xml"/><Relationship Id="rId3" Type="http://schemas.openxmlformats.org/officeDocument/2006/relationships/image" Target="../media/image378.wmf"/><Relationship Id="rId2" Type="http://schemas.openxmlformats.org/officeDocument/2006/relationships/image" Target="../media/image377.wmf"/><Relationship Id="rId1" Type="http://schemas.openxmlformats.org/officeDocument/2006/relationships/image" Target="../media/image376.wmf"/></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1.xml"/><Relationship Id="rId1" Type="http://schemas.openxmlformats.org/officeDocument/2006/relationships/image" Target="../media/image379.wmf"/></Relationships>
</file>

<file path=ppt/slides/_rels/slide149.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11.xml"/><Relationship Id="rId3" Type="http://schemas.openxmlformats.org/officeDocument/2006/relationships/image" Target="../media/image382.wmf"/><Relationship Id="rId2" Type="http://schemas.openxmlformats.org/officeDocument/2006/relationships/image" Target="../media/image381.wmf"/><Relationship Id="rId1" Type="http://schemas.openxmlformats.org/officeDocument/2006/relationships/image" Target="../media/image380.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0.xml.rels><?xml version="1.0" encoding="UTF-8" standalone="yes"?>
<Relationships xmlns="http://schemas.openxmlformats.org/package/2006/relationships"><Relationship Id="rId2" Type="http://schemas.openxmlformats.org/officeDocument/2006/relationships/slideLayout" Target="../slideLayouts/slideLayout111.xml"/><Relationship Id="rId1" Type="http://schemas.openxmlformats.org/officeDocument/2006/relationships/image" Target="../media/image383.wmf"/></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154.xml.rels><?xml version="1.0" encoding="UTF-8" standalone="yes"?>
<Relationships xmlns="http://schemas.openxmlformats.org/package/2006/relationships"><Relationship Id="rId5" Type="http://schemas.openxmlformats.org/officeDocument/2006/relationships/slideLayout" Target="../slideLayouts/slideLayout136.xml"/><Relationship Id="rId4" Type="http://schemas.openxmlformats.org/officeDocument/2006/relationships/image" Target="../media/image387.wmf"/><Relationship Id="rId3" Type="http://schemas.openxmlformats.org/officeDocument/2006/relationships/image" Target="../media/image386.wmf"/><Relationship Id="rId2" Type="http://schemas.openxmlformats.org/officeDocument/2006/relationships/image" Target="../media/image385.wmf"/><Relationship Id="rId1" Type="http://schemas.openxmlformats.org/officeDocument/2006/relationships/image" Target="../media/image384.wmf"/></Relationships>
</file>

<file path=ppt/slides/_rels/slide155.xml.rels><?xml version="1.0" encoding="UTF-8" standalone="yes"?>
<Relationships xmlns="http://schemas.openxmlformats.org/package/2006/relationships"><Relationship Id="rId9" Type="http://schemas.openxmlformats.org/officeDocument/2006/relationships/slideLayout" Target="../slideLayouts/slideLayout136.xml"/><Relationship Id="rId8" Type="http://schemas.openxmlformats.org/officeDocument/2006/relationships/image" Target="../media/image395.wmf"/><Relationship Id="rId7" Type="http://schemas.openxmlformats.org/officeDocument/2006/relationships/image" Target="../media/image394.wmf"/><Relationship Id="rId6" Type="http://schemas.openxmlformats.org/officeDocument/2006/relationships/image" Target="../media/image393.wmf"/><Relationship Id="rId5" Type="http://schemas.openxmlformats.org/officeDocument/2006/relationships/image" Target="../media/image392.wmf"/><Relationship Id="rId4" Type="http://schemas.openxmlformats.org/officeDocument/2006/relationships/image" Target="../media/image391.wmf"/><Relationship Id="rId3" Type="http://schemas.openxmlformats.org/officeDocument/2006/relationships/image" Target="../media/image390.wmf"/><Relationship Id="rId2" Type="http://schemas.openxmlformats.org/officeDocument/2006/relationships/image" Target="../media/image389.wmf"/><Relationship Id="rId1" Type="http://schemas.openxmlformats.org/officeDocument/2006/relationships/image" Target="../media/image388.wmf"/></Relationships>
</file>

<file path=ppt/slides/_rels/slide156.xml.rels><?xml version="1.0" encoding="UTF-8" standalone="yes"?>
<Relationships xmlns="http://schemas.openxmlformats.org/package/2006/relationships"><Relationship Id="rId8" Type="http://schemas.openxmlformats.org/officeDocument/2006/relationships/slideLayout" Target="../slideLayouts/slideLayout137.xml"/><Relationship Id="rId7" Type="http://schemas.openxmlformats.org/officeDocument/2006/relationships/image" Target="../media/image392.wmf"/><Relationship Id="rId6" Type="http://schemas.openxmlformats.org/officeDocument/2006/relationships/image" Target="../media/image393.wmf"/><Relationship Id="rId5" Type="http://schemas.openxmlformats.org/officeDocument/2006/relationships/image" Target="../media/image400.wmf"/><Relationship Id="rId4" Type="http://schemas.openxmlformats.org/officeDocument/2006/relationships/image" Target="../media/image399.wmf"/><Relationship Id="rId3" Type="http://schemas.openxmlformats.org/officeDocument/2006/relationships/image" Target="../media/image398.wmf"/><Relationship Id="rId2" Type="http://schemas.openxmlformats.org/officeDocument/2006/relationships/image" Target="../media/image397.wmf"/><Relationship Id="rId1" Type="http://schemas.openxmlformats.org/officeDocument/2006/relationships/image" Target="../media/image396.wmf"/></Relationships>
</file>

<file path=ppt/slides/_rels/slide157.xml.rels><?xml version="1.0" encoding="UTF-8" standalone="yes"?>
<Relationships xmlns="http://schemas.openxmlformats.org/package/2006/relationships"><Relationship Id="rId6" Type="http://schemas.openxmlformats.org/officeDocument/2006/relationships/slideLayout" Target="../slideLayouts/slideLayout137.xml"/><Relationship Id="rId5" Type="http://schemas.openxmlformats.org/officeDocument/2006/relationships/image" Target="../media/image405.wmf"/><Relationship Id="rId4" Type="http://schemas.openxmlformats.org/officeDocument/2006/relationships/image" Target="../media/image404.wmf"/><Relationship Id="rId3" Type="http://schemas.openxmlformats.org/officeDocument/2006/relationships/image" Target="../media/image403.wmf"/><Relationship Id="rId2" Type="http://schemas.openxmlformats.org/officeDocument/2006/relationships/image" Target="../media/image402.wmf"/><Relationship Id="rId1" Type="http://schemas.openxmlformats.org/officeDocument/2006/relationships/image" Target="../media/image401.wmf"/></Relationships>
</file>

<file path=ppt/slides/_rels/slide158.xml.rels><?xml version="1.0" encoding="UTF-8" standalone="yes"?>
<Relationships xmlns="http://schemas.openxmlformats.org/package/2006/relationships"><Relationship Id="rId6" Type="http://schemas.openxmlformats.org/officeDocument/2006/relationships/slideLayout" Target="../slideLayouts/slideLayout137.xml"/><Relationship Id="rId5" Type="http://schemas.openxmlformats.org/officeDocument/2006/relationships/image" Target="../media/image410.emf"/><Relationship Id="rId4" Type="http://schemas.openxmlformats.org/officeDocument/2006/relationships/image" Target="../media/image409.emf"/><Relationship Id="rId3" Type="http://schemas.openxmlformats.org/officeDocument/2006/relationships/image" Target="../media/image408.emf"/><Relationship Id="rId2" Type="http://schemas.openxmlformats.org/officeDocument/2006/relationships/image" Target="../media/image407.emf"/><Relationship Id="rId1" Type="http://schemas.openxmlformats.org/officeDocument/2006/relationships/image" Target="../media/image406.emf"/></Relationships>
</file>

<file path=ppt/slides/_rels/slide159.xml.rels><?xml version="1.0" encoding="UTF-8" standalone="yes"?>
<Relationships xmlns="http://schemas.openxmlformats.org/package/2006/relationships"><Relationship Id="rId4" Type="http://schemas.openxmlformats.org/officeDocument/2006/relationships/slideLayout" Target="../slideLayouts/slideLayout137.xml"/><Relationship Id="rId3" Type="http://schemas.openxmlformats.org/officeDocument/2006/relationships/image" Target="../media/image413.emf"/><Relationship Id="rId2" Type="http://schemas.openxmlformats.org/officeDocument/2006/relationships/image" Target="../media/image412.emf"/><Relationship Id="rId1" Type="http://schemas.openxmlformats.org/officeDocument/2006/relationships/image" Target="../media/image411.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60.xml.rels><?xml version="1.0" encoding="UTF-8" standalone="yes"?>
<Relationships xmlns="http://schemas.openxmlformats.org/package/2006/relationships"><Relationship Id="rId9" Type="http://schemas.openxmlformats.org/officeDocument/2006/relationships/image" Target="../media/image422.emf"/><Relationship Id="rId8" Type="http://schemas.openxmlformats.org/officeDocument/2006/relationships/image" Target="../media/image421.wmf"/><Relationship Id="rId7" Type="http://schemas.openxmlformats.org/officeDocument/2006/relationships/image" Target="../media/image420.wmf"/><Relationship Id="rId6" Type="http://schemas.openxmlformats.org/officeDocument/2006/relationships/image" Target="../media/image419.emf"/><Relationship Id="rId5" Type="http://schemas.openxmlformats.org/officeDocument/2006/relationships/image" Target="../media/image418.emf"/><Relationship Id="rId4" Type="http://schemas.openxmlformats.org/officeDocument/2006/relationships/image" Target="../media/image417.emf"/><Relationship Id="rId3" Type="http://schemas.openxmlformats.org/officeDocument/2006/relationships/image" Target="../media/image416.emf"/><Relationship Id="rId2" Type="http://schemas.openxmlformats.org/officeDocument/2006/relationships/image" Target="../media/image415.emf"/><Relationship Id="rId11" Type="http://schemas.openxmlformats.org/officeDocument/2006/relationships/slideLayout" Target="../slideLayouts/slideLayout137.xml"/><Relationship Id="rId10" Type="http://schemas.openxmlformats.org/officeDocument/2006/relationships/image" Target="../media/image423.wmf"/><Relationship Id="rId1" Type="http://schemas.openxmlformats.org/officeDocument/2006/relationships/image" Target="../media/image414.emf"/></Relationships>
</file>

<file path=ppt/slides/_rels/slide161.xml.rels><?xml version="1.0" encoding="UTF-8" standalone="yes"?>
<Relationships xmlns="http://schemas.openxmlformats.org/package/2006/relationships"><Relationship Id="rId4" Type="http://schemas.openxmlformats.org/officeDocument/2006/relationships/slideLayout" Target="../slideLayouts/slideLayout137.xml"/><Relationship Id="rId3" Type="http://schemas.openxmlformats.org/officeDocument/2006/relationships/image" Target="../media/image426.wmf"/><Relationship Id="rId2" Type="http://schemas.openxmlformats.org/officeDocument/2006/relationships/image" Target="../media/image425.wmf"/><Relationship Id="rId1" Type="http://schemas.openxmlformats.org/officeDocument/2006/relationships/image" Target="../media/image424.wmf"/></Relationships>
</file>

<file path=ppt/slides/_rels/slide162.xml.rels><?xml version="1.0" encoding="UTF-8" standalone="yes"?>
<Relationships xmlns="http://schemas.openxmlformats.org/package/2006/relationships"><Relationship Id="rId8" Type="http://schemas.openxmlformats.org/officeDocument/2006/relationships/slideLayout" Target="../slideLayouts/slideLayout137.xml"/><Relationship Id="rId7" Type="http://schemas.openxmlformats.org/officeDocument/2006/relationships/image" Target="../media/image433.wmf"/><Relationship Id="rId6" Type="http://schemas.openxmlformats.org/officeDocument/2006/relationships/image" Target="../media/image432.wmf"/><Relationship Id="rId5" Type="http://schemas.openxmlformats.org/officeDocument/2006/relationships/image" Target="../media/image431.wmf"/><Relationship Id="rId4" Type="http://schemas.openxmlformats.org/officeDocument/2006/relationships/image" Target="../media/image430.wmf"/><Relationship Id="rId3" Type="http://schemas.openxmlformats.org/officeDocument/2006/relationships/image" Target="../media/image429.wmf"/><Relationship Id="rId2" Type="http://schemas.openxmlformats.org/officeDocument/2006/relationships/image" Target="../media/image428.wmf"/><Relationship Id="rId1" Type="http://schemas.openxmlformats.org/officeDocument/2006/relationships/image" Target="../media/image427.wmf"/></Relationships>
</file>

<file path=ppt/slides/_rels/slide163.xml.rels><?xml version="1.0" encoding="UTF-8" standalone="yes"?>
<Relationships xmlns="http://schemas.openxmlformats.org/package/2006/relationships"><Relationship Id="rId9" Type="http://schemas.openxmlformats.org/officeDocument/2006/relationships/image" Target="../media/image442.wmf"/><Relationship Id="rId8" Type="http://schemas.openxmlformats.org/officeDocument/2006/relationships/image" Target="../media/image441.wmf"/><Relationship Id="rId7" Type="http://schemas.openxmlformats.org/officeDocument/2006/relationships/image" Target="../media/image440.wmf"/><Relationship Id="rId6" Type="http://schemas.openxmlformats.org/officeDocument/2006/relationships/image" Target="../media/image439.wmf"/><Relationship Id="rId5" Type="http://schemas.openxmlformats.org/officeDocument/2006/relationships/image" Target="../media/image438.wmf"/><Relationship Id="rId4" Type="http://schemas.openxmlformats.org/officeDocument/2006/relationships/image" Target="../media/image437.wmf"/><Relationship Id="rId3" Type="http://schemas.openxmlformats.org/officeDocument/2006/relationships/image" Target="../media/image436.wmf"/><Relationship Id="rId2" Type="http://schemas.openxmlformats.org/officeDocument/2006/relationships/image" Target="../media/image435.wmf"/><Relationship Id="rId11" Type="http://schemas.openxmlformats.org/officeDocument/2006/relationships/slideLayout" Target="../slideLayouts/slideLayout137.xml"/><Relationship Id="rId10" Type="http://schemas.openxmlformats.org/officeDocument/2006/relationships/image" Target="../media/image443.wmf"/><Relationship Id="rId1" Type="http://schemas.openxmlformats.org/officeDocument/2006/relationships/image" Target="../media/image434.wmf"/></Relationships>
</file>

<file path=ppt/slides/_rels/slide164.xml.rels><?xml version="1.0" encoding="UTF-8" standalone="yes"?>
<Relationships xmlns="http://schemas.openxmlformats.org/package/2006/relationships"><Relationship Id="rId3" Type="http://schemas.openxmlformats.org/officeDocument/2006/relationships/slideLayout" Target="../slideLayouts/slideLayout136.xml"/><Relationship Id="rId2" Type="http://schemas.openxmlformats.org/officeDocument/2006/relationships/image" Target="../media/image445.wmf"/><Relationship Id="rId1" Type="http://schemas.openxmlformats.org/officeDocument/2006/relationships/image" Target="../media/image444.emf"/></Relationships>
</file>

<file path=ppt/slides/_rels/slide165.xml.rels><?xml version="1.0" encoding="UTF-8" standalone="yes"?>
<Relationships xmlns="http://schemas.openxmlformats.org/package/2006/relationships"><Relationship Id="rId8" Type="http://schemas.openxmlformats.org/officeDocument/2006/relationships/slideLayout" Target="../slideLayouts/slideLayout137.xml"/><Relationship Id="rId7" Type="http://schemas.openxmlformats.org/officeDocument/2006/relationships/image" Target="../media/image452.emf"/><Relationship Id="rId6" Type="http://schemas.openxmlformats.org/officeDocument/2006/relationships/image" Target="../media/image451.emf"/><Relationship Id="rId5" Type="http://schemas.openxmlformats.org/officeDocument/2006/relationships/image" Target="../media/image450.wmf"/><Relationship Id="rId4" Type="http://schemas.openxmlformats.org/officeDocument/2006/relationships/image" Target="../media/image449.wmf"/><Relationship Id="rId3" Type="http://schemas.openxmlformats.org/officeDocument/2006/relationships/image" Target="../media/image448.wmf"/><Relationship Id="rId2" Type="http://schemas.openxmlformats.org/officeDocument/2006/relationships/image" Target="../media/image447.wmf"/><Relationship Id="rId1" Type="http://schemas.openxmlformats.org/officeDocument/2006/relationships/image" Target="../media/image446.wmf"/></Relationships>
</file>

<file path=ppt/slides/_rels/slide166.xml.rels><?xml version="1.0" encoding="UTF-8" standalone="yes"?>
<Relationships xmlns="http://schemas.openxmlformats.org/package/2006/relationships"><Relationship Id="rId6" Type="http://schemas.openxmlformats.org/officeDocument/2006/relationships/slideLayout" Target="../slideLayouts/slideLayout137.xml"/><Relationship Id="rId5" Type="http://schemas.openxmlformats.org/officeDocument/2006/relationships/image" Target="../media/image457.wmf"/><Relationship Id="rId4" Type="http://schemas.openxmlformats.org/officeDocument/2006/relationships/image" Target="../media/image456.wmf"/><Relationship Id="rId3" Type="http://schemas.openxmlformats.org/officeDocument/2006/relationships/image" Target="../media/image455.wmf"/><Relationship Id="rId2" Type="http://schemas.openxmlformats.org/officeDocument/2006/relationships/image" Target="../media/image454.wmf"/><Relationship Id="rId1" Type="http://schemas.openxmlformats.org/officeDocument/2006/relationships/image" Target="../media/image453.wmf"/></Relationships>
</file>

<file path=ppt/slides/_rels/slide167.xml.rels><?xml version="1.0" encoding="UTF-8" standalone="yes"?>
<Relationships xmlns="http://schemas.openxmlformats.org/package/2006/relationships"><Relationship Id="rId3" Type="http://schemas.openxmlformats.org/officeDocument/2006/relationships/slideLayout" Target="../slideLayouts/slideLayout137.xml"/><Relationship Id="rId2" Type="http://schemas.openxmlformats.org/officeDocument/2006/relationships/image" Target="../media/image459.wmf"/><Relationship Id="rId1" Type="http://schemas.openxmlformats.org/officeDocument/2006/relationships/image" Target="../media/image458.wmf"/></Relationships>
</file>

<file path=ppt/slides/_rels/slide168.xml.rels><?xml version="1.0" encoding="UTF-8" standalone="yes"?>
<Relationships xmlns="http://schemas.openxmlformats.org/package/2006/relationships"><Relationship Id="rId3" Type="http://schemas.openxmlformats.org/officeDocument/2006/relationships/slideLayout" Target="../slideLayouts/slideLayout137.xml"/><Relationship Id="rId2" Type="http://schemas.openxmlformats.org/officeDocument/2006/relationships/image" Target="../media/image461.wmf"/><Relationship Id="rId1" Type="http://schemas.openxmlformats.org/officeDocument/2006/relationships/image" Target="../media/image460.wmf"/></Relationships>
</file>

<file path=ppt/slides/_rels/slide169.xml.rels><?xml version="1.0" encoding="UTF-8" standalone="yes"?>
<Relationships xmlns="http://schemas.openxmlformats.org/package/2006/relationships"><Relationship Id="rId4" Type="http://schemas.openxmlformats.org/officeDocument/2006/relationships/slideLayout" Target="../slideLayouts/slideLayout137.xml"/><Relationship Id="rId3" Type="http://schemas.openxmlformats.org/officeDocument/2006/relationships/image" Target="../media/image464.wmf"/><Relationship Id="rId2" Type="http://schemas.openxmlformats.org/officeDocument/2006/relationships/image" Target="../media/image463.wmf"/><Relationship Id="rId1" Type="http://schemas.openxmlformats.org/officeDocument/2006/relationships/image" Target="../media/image462.wmf"/></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5.xml"/></Relationships>
</file>

<file path=ppt/slides/_rels/slide170.xml.rels><?xml version="1.0" encoding="UTF-8" standalone="yes"?>
<Relationships xmlns="http://schemas.openxmlformats.org/package/2006/relationships"><Relationship Id="rId6" Type="http://schemas.openxmlformats.org/officeDocument/2006/relationships/slideLayout" Target="../slideLayouts/slideLayout137.xml"/><Relationship Id="rId5" Type="http://schemas.openxmlformats.org/officeDocument/2006/relationships/image" Target="../media/image469.wmf"/><Relationship Id="rId4" Type="http://schemas.openxmlformats.org/officeDocument/2006/relationships/image" Target="../media/image468.wmf"/><Relationship Id="rId3" Type="http://schemas.openxmlformats.org/officeDocument/2006/relationships/image" Target="../media/image467.wmf"/><Relationship Id="rId2" Type="http://schemas.openxmlformats.org/officeDocument/2006/relationships/image" Target="../media/image466.emf"/><Relationship Id="rId1" Type="http://schemas.openxmlformats.org/officeDocument/2006/relationships/image" Target="../media/image465.emf"/></Relationships>
</file>

<file path=ppt/slides/_rels/slide171.xml.rels><?xml version="1.0" encoding="UTF-8" standalone="yes"?>
<Relationships xmlns="http://schemas.openxmlformats.org/package/2006/relationships"><Relationship Id="rId5" Type="http://schemas.openxmlformats.org/officeDocument/2006/relationships/slideLayout" Target="../slideLayouts/slideLayout137.xml"/><Relationship Id="rId4" Type="http://schemas.openxmlformats.org/officeDocument/2006/relationships/image" Target="../media/image473.emf"/><Relationship Id="rId3" Type="http://schemas.openxmlformats.org/officeDocument/2006/relationships/image" Target="../media/image472.emf"/><Relationship Id="rId2" Type="http://schemas.openxmlformats.org/officeDocument/2006/relationships/image" Target="../media/image471.emf"/><Relationship Id="rId1" Type="http://schemas.openxmlformats.org/officeDocument/2006/relationships/image" Target="../media/image470.emf"/></Relationships>
</file>

<file path=ppt/slides/_rels/slide172.xml.rels><?xml version="1.0" encoding="UTF-8" standalone="yes"?>
<Relationships xmlns="http://schemas.openxmlformats.org/package/2006/relationships"><Relationship Id="rId9" Type="http://schemas.openxmlformats.org/officeDocument/2006/relationships/slideLayout" Target="../slideLayouts/slideLayout137.xml"/><Relationship Id="rId8" Type="http://schemas.openxmlformats.org/officeDocument/2006/relationships/image" Target="../media/image481.wmf"/><Relationship Id="rId7" Type="http://schemas.openxmlformats.org/officeDocument/2006/relationships/image" Target="../media/image480.emf"/><Relationship Id="rId6" Type="http://schemas.openxmlformats.org/officeDocument/2006/relationships/image" Target="../media/image479.emf"/><Relationship Id="rId5" Type="http://schemas.openxmlformats.org/officeDocument/2006/relationships/image" Target="../media/image478.wmf"/><Relationship Id="rId4" Type="http://schemas.openxmlformats.org/officeDocument/2006/relationships/image" Target="../media/image477.wmf"/><Relationship Id="rId3" Type="http://schemas.openxmlformats.org/officeDocument/2006/relationships/image" Target="../media/image476.wmf"/><Relationship Id="rId2" Type="http://schemas.openxmlformats.org/officeDocument/2006/relationships/image" Target="../media/image475.wmf"/><Relationship Id="rId1" Type="http://schemas.openxmlformats.org/officeDocument/2006/relationships/image" Target="../media/image474.wmf"/></Relationships>
</file>

<file path=ppt/slides/_rels/slide173.xml.rels><?xml version="1.0" encoding="UTF-8" standalone="yes"?>
<Relationships xmlns="http://schemas.openxmlformats.org/package/2006/relationships"><Relationship Id="rId9" Type="http://schemas.openxmlformats.org/officeDocument/2006/relationships/image" Target="../media/image490.wmf"/><Relationship Id="rId8" Type="http://schemas.openxmlformats.org/officeDocument/2006/relationships/image" Target="../media/image489.wmf"/><Relationship Id="rId7" Type="http://schemas.openxmlformats.org/officeDocument/2006/relationships/image" Target="../media/image488.wmf"/><Relationship Id="rId6" Type="http://schemas.openxmlformats.org/officeDocument/2006/relationships/image" Target="../media/image487.wmf"/><Relationship Id="rId5" Type="http://schemas.openxmlformats.org/officeDocument/2006/relationships/image" Target="../media/image486.wmf"/><Relationship Id="rId4" Type="http://schemas.openxmlformats.org/officeDocument/2006/relationships/image" Target="../media/image485.wmf"/><Relationship Id="rId3" Type="http://schemas.openxmlformats.org/officeDocument/2006/relationships/image" Target="../media/image484.wmf"/><Relationship Id="rId2" Type="http://schemas.openxmlformats.org/officeDocument/2006/relationships/image" Target="../media/image483.wmf"/><Relationship Id="rId10" Type="http://schemas.openxmlformats.org/officeDocument/2006/relationships/slideLayout" Target="../slideLayouts/slideLayout137.xml"/><Relationship Id="rId1" Type="http://schemas.openxmlformats.org/officeDocument/2006/relationships/image" Target="../media/image482.wmf"/></Relationships>
</file>

<file path=ppt/slides/_rels/slide174.xml.rels><?xml version="1.0" encoding="UTF-8" standalone="yes"?>
<Relationships xmlns="http://schemas.openxmlformats.org/package/2006/relationships"><Relationship Id="rId9" Type="http://schemas.openxmlformats.org/officeDocument/2006/relationships/image" Target="../media/image480.emf"/><Relationship Id="rId8" Type="http://schemas.openxmlformats.org/officeDocument/2006/relationships/image" Target="../media/image497.wmf"/><Relationship Id="rId7" Type="http://schemas.openxmlformats.org/officeDocument/2006/relationships/image" Target="../media/image496.wmf"/><Relationship Id="rId6" Type="http://schemas.openxmlformats.org/officeDocument/2006/relationships/image" Target="../media/image495.wmf"/><Relationship Id="rId5" Type="http://schemas.openxmlformats.org/officeDocument/2006/relationships/image" Target="../media/image494.wmf"/><Relationship Id="rId4" Type="http://schemas.openxmlformats.org/officeDocument/2006/relationships/image" Target="../media/image493.wmf"/><Relationship Id="rId3" Type="http://schemas.openxmlformats.org/officeDocument/2006/relationships/image" Target="../media/image484.wmf"/><Relationship Id="rId2" Type="http://schemas.openxmlformats.org/officeDocument/2006/relationships/image" Target="../media/image492.wmf"/><Relationship Id="rId10" Type="http://schemas.openxmlformats.org/officeDocument/2006/relationships/slideLayout" Target="../slideLayouts/slideLayout137.xml"/><Relationship Id="rId1" Type="http://schemas.openxmlformats.org/officeDocument/2006/relationships/image" Target="../media/image491.wmf"/></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176.xml.rels><?xml version="1.0" encoding="UTF-8" standalone="yes"?>
<Relationships xmlns="http://schemas.openxmlformats.org/package/2006/relationships"><Relationship Id="rId5" Type="http://schemas.openxmlformats.org/officeDocument/2006/relationships/slideLayout" Target="../slideLayouts/slideLayout137.xml"/><Relationship Id="rId4" Type="http://schemas.openxmlformats.org/officeDocument/2006/relationships/image" Target="../media/image391.wmf"/><Relationship Id="rId3" Type="http://schemas.openxmlformats.org/officeDocument/2006/relationships/image" Target="../media/image392.wmf"/><Relationship Id="rId2" Type="http://schemas.openxmlformats.org/officeDocument/2006/relationships/image" Target="../media/image393.wmf"/><Relationship Id="rId1" Type="http://schemas.openxmlformats.org/officeDocument/2006/relationships/image" Target="../media/image396.wmf"/></Relationships>
</file>

<file path=ppt/slides/_rels/slide177.xml.rels><?xml version="1.0" encoding="UTF-8" standalone="yes"?>
<Relationships xmlns="http://schemas.openxmlformats.org/package/2006/relationships"><Relationship Id="rId5" Type="http://schemas.openxmlformats.org/officeDocument/2006/relationships/slideLayout" Target="../slideLayouts/slideLayout137.xml"/><Relationship Id="rId4" Type="http://schemas.openxmlformats.org/officeDocument/2006/relationships/image" Target="../media/image473.emf"/><Relationship Id="rId3" Type="http://schemas.openxmlformats.org/officeDocument/2006/relationships/image" Target="../media/image472.emf"/><Relationship Id="rId2" Type="http://schemas.openxmlformats.org/officeDocument/2006/relationships/image" Target="../media/image471.emf"/><Relationship Id="rId1" Type="http://schemas.openxmlformats.org/officeDocument/2006/relationships/image" Target="../media/image470.emf"/></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179.xml.rels><?xml version="1.0" encoding="UTF-8" standalone="yes"?>
<Relationships xmlns="http://schemas.openxmlformats.org/package/2006/relationships"><Relationship Id="rId9" Type="http://schemas.openxmlformats.org/officeDocument/2006/relationships/slide" Target="slide40.xml"/><Relationship Id="rId8" Type="http://schemas.openxmlformats.org/officeDocument/2006/relationships/image" Target="../media/image503.jpeg"/><Relationship Id="rId7" Type="http://schemas.openxmlformats.org/officeDocument/2006/relationships/slide" Target="slide43.xml"/><Relationship Id="rId6" Type="http://schemas.openxmlformats.org/officeDocument/2006/relationships/image" Target="../media/image502.jpeg"/><Relationship Id="rId5" Type="http://schemas.openxmlformats.org/officeDocument/2006/relationships/image" Target="../media/image501.jpeg"/><Relationship Id="rId4" Type="http://schemas.openxmlformats.org/officeDocument/2006/relationships/image" Target="../media/image500.jpeg"/><Relationship Id="rId3" Type="http://schemas.openxmlformats.org/officeDocument/2006/relationships/image" Target="../media/image499.jpeg"/><Relationship Id="rId2" Type="http://schemas.openxmlformats.org/officeDocument/2006/relationships/slide" Target="slide74.xml"/><Relationship Id="rId13" Type="http://schemas.openxmlformats.org/officeDocument/2006/relationships/slideLayout" Target="../slideLayouts/slideLayout137.xml"/><Relationship Id="rId12" Type="http://schemas.openxmlformats.org/officeDocument/2006/relationships/image" Target="../media/image506.GIF"/><Relationship Id="rId11" Type="http://schemas.openxmlformats.org/officeDocument/2006/relationships/image" Target="../media/image505.GIF"/><Relationship Id="rId10" Type="http://schemas.openxmlformats.org/officeDocument/2006/relationships/image" Target="../media/image504.jpeg"/><Relationship Id="rId1" Type="http://schemas.openxmlformats.org/officeDocument/2006/relationships/image" Target="../media/image49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182.xml.rels><?xml version="1.0" encoding="UTF-8" standalone="yes"?>
<Relationships xmlns="http://schemas.openxmlformats.org/package/2006/relationships"><Relationship Id="rId5" Type="http://schemas.openxmlformats.org/officeDocument/2006/relationships/slideLayout" Target="../slideLayouts/slideLayout137.xml"/><Relationship Id="rId4" Type="http://schemas.openxmlformats.org/officeDocument/2006/relationships/image" Target="../media/image510.wmf"/><Relationship Id="rId3" Type="http://schemas.openxmlformats.org/officeDocument/2006/relationships/image" Target="../media/image509.wmf"/><Relationship Id="rId2" Type="http://schemas.openxmlformats.org/officeDocument/2006/relationships/image" Target="../media/image508.wmf"/><Relationship Id="rId1" Type="http://schemas.openxmlformats.org/officeDocument/2006/relationships/image" Target="../media/image507.wmf"/></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184.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image" Target="../media/image511.wmf"/></Relationships>
</file>

<file path=ppt/slides/_rels/slide185.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image" Target="../media/image512.wmf"/></Relationships>
</file>

<file path=ppt/slides/_rels/slide186.xml.rels><?xml version="1.0" encoding="UTF-8" standalone="yes"?>
<Relationships xmlns="http://schemas.openxmlformats.org/package/2006/relationships"><Relationship Id="rId4" Type="http://schemas.openxmlformats.org/officeDocument/2006/relationships/slideLayout" Target="../slideLayouts/slideLayout137.xml"/><Relationship Id="rId3" Type="http://schemas.openxmlformats.org/officeDocument/2006/relationships/image" Target="../media/image515.wmf"/><Relationship Id="rId2" Type="http://schemas.openxmlformats.org/officeDocument/2006/relationships/image" Target="../media/image514.wmf"/><Relationship Id="rId1" Type="http://schemas.openxmlformats.org/officeDocument/2006/relationships/image" Target="../media/image513.wmf"/></Relationships>
</file>

<file path=ppt/slides/_rels/slide187.xml.rels><?xml version="1.0" encoding="UTF-8" standalone="yes"?>
<Relationships xmlns="http://schemas.openxmlformats.org/package/2006/relationships"><Relationship Id="rId3" Type="http://schemas.openxmlformats.org/officeDocument/2006/relationships/slideLayout" Target="../slideLayouts/slideLayout137.xml"/><Relationship Id="rId2" Type="http://schemas.openxmlformats.org/officeDocument/2006/relationships/image" Target="../media/image517.wmf"/><Relationship Id="rId1" Type="http://schemas.openxmlformats.org/officeDocument/2006/relationships/image" Target="../media/image516.wmf"/></Relationships>
</file>

<file path=ppt/slides/_rels/slide188.xml.rels><?xml version="1.0" encoding="UTF-8" standalone="yes"?>
<Relationships xmlns="http://schemas.openxmlformats.org/package/2006/relationships"><Relationship Id="rId4" Type="http://schemas.openxmlformats.org/officeDocument/2006/relationships/slideLayout" Target="../slideLayouts/slideLayout137.xml"/><Relationship Id="rId3" Type="http://schemas.openxmlformats.org/officeDocument/2006/relationships/image" Target="../media/image520.wmf"/><Relationship Id="rId2" Type="http://schemas.openxmlformats.org/officeDocument/2006/relationships/image" Target="../media/image519.wmf"/><Relationship Id="rId1" Type="http://schemas.openxmlformats.org/officeDocument/2006/relationships/image" Target="../media/image518.wmf"/></Relationships>
</file>

<file path=ppt/slides/_rels/slide189.xml.rels><?xml version="1.0" encoding="UTF-8" standalone="yes"?>
<Relationships xmlns="http://schemas.openxmlformats.org/package/2006/relationships"><Relationship Id="rId3" Type="http://schemas.openxmlformats.org/officeDocument/2006/relationships/slideLayout" Target="../slideLayouts/slideLayout137.xml"/><Relationship Id="rId2" Type="http://schemas.openxmlformats.org/officeDocument/2006/relationships/image" Target="../media/image522.wmf"/><Relationship Id="rId1" Type="http://schemas.openxmlformats.org/officeDocument/2006/relationships/image" Target="../media/image521.wm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png"/></Relationships>
</file>

<file path=ppt/slides/_rels/slide190.xml.rels><?xml version="1.0" encoding="UTF-8" standalone="yes"?>
<Relationships xmlns="http://schemas.openxmlformats.org/package/2006/relationships"><Relationship Id="rId4" Type="http://schemas.openxmlformats.org/officeDocument/2006/relationships/slideLayout" Target="../slideLayouts/slideLayout137.xml"/><Relationship Id="rId3" Type="http://schemas.openxmlformats.org/officeDocument/2006/relationships/image" Target="../media/image525.wmf"/><Relationship Id="rId2" Type="http://schemas.openxmlformats.org/officeDocument/2006/relationships/image" Target="../media/image524.wmf"/><Relationship Id="rId1" Type="http://schemas.openxmlformats.org/officeDocument/2006/relationships/image" Target="../media/image523.wmf"/></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192.xml.rels><?xml version="1.0" encoding="UTF-8" standalone="yes"?>
<Relationships xmlns="http://schemas.openxmlformats.org/package/2006/relationships"><Relationship Id="rId4" Type="http://schemas.openxmlformats.org/officeDocument/2006/relationships/slideLayout" Target="../slideLayouts/slideLayout137.xml"/><Relationship Id="rId3" Type="http://schemas.openxmlformats.org/officeDocument/2006/relationships/image" Target="../media/image528.wmf"/><Relationship Id="rId2" Type="http://schemas.openxmlformats.org/officeDocument/2006/relationships/image" Target="../media/image527.wmf"/><Relationship Id="rId1" Type="http://schemas.openxmlformats.org/officeDocument/2006/relationships/image" Target="../media/image526.wmf"/></Relationships>
</file>

<file path=ppt/slides/_rels/slide193.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image" Target="../media/image529.wmf"/></Relationships>
</file>

<file path=ppt/slides/_rels/slide194.xml.rels><?xml version="1.0" encoding="UTF-8" standalone="yes"?>
<Relationships xmlns="http://schemas.openxmlformats.org/package/2006/relationships"><Relationship Id="rId3" Type="http://schemas.openxmlformats.org/officeDocument/2006/relationships/slideLayout" Target="../slideLayouts/slideLayout137.xml"/><Relationship Id="rId2" Type="http://schemas.openxmlformats.org/officeDocument/2006/relationships/image" Target="../media/image531.wmf"/><Relationship Id="rId1" Type="http://schemas.openxmlformats.org/officeDocument/2006/relationships/image" Target="../media/image530.wm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8.xml"/><Relationship Id="rId1" Type="http://schemas.openxmlformats.org/officeDocument/2006/relationships/image" Target="../media/image15.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8.xml"/><Relationship Id="rId1" Type="http://schemas.openxmlformats.org/officeDocument/2006/relationships/image" Target="../media/image1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themeOverride" Target="../theme/themeOverride1.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image" Target="../media/image17.png"/><Relationship Id="rId1" Type="http://schemas.openxmlformats.org/officeDocument/2006/relationships/image" Target="../media/image16.png"/></Relationships>
</file>

<file path=ppt/slides/_rels/slide42.xml.rels><?xml version="1.0" encoding="UTF-8" standalone="yes"?>
<Relationships xmlns="http://schemas.openxmlformats.org/package/2006/relationships"><Relationship Id="rId7" Type="http://schemas.openxmlformats.org/officeDocument/2006/relationships/slideLayout" Target="../slideLayouts/slideLayout27.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image" Target="../media/image24.wmf"/><Relationship Id="rId1" Type="http://schemas.openxmlformats.org/officeDocument/2006/relationships/image" Target="../media/image18.wmf"/></Relationships>
</file>

<file path=ppt/slides/_rels/slide44.xml.rels><?xml version="1.0" encoding="UTF-8" standalone="yes"?>
<Relationships xmlns="http://schemas.openxmlformats.org/package/2006/relationships"><Relationship Id="rId7" Type="http://schemas.openxmlformats.org/officeDocument/2006/relationships/slideLayout" Target="../slideLayouts/slideLayout28.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18.wmf"/></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28.xml"/><Relationship Id="rId4" Type="http://schemas.openxmlformats.org/officeDocument/2006/relationships/image" Target="../media/image33.wmf"/><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slides/_rels/slide46.xml.rels><?xml version="1.0" encoding="UTF-8" standalone="yes"?>
<Relationships xmlns="http://schemas.openxmlformats.org/package/2006/relationships"><Relationship Id="rId7" Type="http://schemas.openxmlformats.org/officeDocument/2006/relationships/slideLayout" Target="../slideLayouts/slideLayout28.xml"/><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slides/_rels/slide47.xml.rels><?xml version="1.0" encoding="UTF-8" standalone="yes"?>
<Relationships xmlns="http://schemas.openxmlformats.org/package/2006/relationships"><Relationship Id="rId8" Type="http://schemas.openxmlformats.org/officeDocument/2006/relationships/slideLayout" Target="../slideLayouts/slideLayout28.xml"/><Relationship Id="rId7" Type="http://schemas.openxmlformats.org/officeDocument/2006/relationships/image" Target="../media/image46.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27.xml"/><Relationship Id="rId4" Type="http://schemas.openxmlformats.org/officeDocument/2006/relationships/image" Target="../media/image50.wmf"/><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slides/_rels/slide49.xml.rels><?xml version="1.0" encoding="UTF-8" standalone="yes"?>
<Relationships xmlns="http://schemas.openxmlformats.org/package/2006/relationships"><Relationship Id="rId8" Type="http://schemas.openxmlformats.org/officeDocument/2006/relationships/slideLayout" Target="../slideLayouts/slideLayout28.xml"/><Relationship Id="rId7" Type="http://schemas.openxmlformats.org/officeDocument/2006/relationships/image" Target="../media/image57.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png"/><Relationship Id="rId1" Type="http://schemas.openxmlformats.org/officeDocument/2006/relationships/image" Target="../media/image6.png"/></Relationships>
</file>

<file path=ppt/slides/_rels/slide50.xml.rels><?xml version="1.0" encoding="UTF-8" standalone="yes"?>
<Relationships xmlns="http://schemas.openxmlformats.org/package/2006/relationships"><Relationship Id="rId9" Type="http://schemas.openxmlformats.org/officeDocument/2006/relationships/image" Target="../media/image60.wmf"/><Relationship Id="rId8" Type="http://schemas.openxmlformats.org/officeDocument/2006/relationships/image" Target="../media/image59.wmf"/><Relationship Id="rId7" Type="http://schemas.openxmlformats.org/officeDocument/2006/relationships/image" Target="../media/image58.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 Id="rId3" Type="http://schemas.openxmlformats.org/officeDocument/2006/relationships/image" Target="../media/image54.wmf"/><Relationship Id="rId2" Type="http://schemas.openxmlformats.org/officeDocument/2006/relationships/image" Target="../media/image53.wmf"/><Relationship Id="rId10" Type="http://schemas.openxmlformats.org/officeDocument/2006/relationships/slideLayout" Target="../slideLayouts/slideLayout28.xml"/><Relationship Id="rId1" Type="http://schemas.openxmlformats.org/officeDocument/2006/relationships/image" Target="../media/image52.wmf"/></Relationships>
</file>

<file path=ppt/slides/_rels/slide51.xml.rels><?xml version="1.0" encoding="UTF-8" standalone="yes"?>
<Relationships xmlns="http://schemas.openxmlformats.org/package/2006/relationships"><Relationship Id="rId9" Type="http://schemas.openxmlformats.org/officeDocument/2006/relationships/image" Target="../media/image69.wmf"/><Relationship Id="rId8" Type="http://schemas.openxmlformats.org/officeDocument/2006/relationships/image" Target="../media/image68.wmf"/><Relationship Id="rId7" Type="http://schemas.openxmlformats.org/officeDocument/2006/relationships/image" Target="../media/image67.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 Id="rId3" Type="http://schemas.openxmlformats.org/officeDocument/2006/relationships/image" Target="../media/image63.wmf"/><Relationship Id="rId2" Type="http://schemas.openxmlformats.org/officeDocument/2006/relationships/image" Target="../media/image62.wmf"/><Relationship Id="rId11" Type="http://schemas.openxmlformats.org/officeDocument/2006/relationships/slideLayout" Target="../slideLayouts/slideLayout28.xml"/><Relationship Id="rId10" Type="http://schemas.openxmlformats.org/officeDocument/2006/relationships/image" Target="../media/image70.wmf"/><Relationship Id="rId1" Type="http://schemas.openxmlformats.org/officeDocument/2006/relationships/image" Target="../media/image61.wmf"/></Relationships>
</file>

<file path=ppt/slides/_rels/slide52.xml.rels><?xml version="1.0" encoding="UTF-8" standalone="yes"?>
<Relationships xmlns="http://schemas.openxmlformats.org/package/2006/relationships"><Relationship Id="rId7" Type="http://schemas.openxmlformats.org/officeDocument/2006/relationships/slideLayout" Target="../slideLayouts/slideLayout28.xml"/><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slides/_rels/slide53.xml.rels><?xml version="1.0" encoding="UTF-8" standalone="yes"?>
<Relationships xmlns="http://schemas.openxmlformats.org/package/2006/relationships"><Relationship Id="rId6" Type="http://schemas.openxmlformats.org/officeDocument/2006/relationships/slideLayout" Target="../slideLayouts/slideLayout28.xml"/><Relationship Id="rId5" Type="http://schemas.openxmlformats.org/officeDocument/2006/relationships/image" Target="../media/image81.wmf"/><Relationship Id="rId4" Type="http://schemas.openxmlformats.org/officeDocument/2006/relationships/image" Target="../media/image80.wmf"/><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28.xml"/><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28.xml"/><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28.xml"/><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s>
</file>

<file path=ppt/slides/_rels/slide57.xml.rels><?xml version="1.0" encoding="UTF-8" standalone="yes"?>
<Relationships xmlns="http://schemas.openxmlformats.org/package/2006/relationships"><Relationship Id="rId5" Type="http://schemas.openxmlformats.org/officeDocument/2006/relationships/slideLayout" Target="../slideLayouts/slideLayout28.xml"/><Relationship Id="rId4" Type="http://schemas.openxmlformats.org/officeDocument/2006/relationships/image" Target="../media/image71.wmf"/><Relationship Id="rId3" Type="http://schemas.openxmlformats.org/officeDocument/2006/relationships/image" Target="../media/image77.wmf"/><Relationship Id="rId2" Type="http://schemas.openxmlformats.org/officeDocument/2006/relationships/image" Target="../media/image92.wmf"/><Relationship Id="rId1" Type="http://schemas.openxmlformats.org/officeDocument/2006/relationships/image" Target="../media/image91.wmf"/></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5.wmf"/></Relationships>
</file>

<file path=ppt/slides/_rels/slide59.xml.rels><?xml version="1.0" encoding="UTF-8" standalone="yes"?>
<Relationships xmlns="http://schemas.openxmlformats.org/package/2006/relationships"><Relationship Id="rId8" Type="http://schemas.openxmlformats.org/officeDocument/2006/relationships/slideLayout" Target="../slideLayouts/slideLayout23.xml"/><Relationship Id="rId7" Type="http://schemas.openxmlformats.org/officeDocument/2006/relationships/image" Target="../media/image57.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6" Type="http://schemas.openxmlformats.org/officeDocument/2006/relationships/slideLayout" Target="../slideLayouts/slideLayout23.xml"/><Relationship Id="rId5" Type="http://schemas.openxmlformats.org/officeDocument/2006/relationships/image" Target="../media/image60.wmf"/><Relationship Id="rId4" Type="http://schemas.openxmlformats.org/officeDocument/2006/relationships/image" Target="../media/image59.wmf"/><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58.wmf"/></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9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96.wmf"/></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97.w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image" Target="../media/image99.wmf"/><Relationship Id="rId1" Type="http://schemas.openxmlformats.org/officeDocument/2006/relationships/image" Target="../media/image98.wmf"/></Relationships>
</file>

<file path=ppt/slides/_rels/slide68.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image" Target="../media/image107.wmf"/><Relationship Id="rId7" Type="http://schemas.openxmlformats.org/officeDocument/2006/relationships/image" Target="../media/image106.wmf"/><Relationship Id="rId6" Type="http://schemas.openxmlformats.org/officeDocument/2006/relationships/image" Target="../media/image105.wmf"/><Relationship Id="rId5" Type="http://schemas.openxmlformats.org/officeDocument/2006/relationships/image" Target="../media/image104.wmf"/><Relationship Id="rId4" Type="http://schemas.openxmlformats.org/officeDocument/2006/relationships/image" Target="../media/image103.wmf"/><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s>
</file>

<file path=ppt/slides/_rels/slide69.xml.rels><?xml version="1.0" encoding="UTF-8" standalone="yes"?>
<Relationships xmlns="http://schemas.openxmlformats.org/package/2006/relationships"><Relationship Id="rId7" Type="http://schemas.openxmlformats.org/officeDocument/2006/relationships/slideLayout" Target="../slideLayouts/slideLayout28.xml"/><Relationship Id="rId6" Type="http://schemas.openxmlformats.org/officeDocument/2006/relationships/image" Target="../media/image113.wmf"/><Relationship Id="rId5" Type="http://schemas.openxmlformats.org/officeDocument/2006/relationships/image" Target="../media/image112.wmf"/><Relationship Id="rId4" Type="http://schemas.openxmlformats.org/officeDocument/2006/relationships/image" Target="../media/image111.wmf"/><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5" Type="http://schemas.openxmlformats.org/officeDocument/2006/relationships/slideLayout" Target="../slideLayouts/slideLayout27.xml"/><Relationship Id="rId4" Type="http://schemas.openxmlformats.org/officeDocument/2006/relationships/image" Target="../media/image117.wmf"/><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114.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118.w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5.xml.rels><?xml version="1.0" encoding="UTF-8" standalone="yes"?>
<Relationships xmlns="http://schemas.openxmlformats.org/package/2006/relationships"><Relationship Id="rId6" Type="http://schemas.openxmlformats.org/officeDocument/2006/relationships/slideLayout" Target="../slideLayouts/slideLayout71.xml"/><Relationship Id="rId5" Type="http://schemas.openxmlformats.org/officeDocument/2006/relationships/image" Target="../media/image121.wmf"/><Relationship Id="rId4" Type="http://schemas.openxmlformats.org/officeDocument/2006/relationships/image" Target="../media/image120.wmf"/><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119.wmf"/></Relationships>
</file>

<file path=ppt/slides/_rels/slide76.xml.rels><?xml version="1.0" encoding="UTF-8" standalone="yes"?>
<Relationships xmlns="http://schemas.openxmlformats.org/package/2006/relationships"><Relationship Id="rId6" Type="http://schemas.openxmlformats.org/officeDocument/2006/relationships/slideLayout" Target="../slideLayouts/slideLayout72.xml"/><Relationship Id="rId5" Type="http://schemas.openxmlformats.org/officeDocument/2006/relationships/image" Target="../media/image49.wmf"/><Relationship Id="rId4" Type="http://schemas.openxmlformats.org/officeDocument/2006/relationships/image" Target="../media/image48.wmf"/><Relationship Id="rId3" Type="http://schemas.openxmlformats.org/officeDocument/2006/relationships/image" Target="../media/image119.wmf"/><Relationship Id="rId2" Type="http://schemas.openxmlformats.org/officeDocument/2006/relationships/image" Target="../media/image123.wmf"/><Relationship Id="rId1" Type="http://schemas.openxmlformats.org/officeDocument/2006/relationships/image" Target="../media/image122.wmf"/></Relationships>
</file>

<file path=ppt/slides/_rels/slide77.xml.rels><?xml version="1.0" encoding="UTF-8" standalone="yes"?>
<Relationships xmlns="http://schemas.openxmlformats.org/package/2006/relationships"><Relationship Id="rId8" Type="http://schemas.openxmlformats.org/officeDocument/2006/relationships/slideLayout" Target="../slideLayouts/slideLayout71.xml"/><Relationship Id="rId7" Type="http://schemas.openxmlformats.org/officeDocument/2006/relationships/image" Target="../media/image130.wmf"/><Relationship Id="rId6" Type="http://schemas.openxmlformats.org/officeDocument/2006/relationships/image" Target="../media/image129.wmf"/><Relationship Id="rId5" Type="http://schemas.openxmlformats.org/officeDocument/2006/relationships/image" Target="../media/image128.wmf"/><Relationship Id="rId4" Type="http://schemas.openxmlformats.org/officeDocument/2006/relationships/image" Target="../media/image127.wmf"/><Relationship Id="rId3"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image" Target="../media/image124.wmf"/></Relationships>
</file>

<file path=ppt/slides/_rels/slide78.xml.rels><?xml version="1.0" encoding="UTF-8" standalone="yes"?>
<Relationships xmlns="http://schemas.openxmlformats.org/package/2006/relationships"><Relationship Id="rId6" Type="http://schemas.openxmlformats.org/officeDocument/2006/relationships/slideLayout" Target="../slideLayouts/slideLayout71.xml"/><Relationship Id="rId5" Type="http://schemas.openxmlformats.org/officeDocument/2006/relationships/image" Target="../media/image135.wmf"/><Relationship Id="rId4" Type="http://schemas.openxmlformats.org/officeDocument/2006/relationships/image" Target="../media/image134.wmf"/><Relationship Id="rId3" Type="http://schemas.openxmlformats.org/officeDocument/2006/relationships/image" Target="../media/image133.wmf"/><Relationship Id="rId2" Type="http://schemas.openxmlformats.org/officeDocument/2006/relationships/image" Target="../media/image132.wmf"/><Relationship Id="rId1" Type="http://schemas.openxmlformats.org/officeDocument/2006/relationships/image" Target="../media/image131.wmf"/></Relationships>
</file>

<file path=ppt/slides/_rels/slide79.xml.rels><?xml version="1.0" encoding="UTF-8" standalone="yes"?>
<Relationships xmlns="http://schemas.openxmlformats.org/package/2006/relationships"><Relationship Id="rId5" Type="http://schemas.openxmlformats.org/officeDocument/2006/relationships/slideLayout" Target="../slideLayouts/slideLayout72.xml"/><Relationship Id="rId4" Type="http://schemas.openxmlformats.org/officeDocument/2006/relationships/image" Target="../media/image139.wmf"/><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136.wm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9.jpeg"/></Relationships>
</file>

<file path=ppt/slides/_rels/slide80.xml.rels><?xml version="1.0" encoding="UTF-8" standalone="yes"?>
<Relationships xmlns="http://schemas.openxmlformats.org/package/2006/relationships"><Relationship Id="rId9" Type="http://schemas.openxmlformats.org/officeDocument/2006/relationships/image" Target="../media/image148.wmf"/><Relationship Id="rId8" Type="http://schemas.openxmlformats.org/officeDocument/2006/relationships/image" Target="../media/image147.wmf"/><Relationship Id="rId7" Type="http://schemas.openxmlformats.org/officeDocument/2006/relationships/image" Target="../media/image146.wmf"/><Relationship Id="rId6" Type="http://schemas.openxmlformats.org/officeDocument/2006/relationships/image" Target="../media/image145.wmf"/><Relationship Id="rId5" Type="http://schemas.openxmlformats.org/officeDocument/2006/relationships/image" Target="../media/image144.wmf"/><Relationship Id="rId4" Type="http://schemas.openxmlformats.org/officeDocument/2006/relationships/image" Target="../media/image143.wmf"/><Relationship Id="rId3" Type="http://schemas.openxmlformats.org/officeDocument/2006/relationships/image" Target="../media/image142.wmf"/><Relationship Id="rId2" Type="http://schemas.openxmlformats.org/officeDocument/2006/relationships/image" Target="../media/image141.wmf"/><Relationship Id="rId10" Type="http://schemas.openxmlformats.org/officeDocument/2006/relationships/slideLayout" Target="../slideLayouts/slideLayout72.xml"/><Relationship Id="rId1" Type="http://schemas.openxmlformats.org/officeDocument/2006/relationships/image" Target="../media/image140.wmf"/></Relationships>
</file>

<file path=ppt/slides/_rels/slide81.xml.rels><?xml version="1.0" encoding="UTF-8" standalone="yes"?>
<Relationships xmlns="http://schemas.openxmlformats.org/package/2006/relationships"><Relationship Id="rId6" Type="http://schemas.openxmlformats.org/officeDocument/2006/relationships/slideLayout" Target="../slideLayouts/slideLayout72.xml"/><Relationship Id="rId5" Type="http://schemas.openxmlformats.org/officeDocument/2006/relationships/image" Target="../media/image153.wmf"/><Relationship Id="rId4" Type="http://schemas.openxmlformats.org/officeDocument/2006/relationships/image" Target="../media/image152.wmf"/><Relationship Id="rId3" Type="http://schemas.openxmlformats.org/officeDocument/2006/relationships/image" Target="../media/image151.wmf"/><Relationship Id="rId2" Type="http://schemas.openxmlformats.org/officeDocument/2006/relationships/image" Target="../media/image150.wmf"/><Relationship Id="rId1" Type="http://schemas.openxmlformats.org/officeDocument/2006/relationships/image" Target="../media/image149.wmf"/></Relationships>
</file>

<file path=ppt/slides/_rels/slide82.xml.rels><?xml version="1.0" encoding="UTF-8" standalone="yes"?>
<Relationships xmlns="http://schemas.openxmlformats.org/package/2006/relationships"><Relationship Id="rId9" Type="http://schemas.openxmlformats.org/officeDocument/2006/relationships/image" Target="../media/image162.wmf"/><Relationship Id="rId8" Type="http://schemas.openxmlformats.org/officeDocument/2006/relationships/image" Target="../media/image161.wmf"/><Relationship Id="rId7" Type="http://schemas.openxmlformats.org/officeDocument/2006/relationships/image" Target="../media/image160.wmf"/><Relationship Id="rId6" Type="http://schemas.openxmlformats.org/officeDocument/2006/relationships/image" Target="../media/image159.wmf"/><Relationship Id="rId5" Type="http://schemas.openxmlformats.org/officeDocument/2006/relationships/image" Target="../media/image158.wmf"/><Relationship Id="rId4" Type="http://schemas.openxmlformats.org/officeDocument/2006/relationships/image" Target="../media/image157.wmf"/><Relationship Id="rId3" Type="http://schemas.openxmlformats.org/officeDocument/2006/relationships/image" Target="../media/image156.wmf"/><Relationship Id="rId2" Type="http://schemas.openxmlformats.org/officeDocument/2006/relationships/image" Target="../media/image155.wmf"/><Relationship Id="rId13" Type="http://schemas.openxmlformats.org/officeDocument/2006/relationships/slideLayout" Target="../slideLayouts/slideLayout72.xml"/><Relationship Id="rId12" Type="http://schemas.openxmlformats.org/officeDocument/2006/relationships/image" Target="../media/image165.wmf"/><Relationship Id="rId11" Type="http://schemas.openxmlformats.org/officeDocument/2006/relationships/image" Target="../media/image164.wmf"/><Relationship Id="rId10" Type="http://schemas.openxmlformats.org/officeDocument/2006/relationships/image" Target="../media/image163.wmf"/><Relationship Id="rId1" Type="http://schemas.openxmlformats.org/officeDocument/2006/relationships/image" Target="../media/image154.wmf"/></Relationships>
</file>

<file path=ppt/slides/_rels/slide83.xml.rels><?xml version="1.0" encoding="UTF-8" standalone="yes"?>
<Relationships xmlns="http://schemas.openxmlformats.org/package/2006/relationships"><Relationship Id="rId6" Type="http://schemas.openxmlformats.org/officeDocument/2006/relationships/slideLayout" Target="../slideLayouts/slideLayout72.xml"/><Relationship Id="rId5" Type="http://schemas.openxmlformats.org/officeDocument/2006/relationships/image" Target="../media/image168.wmf"/><Relationship Id="rId4" Type="http://schemas.openxmlformats.org/officeDocument/2006/relationships/image" Target="../media/image151.wmf"/><Relationship Id="rId3" Type="http://schemas.openxmlformats.org/officeDocument/2006/relationships/image" Target="../media/image167.wmf"/><Relationship Id="rId2" Type="http://schemas.openxmlformats.org/officeDocument/2006/relationships/image" Target="../media/image166.wmf"/><Relationship Id="rId1" Type="http://schemas.openxmlformats.org/officeDocument/2006/relationships/image" Target="../media/image155.wmf"/></Relationships>
</file>

<file path=ppt/slides/_rels/slide84.xml.rels><?xml version="1.0" encoding="UTF-8" standalone="yes"?>
<Relationships xmlns="http://schemas.openxmlformats.org/package/2006/relationships"><Relationship Id="rId6" Type="http://schemas.openxmlformats.org/officeDocument/2006/relationships/slideLayout" Target="../slideLayouts/slideLayout72.xml"/><Relationship Id="rId5" Type="http://schemas.openxmlformats.org/officeDocument/2006/relationships/image" Target="../media/image172.wmf"/><Relationship Id="rId4" Type="http://schemas.openxmlformats.org/officeDocument/2006/relationships/image" Target="../media/image171.wmf"/><Relationship Id="rId3" Type="http://schemas.openxmlformats.org/officeDocument/2006/relationships/image" Target="../media/image170.wmf"/><Relationship Id="rId2" Type="http://schemas.openxmlformats.org/officeDocument/2006/relationships/image" Target="../media/image169.wmf"/><Relationship Id="rId1" Type="http://schemas.openxmlformats.org/officeDocument/2006/relationships/image" Target="../media/image150.wmf"/></Relationships>
</file>

<file path=ppt/slides/_rels/slide85.xml.rels><?xml version="1.0" encoding="UTF-8" standalone="yes"?>
<Relationships xmlns="http://schemas.openxmlformats.org/package/2006/relationships"><Relationship Id="rId6" Type="http://schemas.openxmlformats.org/officeDocument/2006/relationships/slideLayout" Target="../slideLayouts/slideLayout72.xml"/><Relationship Id="rId5" Type="http://schemas.openxmlformats.org/officeDocument/2006/relationships/image" Target="../media/image177.wmf"/><Relationship Id="rId4" Type="http://schemas.openxmlformats.org/officeDocument/2006/relationships/image" Target="../media/image176.wmf"/><Relationship Id="rId3" Type="http://schemas.openxmlformats.org/officeDocument/2006/relationships/image" Target="../media/image175.wmf"/><Relationship Id="rId2" Type="http://schemas.openxmlformats.org/officeDocument/2006/relationships/image" Target="../media/image174.wmf"/><Relationship Id="rId1" Type="http://schemas.openxmlformats.org/officeDocument/2006/relationships/image" Target="../media/image173.wmf"/></Relationships>
</file>

<file path=ppt/slides/_rels/slide86.xml.rels><?xml version="1.0" encoding="UTF-8" standalone="yes"?>
<Relationships xmlns="http://schemas.openxmlformats.org/package/2006/relationships"><Relationship Id="rId4" Type="http://schemas.openxmlformats.org/officeDocument/2006/relationships/slideLayout" Target="../slideLayouts/slideLayout72.xml"/><Relationship Id="rId3" Type="http://schemas.openxmlformats.org/officeDocument/2006/relationships/image" Target="../media/image175.wmf"/><Relationship Id="rId2" Type="http://schemas.openxmlformats.org/officeDocument/2006/relationships/image" Target="../media/image179.wmf"/><Relationship Id="rId1" Type="http://schemas.openxmlformats.org/officeDocument/2006/relationships/image" Target="../media/image178.wmf"/></Relationships>
</file>

<file path=ppt/slides/_rels/slide87.xml.rels><?xml version="1.0" encoding="UTF-8" standalone="yes"?>
<Relationships xmlns="http://schemas.openxmlformats.org/package/2006/relationships"><Relationship Id="rId6" Type="http://schemas.openxmlformats.org/officeDocument/2006/relationships/slideLayout" Target="../slideLayouts/slideLayout72.xml"/><Relationship Id="rId5" Type="http://schemas.openxmlformats.org/officeDocument/2006/relationships/image" Target="../media/image176.wmf"/><Relationship Id="rId4" Type="http://schemas.openxmlformats.org/officeDocument/2006/relationships/image" Target="../media/image183.wmf"/><Relationship Id="rId3" Type="http://schemas.openxmlformats.org/officeDocument/2006/relationships/image" Target="../media/image182.wmf"/><Relationship Id="rId2" Type="http://schemas.openxmlformats.org/officeDocument/2006/relationships/image" Target="../media/image181.wmf"/><Relationship Id="rId1" Type="http://schemas.openxmlformats.org/officeDocument/2006/relationships/image" Target="../media/image180.wmf"/></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image" Target="../media/image185.wmf"/><Relationship Id="rId1" Type="http://schemas.openxmlformats.org/officeDocument/2006/relationships/image" Target="../media/image184.wmf"/></Relationships>
</file>

<file path=ppt/slides/_rels/slide89.xml.rels><?xml version="1.0" encoding="UTF-8" standalone="yes"?>
<Relationships xmlns="http://schemas.openxmlformats.org/package/2006/relationships"><Relationship Id="rId8" Type="http://schemas.openxmlformats.org/officeDocument/2006/relationships/slideLayout" Target="../slideLayouts/slideLayout72.xml"/><Relationship Id="rId7" Type="http://schemas.openxmlformats.org/officeDocument/2006/relationships/image" Target="../media/image191.wmf"/><Relationship Id="rId6" Type="http://schemas.openxmlformats.org/officeDocument/2006/relationships/image" Target="../media/image190.wmf"/><Relationship Id="rId5" Type="http://schemas.openxmlformats.org/officeDocument/2006/relationships/image" Target="../media/image189.wmf"/><Relationship Id="rId4" Type="http://schemas.openxmlformats.org/officeDocument/2006/relationships/image" Target="../media/image188.wmf"/><Relationship Id="rId3" Type="http://schemas.openxmlformats.org/officeDocument/2006/relationships/image" Target="../media/image187.wmf"/><Relationship Id="rId2" Type="http://schemas.openxmlformats.org/officeDocument/2006/relationships/image" Target="../media/image184.wmf"/><Relationship Id="rId1" Type="http://schemas.openxmlformats.org/officeDocument/2006/relationships/image" Target="../media/image186.wm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91.xml.rels><?xml version="1.0" encoding="UTF-8" standalone="yes"?>
<Relationships xmlns="http://schemas.openxmlformats.org/package/2006/relationships"><Relationship Id="rId5" Type="http://schemas.openxmlformats.org/officeDocument/2006/relationships/slideLayout" Target="../slideLayouts/slideLayout93.xml"/><Relationship Id="rId4" Type="http://schemas.openxmlformats.org/officeDocument/2006/relationships/image" Target="../media/image117.wmf"/><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114.wmf"/></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93.xml"/><Relationship Id="rId1" Type="http://schemas.openxmlformats.org/officeDocument/2006/relationships/image" Target="../media/image192.wmf"/></Relationships>
</file>

<file path=ppt/slides/_rels/slide93.xml.rels><?xml version="1.0" encoding="UTF-8" standalone="yes"?>
<Relationships xmlns="http://schemas.openxmlformats.org/package/2006/relationships"><Relationship Id="rId6" Type="http://schemas.openxmlformats.org/officeDocument/2006/relationships/slideLayout" Target="../slideLayouts/slideLayout93.xml"/><Relationship Id="rId5" Type="http://schemas.openxmlformats.org/officeDocument/2006/relationships/image" Target="../media/image197.wmf"/><Relationship Id="rId4" Type="http://schemas.openxmlformats.org/officeDocument/2006/relationships/image" Target="../media/image196.wmf"/><Relationship Id="rId3" Type="http://schemas.openxmlformats.org/officeDocument/2006/relationships/image" Target="../media/image195.wmf"/><Relationship Id="rId2" Type="http://schemas.openxmlformats.org/officeDocument/2006/relationships/image" Target="../media/image194.wmf"/><Relationship Id="rId1" Type="http://schemas.openxmlformats.org/officeDocument/2006/relationships/image" Target="../media/image193.wmf"/></Relationships>
</file>

<file path=ppt/slides/_rels/slide94.xml.rels><?xml version="1.0" encoding="UTF-8" standalone="yes"?>
<Relationships xmlns="http://schemas.openxmlformats.org/package/2006/relationships"><Relationship Id="rId5" Type="http://schemas.openxmlformats.org/officeDocument/2006/relationships/slideLayout" Target="../slideLayouts/slideLayout93.xml"/><Relationship Id="rId4" Type="http://schemas.openxmlformats.org/officeDocument/2006/relationships/image" Target="../media/image192.wmf"/><Relationship Id="rId3" Type="http://schemas.openxmlformats.org/officeDocument/2006/relationships/image" Target="../media/image200.wmf"/><Relationship Id="rId2" Type="http://schemas.openxmlformats.org/officeDocument/2006/relationships/image" Target="../media/image199.wmf"/><Relationship Id="rId1" Type="http://schemas.openxmlformats.org/officeDocument/2006/relationships/image" Target="../media/image198.wmf"/></Relationships>
</file>

<file path=ppt/slides/_rels/slide95.xml.rels><?xml version="1.0" encoding="UTF-8" standalone="yes"?>
<Relationships xmlns="http://schemas.openxmlformats.org/package/2006/relationships"><Relationship Id="rId6" Type="http://schemas.openxmlformats.org/officeDocument/2006/relationships/slideLayout" Target="../slideLayouts/slideLayout94.xml"/><Relationship Id="rId5" Type="http://schemas.openxmlformats.org/officeDocument/2006/relationships/image" Target="../media/image202.emf"/><Relationship Id="rId4" Type="http://schemas.openxmlformats.org/officeDocument/2006/relationships/image" Target="../media/image201.wmf"/><Relationship Id="rId3" Type="http://schemas.openxmlformats.org/officeDocument/2006/relationships/image" Target="../media/image200.wmf"/><Relationship Id="rId2" Type="http://schemas.openxmlformats.org/officeDocument/2006/relationships/image" Target="../media/image199.wmf"/><Relationship Id="rId1" Type="http://schemas.openxmlformats.org/officeDocument/2006/relationships/image" Target="../media/image198.wmf"/></Relationships>
</file>

<file path=ppt/slides/_rels/slide96.xml.rels><?xml version="1.0" encoding="UTF-8" standalone="yes"?>
<Relationships xmlns="http://schemas.openxmlformats.org/package/2006/relationships"><Relationship Id="rId9" Type="http://schemas.openxmlformats.org/officeDocument/2006/relationships/image" Target="../media/image208.wmf"/><Relationship Id="rId8" Type="http://schemas.openxmlformats.org/officeDocument/2006/relationships/image" Target="../media/image207.wmf"/><Relationship Id="rId7" Type="http://schemas.openxmlformats.org/officeDocument/2006/relationships/image" Target="../media/image206.wmf"/><Relationship Id="rId6" Type="http://schemas.openxmlformats.org/officeDocument/2006/relationships/image" Target="../media/image205.wmf"/><Relationship Id="rId5" Type="http://schemas.openxmlformats.org/officeDocument/2006/relationships/image" Target="../media/image204.wmf"/><Relationship Id="rId4" Type="http://schemas.openxmlformats.org/officeDocument/2006/relationships/image" Target="../media/image203.wmf"/><Relationship Id="rId3" Type="http://schemas.openxmlformats.org/officeDocument/2006/relationships/image" Target="../media/image200.wmf"/><Relationship Id="rId2" Type="http://schemas.openxmlformats.org/officeDocument/2006/relationships/image" Target="../media/image199.wmf"/><Relationship Id="rId13" Type="http://schemas.openxmlformats.org/officeDocument/2006/relationships/slideLayout" Target="../slideLayouts/slideLayout94.xml"/><Relationship Id="rId12" Type="http://schemas.openxmlformats.org/officeDocument/2006/relationships/image" Target="../media/image211.wmf"/><Relationship Id="rId11" Type="http://schemas.openxmlformats.org/officeDocument/2006/relationships/image" Target="../media/image210.wmf"/><Relationship Id="rId10" Type="http://schemas.openxmlformats.org/officeDocument/2006/relationships/image" Target="../media/image209.wmf"/><Relationship Id="rId1" Type="http://schemas.openxmlformats.org/officeDocument/2006/relationships/image" Target="../media/image198.wmf"/></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image" Target="../media/image213.wmf"/><Relationship Id="rId1" Type="http://schemas.openxmlformats.org/officeDocument/2006/relationships/image" Target="../media/image212.wmf"/></Relationships>
</file>

<file path=ppt/slides/_rels/slide98.xml.rels><?xml version="1.0" encoding="UTF-8" standalone="yes"?>
<Relationships xmlns="http://schemas.openxmlformats.org/package/2006/relationships"><Relationship Id="rId6" Type="http://schemas.openxmlformats.org/officeDocument/2006/relationships/slideLayout" Target="../slideLayouts/slideLayout94.xml"/><Relationship Id="rId5" Type="http://schemas.openxmlformats.org/officeDocument/2006/relationships/image" Target="../media/image218.wmf"/><Relationship Id="rId4" Type="http://schemas.openxmlformats.org/officeDocument/2006/relationships/image" Target="../media/image217.wmf"/><Relationship Id="rId3" Type="http://schemas.openxmlformats.org/officeDocument/2006/relationships/image" Target="../media/image216.wmf"/><Relationship Id="rId2" Type="http://schemas.openxmlformats.org/officeDocument/2006/relationships/image" Target="../media/image215.wmf"/><Relationship Id="rId1" Type="http://schemas.openxmlformats.org/officeDocument/2006/relationships/image" Target="../media/image214.wmf"/></Relationships>
</file>

<file path=ppt/slides/_rels/slide99.xml.rels><?xml version="1.0" encoding="UTF-8" standalone="yes"?>
<Relationships xmlns="http://schemas.openxmlformats.org/package/2006/relationships"><Relationship Id="rId9" Type="http://schemas.openxmlformats.org/officeDocument/2006/relationships/image" Target="../media/image227.wmf"/><Relationship Id="rId8" Type="http://schemas.openxmlformats.org/officeDocument/2006/relationships/image" Target="../media/image226.wmf"/><Relationship Id="rId7" Type="http://schemas.openxmlformats.org/officeDocument/2006/relationships/image" Target="../media/image225.wmf"/><Relationship Id="rId6" Type="http://schemas.openxmlformats.org/officeDocument/2006/relationships/image" Target="../media/image224.wmf"/><Relationship Id="rId5" Type="http://schemas.openxmlformats.org/officeDocument/2006/relationships/image" Target="../media/image223.wmf"/><Relationship Id="rId4" Type="http://schemas.openxmlformats.org/officeDocument/2006/relationships/image" Target="../media/image222.wmf"/><Relationship Id="rId3" Type="http://schemas.openxmlformats.org/officeDocument/2006/relationships/image" Target="../media/image221.wmf"/><Relationship Id="rId2" Type="http://schemas.openxmlformats.org/officeDocument/2006/relationships/image" Target="../media/image220.wmf"/><Relationship Id="rId12" Type="http://schemas.openxmlformats.org/officeDocument/2006/relationships/slideLayout" Target="../slideLayouts/slideLayout94.xml"/><Relationship Id="rId11" Type="http://schemas.openxmlformats.org/officeDocument/2006/relationships/image" Target="../media/image229.wmf"/><Relationship Id="rId10" Type="http://schemas.openxmlformats.org/officeDocument/2006/relationships/image" Target="../media/image228.wmf"/><Relationship Id="rId1" Type="http://schemas.openxmlformats.org/officeDocument/2006/relationships/image" Target="../media/image2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lum bright="-12000"/>
          </a:blip>
          <a:stretch>
            <a:fillRect/>
          </a:stretch>
        </p:blipFill>
        <p:spPr>
          <a:xfrm>
            <a:off x="15875" y="46990"/>
            <a:ext cx="2145030" cy="631825"/>
          </a:xfrm>
          <a:prstGeom prst="rect">
            <a:avLst/>
          </a:prstGeom>
          <a:solidFill>
            <a:schemeClr val="accent5"/>
          </a:solidFill>
        </p:spPr>
      </p:pic>
      <p:sp>
        <p:nvSpPr>
          <p:cNvPr id="1188866" name="Rectangle 2"/>
          <p:cNvSpPr>
            <a:spLocks noGrp="1"/>
          </p:cNvSpPr>
          <p:nvPr>
            <p:ph type="ctrTitle"/>
          </p:nvPr>
        </p:nvSpPr>
        <p:spPr>
          <a:xfrm>
            <a:off x="3962400" y="1828800"/>
            <a:ext cx="8027035" cy="2210435"/>
          </a:xfrm>
        </p:spPr>
        <p:txBody>
          <a:bodyPr vert="horz" wrap="square" lIns="91440" tIns="45720" rIns="91440" bIns="45720" anchor="ctr"/>
          <a:p>
            <a:pPr eaLnBrk="1" fontAlgn="base" hangingPunct="1"/>
            <a:r>
              <a:rPr lang="zh-CN" altLang="en-US" b="1" strike="noStrike" noProof="1" dirty="0">
                <a:solidFill>
                  <a:srgbClr val="FFFFFF"/>
                </a:solidFill>
                <a:latin typeface="楷体_GB2312" pitchFamily="49" charset="-122"/>
                <a:ea typeface="楷体_GB2312" pitchFamily="49" charset="-122"/>
                <a:cs typeface="+mj-cs"/>
              </a:rPr>
              <a:t>线性代数</a:t>
            </a:r>
            <a:r>
              <a:rPr lang="zh-CN" altLang="en-US" sz="3600" b="1" strike="noStrike" noProof="1" dirty="0">
                <a:solidFill>
                  <a:srgbClr val="FFFFFF"/>
                </a:solidFill>
                <a:latin typeface="楷体_GB2312" pitchFamily="49" charset="-122"/>
                <a:ea typeface="楷体_GB2312" pitchFamily="49" charset="-122"/>
                <a:cs typeface="+mj-cs"/>
              </a:rPr>
              <a:t>（第六版）</a:t>
            </a:r>
            <a:br>
              <a:rPr lang="zh-CN" altLang="en-US" sz="3600" b="1" dirty="0">
                <a:solidFill>
                  <a:srgbClr val="FFFFFF"/>
                </a:solidFill>
                <a:latin typeface="楷体_GB2312" pitchFamily="49" charset="-122"/>
                <a:ea typeface="楷体_GB2312" pitchFamily="49" charset="-122"/>
                <a:cs typeface="+mj-cs"/>
              </a:rPr>
            </a:br>
            <a:r>
              <a:rPr lang="en-US" altLang="zh-CN" sz="4000" b="1" i="1" strike="noStrike" noProof="0" dirty="0" smtClean="0">
                <a:ln>
                  <a:noFill/>
                </a:ln>
                <a:solidFill>
                  <a:schemeClr val="bg1"/>
                </a:solidFill>
                <a:effectLst/>
                <a:uLnTx/>
                <a:uFillTx/>
                <a:latin typeface="Times New Roman" panose="02020603050405020304" pitchFamily="18" charset="0"/>
                <a:cs typeface="Times New Roman" panose="02020603050405020304" pitchFamily="18" charset="0"/>
                <a:sym typeface="+mn-ea"/>
              </a:rPr>
              <a:t>Linear  Algebra</a:t>
            </a:r>
            <a:br>
              <a:rPr kumimoji="0" lang="zh-CN" altLang="en-US" sz="3600" b="1" i="1" u="none" strike="noStrike" kern="0" cap="none" spc="0" normalizeH="0" baseline="0" noProof="0" dirty="0" smtClean="0">
                <a:ln>
                  <a:noFill/>
                </a:ln>
                <a:solidFill>
                  <a:schemeClr val="accent1">
                    <a:lumMod val="50000"/>
                  </a:schemeClr>
                </a:solidFill>
                <a:effectLst/>
                <a:uLnTx/>
                <a:uFillTx/>
                <a:latin typeface="Times New Roman" panose="02020603050405020304" pitchFamily="18" charset="0"/>
                <a:ea typeface="+mj-ea"/>
                <a:cs typeface="Times New Roman" panose="02020603050405020304" pitchFamily="18" charset="0"/>
              </a:rPr>
            </a:br>
            <a:endParaRPr lang="zh-CN" altLang="en-US" sz="3600" b="1" strike="noStrike" noProof="1" dirty="0">
              <a:solidFill>
                <a:srgbClr val="FFFFFF"/>
              </a:solidFill>
              <a:latin typeface="楷体_GB2312" pitchFamily="49" charset="-122"/>
              <a:ea typeface="楷体_GB2312" pitchFamily="49" charset="-122"/>
              <a:cs typeface="+mj-cs"/>
            </a:endParaRPr>
          </a:p>
        </p:txBody>
      </p:sp>
      <p:sp>
        <p:nvSpPr>
          <p:cNvPr id="628738" name="Rectangle 3"/>
          <p:cNvSpPr>
            <a:spLocks noGrp="1" noChangeArrowheads="1"/>
          </p:cNvSpPr>
          <p:nvPr>
            <p:ph type="subTitle" idx="1"/>
          </p:nvPr>
        </p:nvSpPr>
        <p:spPr>
          <a:xfrm>
            <a:off x="2984500" y="4589780"/>
            <a:ext cx="6777355" cy="1654175"/>
          </a:xfrm>
        </p:spPr>
        <p:txBody>
          <a:bodyPr vert="horz" wrap="square" lIns="91440" tIns="45720" rIns="91440" bIns="45720" numCol="1" anchor="t" anchorCtr="0" compatLnSpc="1"/>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defRPr/>
            </a:pPr>
            <a:r>
              <a:rPr kumimoji="0" lang="zh-CN" altLang="en-US" sz="3600" b="1" i="0" u="none" strike="noStrike" kern="0" cap="none" spc="0" normalizeH="0" baseline="0" noProof="0" dirty="0" smtClean="0">
                <a:ln>
                  <a:noFill/>
                </a:ln>
                <a:solidFill>
                  <a:schemeClr val="accent1">
                    <a:lumMod val="75000"/>
                  </a:schemeClr>
                </a:solidFill>
                <a:effectLst/>
                <a:uLnTx/>
                <a:uFillTx/>
                <a:latin typeface="微软雅黑 Light" panose="020B0502040204020203" charset="-122"/>
                <a:ea typeface="微软雅黑 Light" panose="020B0502040204020203" charset="-122"/>
                <a:cs typeface="+mn-cs"/>
              </a:rPr>
              <a:t>主讲：任燕</a:t>
            </a:r>
            <a:endParaRPr kumimoji="0" lang="zh-CN" altLang="en-US" sz="3200" b="1" i="0" u="none" strike="noStrike" kern="0" cap="none" spc="0" normalizeH="0" baseline="0" noProof="0" dirty="0" smtClean="0">
              <a:ln>
                <a:noFill/>
              </a:ln>
              <a:solidFill>
                <a:schemeClr val="accent1">
                  <a:lumMod val="75000"/>
                </a:schemeClr>
              </a:solidFill>
              <a:effectLst/>
              <a:uLnTx/>
              <a:uFillTx/>
              <a:latin typeface="Tahoma" panose="020B0604030504040204"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defRPr/>
            </a:pPr>
            <a:r>
              <a:rPr kumimoji="0" lang="en-US" altLang="zh-CN" sz="3200" b="1" i="0" u="none" strike="noStrike" kern="0" cap="none" spc="0" normalizeH="0" baseline="0" noProof="0" dirty="0" smtClean="0">
                <a:ln>
                  <a:noFill/>
                </a:ln>
                <a:solidFill>
                  <a:schemeClr val="accent1">
                    <a:lumMod val="75000"/>
                  </a:schemeClr>
                </a:solidFill>
                <a:effectLst/>
                <a:uLnTx/>
                <a:uFillTx/>
                <a:latin typeface="Tahoma" panose="020B0604030504040204" pitchFamily="34" charset="0"/>
                <a:ea typeface="+mn-ea"/>
                <a:cs typeface="+mn-cs"/>
              </a:rPr>
              <a:t>15603591355</a:t>
            </a:r>
            <a:endParaRPr kumimoji="0" lang="en-US" altLang="zh-CN" sz="3200" b="1" i="0" u="none" strike="noStrike" kern="0" cap="none" spc="0" normalizeH="0" baseline="0" noProof="0" dirty="0" smtClean="0">
              <a:ln>
                <a:noFill/>
              </a:ln>
              <a:solidFill>
                <a:schemeClr val="accent1">
                  <a:lumMod val="75000"/>
                </a:schemeClr>
              </a:solidFill>
              <a:effectLst/>
              <a:uLnTx/>
              <a:uFillTx/>
              <a:latin typeface="Tahoma" panose="020B0604030504040204" pitchFamily="34" charset="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5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177800" y="3066415"/>
            <a:ext cx="6832600" cy="3137535"/>
          </a:xfrm>
          <a:prstGeom prst="rect">
            <a:avLst/>
          </a:prstGeom>
          <a:noFill/>
        </p:spPr>
        <p:txBody>
          <a:bodyPr vert="horz" wrap="square" lIns="91440" tIns="45720" rIns="91440" bIns="45720" anchor="t">
            <a:spAutoFit/>
          </a:bodyPr>
          <a:lstStyle/>
          <a:p>
            <a:pPr marL="0" indent="0" algn="l" defTabSz="914400" eaLnBrk="1" latinLnBrk="0" hangingPunct="1">
              <a:lnSpc>
                <a:spcPct val="150000"/>
              </a:lnSpc>
              <a:spcBef>
                <a:spcPts val="0"/>
              </a:spcBef>
              <a:spcAft>
                <a:spcPts val="0"/>
              </a:spcAft>
              <a:buFontTx/>
              <a:buNone/>
            </a:pPr>
            <a:r>
              <a:rPr sz="3600">
                <a:solidFill>
                  <a:srgbClr val="FF0000"/>
                </a:solidFill>
                <a:latin typeface="Calibri" panose="020F0502020204030204" charset="0"/>
                <a:ea typeface="宋体" panose="02010600030101010101" pitchFamily="2" charset="-122"/>
              </a:rPr>
              <a:t>测试试剂、疫苗 的研发</a:t>
            </a:r>
            <a:endParaRPr lang="ko-KR" altLang="en-US" sz="3600">
              <a:solidFill>
                <a:srgbClr val="FF0000"/>
              </a:solidFill>
              <a:latin typeface="Calibri" panose="020F0502020204030204" charset="0"/>
              <a:ea typeface="宋体" panose="02010600030101010101" pitchFamily="2" charset="-122"/>
            </a:endParaRPr>
          </a:p>
          <a:p>
            <a:pPr marL="0" indent="0" algn="l" defTabSz="914400" eaLnBrk="1" latinLnBrk="0" hangingPunct="1">
              <a:lnSpc>
                <a:spcPct val="150000"/>
              </a:lnSpc>
              <a:spcBef>
                <a:spcPts val="0"/>
              </a:spcBef>
              <a:spcAft>
                <a:spcPts val="0"/>
              </a:spcAft>
              <a:buFontTx/>
              <a:buNone/>
            </a:pPr>
            <a:r>
              <a:rPr sz="3600">
                <a:solidFill>
                  <a:srgbClr val="FF0000"/>
                </a:solidFill>
                <a:latin typeface="Calibri" panose="020F0502020204030204" charset="0"/>
                <a:ea typeface="宋体" panose="02010600030101010101" pitchFamily="2" charset="-122"/>
              </a:rPr>
              <a:t>模型预测</a:t>
            </a:r>
            <a:endParaRPr lang="ko-KR" altLang="en-US" sz="3600">
              <a:solidFill>
                <a:srgbClr val="FF0000"/>
              </a:solidFill>
              <a:latin typeface="Calibri" panose="020F0502020204030204" charset="0"/>
              <a:ea typeface="宋体" panose="02010600030101010101" pitchFamily="2" charset="-122"/>
            </a:endParaRPr>
          </a:p>
          <a:p>
            <a:pPr marL="0" indent="0" algn="l" defTabSz="914400" eaLnBrk="1" latinLnBrk="0" hangingPunct="1">
              <a:lnSpc>
                <a:spcPct val="150000"/>
              </a:lnSpc>
              <a:spcBef>
                <a:spcPts val="0"/>
              </a:spcBef>
              <a:spcAft>
                <a:spcPts val="0"/>
              </a:spcAft>
              <a:buFontTx/>
              <a:buNone/>
            </a:pPr>
            <a:r>
              <a:rPr sz="3600">
                <a:solidFill>
                  <a:srgbClr val="FF0000"/>
                </a:solidFill>
                <a:latin typeface="Calibri" panose="020F0502020204030204" charset="0"/>
                <a:ea typeface="宋体" panose="02010600030101010101" pitchFamily="2" charset="-122"/>
              </a:rPr>
              <a:t>火神山医院，10天时间拔地而起</a:t>
            </a:r>
            <a:endParaRPr lang="ko-KR" altLang="en-US" sz="3600">
              <a:solidFill>
                <a:srgbClr val="FF0000"/>
              </a:solidFill>
              <a:latin typeface="Calibri" panose="020F0502020204030204" charset="0"/>
              <a:ea typeface="宋体" panose="02010600030101010101" pitchFamily="2" charset="-122"/>
            </a:endParaRPr>
          </a:p>
          <a:p>
            <a:pPr marL="0" indent="0" algn="l" defTabSz="914400" eaLnBrk="1" latinLnBrk="0" hangingPunct="1">
              <a:lnSpc>
                <a:spcPct val="100000"/>
              </a:lnSpc>
              <a:spcBef>
                <a:spcPts val="0"/>
              </a:spcBef>
              <a:spcAft>
                <a:spcPts val="0"/>
              </a:spcAft>
              <a:buFontTx/>
              <a:buNone/>
            </a:pPr>
            <a:endParaRPr lang="ko-KR" altLang="en-US" sz="3600">
              <a:solidFill>
                <a:srgbClr val="FF0000"/>
              </a:solidFill>
              <a:latin typeface="Calibri" panose="020F0502020204030204" charset="0"/>
              <a:ea typeface="宋体" panose="02010600030101010101" pitchFamily="2" charset="-122"/>
            </a:endParaRPr>
          </a:p>
        </p:txBody>
      </p:sp>
      <p:sp>
        <p:nvSpPr>
          <p:cNvPr id="3" name="文本框 2"/>
          <p:cNvSpPr txBox="1"/>
          <p:nvPr/>
        </p:nvSpPr>
        <p:spPr>
          <a:xfrm>
            <a:off x="481330" y="1504950"/>
            <a:ext cx="7930515" cy="768985"/>
          </a:xfrm>
          <a:prstGeom prst="rect">
            <a:avLst/>
          </a:prstGeom>
          <a:solidFill>
            <a:schemeClr val="bg1">
              <a:alpha val="20802"/>
            </a:schemeClr>
          </a:solidFill>
        </p:spPr>
        <p:txBody>
          <a:bodyPr vert="horz" wrap="square" lIns="91440" tIns="45720" rIns="91440" bIns="45720" anchor="t">
            <a:spAutoFit/>
          </a:bodyPr>
          <a:lstStyle/>
          <a:p>
            <a:pPr marL="0" indent="0" algn="l" defTabSz="914400" eaLnBrk="1" latinLnBrk="0" hangingPunct="1">
              <a:lnSpc>
                <a:spcPct val="100000"/>
              </a:lnSpc>
              <a:spcBef>
                <a:spcPts val="0"/>
              </a:spcBef>
              <a:spcAft>
                <a:spcPts val="0"/>
              </a:spcAft>
              <a:buFontTx/>
              <a:buNone/>
            </a:pPr>
            <a:r>
              <a:rPr sz="4400" b="1">
                <a:solidFill>
                  <a:schemeClr val="tx1"/>
                </a:solidFill>
                <a:latin typeface="Calibri" panose="020F0502020204030204" charset="0"/>
                <a:ea typeface="宋体" panose="02010600030101010101" pitchFamily="2" charset="-122"/>
              </a:rPr>
              <a:t>三、科技力量</a:t>
            </a:r>
            <a:endParaRPr lang="ko-KR" altLang="en-US" sz="4400" b="1">
              <a:solidFill>
                <a:schemeClr val="tx1"/>
              </a:solidFill>
              <a:latin typeface="Calibri" panose="020F0502020204030204" charset="0"/>
              <a:ea typeface="宋体" panose="02010600030101010101" pitchFamily="2" charset="-122"/>
            </a:endParaRPr>
          </a:p>
        </p:txBody>
      </p:sp>
      <p:pic>
        <p:nvPicPr>
          <p:cNvPr id="4" name="图片 3" descr="C:/Users/lenovo/AppData/Roaming/JisuOffice/ETemp/22888_9331200/fImage27337851007242.jpeg"/>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7117080" y="233044"/>
            <a:ext cx="4384675" cy="502031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100.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674818" name="Text Box 3"/>
          <p:cNvSpPr txBox="1"/>
          <p:nvPr/>
        </p:nvSpPr>
        <p:spPr>
          <a:xfrm>
            <a:off x="2438400" y="1052830"/>
            <a:ext cx="7696200" cy="1124585"/>
          </a:xfrm>
          <a:prstGeom prst="rect">
            <a:avLst/>
          </a:prstGeom>
          <a:noFill/>
          <a:ln w="9525">
            <a:noFill/>
          </a:ln>
        </p:spPr>
        <p:txBody>
          <a:bodyPr anchor="t">
            <a:spAutoFit/>
          </a:bodyPr>
          <a:p>
            <a:pPr>
              <a:lnSpc>
                <a:spcPct val="120000"/>
              </a:lnSpc>
            </a:pPr>
            <a:r>
              <a:rPr lang="zh-CN" altLang="en-US" sz="2800" b="1" dirty="0">
                <a:solidFill>
                  <a:srgbClr val="000000"/>
                </a:solidFill>
                <a:latin typeface="楷体_GB2312" pitchFamily="49" charset="-122"/>
                <a:ea typeface="楷体_GB2312" pitchFamily="49" charset="-122"/>
              </a:rPr>
              <a:t>经过一次对换是如此，经过多次对换还是如此</a:t>
            </a:r>
            <a:r>
              <a:rPr lang="en-US" altLang="zh-CN" sz="2800" b="1" dirty="0">
                <a:solidFill>
                  <a:srgbClr val="000000"/>
                </a:solidFill>
                <a:latin typeface="楷体_GB2312" pitchFamily="49" charset="-122"/>
                <a:ea typeface="楷体_GB2312" pitchFamily="49" charset="-122"/>
              </a:rPr>
              <a:t>. </a:t>
            </a:r>
            <a:r>
              <a:rPr lang="zh-CN" altLang="en-US" sz="2800" b="1" dirty="0">
                <a:solidFill>
                  <a:srgbClr val="000000"/>
                </a:solidFill>
                <a:latin typeface="楷体_GB2312" pitchFamily="49" charset="-122"/>
                <a:ea typeface="楷体_GB2312" pitchFamily="49" charset="-122"/>
              </a:rPr>
              <a:t>所以，在一系列对换之后</a:t>
            </a:r>
            <a:endParaRPr lang="zh-CN" altLang="en-US" sz="2800" b="1" dirty="0">
              <a:solidFill>
                <a:srgbClr val="000000"/>
              </a:solidFill>
              <a:latin typeface="楷体_GB2312" pitchFamily="49" charset="-122"/>
              <a:ea typeface="楷体_GB2312" pitchFamily="49" charset="-122"/>
            </a:endParaRPr>
          </a:p>
        </p:txBody>
      </p:sp>
      <p:sp>
        <p:nvSpPr>
          <p:cNvPr id="674820" name="Text Box 3"/>
          <p:cNvSpPr txBox="1"/>
          <p:nvPr/>
        </p:nvSpPr>
        <p:spPr>
          <a:xfrm>
            <a:off x="2495550" y="3321050"/>
            <a:ext cx="7696200" cy="607695"/>
          </a:xfrm>
          <a:prstGeom prst="rect">
            <a:avLst/>
          </a:prstGeom>
          <a:noFill/>
          <a:ln w="9525">
            <a:noFill/>
          </a:ln>
        </p:spPr>
        <p:txBody>
          <a:bodyPr anchor="t">
            <a:spAutoFit/>
          </a:bodyPr>
          <a:p>
            <a:pPr>
              <a:lnSpc>
                <a:spcPct val="120000"/>
              </a:lnSpc>
            </a:pPr>
            <a:r>
              <a:rPr lang="zh-CN" altLang="en-US" sz="2800" b="1" dirty="0">
                <a:solidFill>
                  <a:srgbClr val="000000"/>
                </a:solidFill>
                <a:latin typeface="楷体_GB2312" pitchFamily="49" charset="-122"/>
                <a:ea typeface="楷体_GB2312" pitchFamily="49" charset="-122"/>
              </a:rPr>
              <a:t>三项的符号也是相同的，即</a:t>
            </a:r>
            <a:endParaRPr lang="zh-CN" altLang="en-US" sz="2800" b="1" dirty="0">
              <a:solidFill>
                <a:srgbClr val="000000"/>
              </a:solidFill>
              <a:latin typeface="楷体_GB2312" pitchFamily="49" charset="-122"/>
              <a:ea typeface="楷体_GB2312" pitchFamily="49" charset="-122"/>
            </a:endParaRPr>
          </a:p>
        </p:txBody>
      </p:sp>
      <p:pic>
        <p:nvPicPr>
          <p:cNvPr id="52225" name="图片 52224" descr="ppt/media/image215.wmf"/>
          <p:cNvPicPr/>
          <p:nvPr/>
        </p:nvPicPr>
        <p:blipFill>
          <a:blip r:embed="rId1"/>
          <a:stretch>
            <a:fillRect/>
          </a:stretch>
        </p:blipFill>
        <p:spPr>
          <a:xfrm>
            <a:off x="2855913" y="4438650"/>
            <a:ext cx="6305550" cy="1222375"/>
          </a:xfrm>
          <a:prstGeom prst="rect">
            <a:avLst/>
          </a:prstGeom>
          <a:noFill/>
          <a:ln w="38100">
            <a:noFill/>
          </a:ln>
        </p:spPr>
      </p:pic>
      <p:pic>
        <p:nvPicPr>
          <p:cNvPr id="52226" name="图片 52225" descr="ppt/media/image199.wmf"/>
          <p:cNvPicPr/>
          <p:nvPr/>
        </p:nvPicPr>
        <p:blipFill>
          <a:blip r:embed="rId2"/>
          <a:stretch>
            <a:fillRect/>
          </a:stretch>
        </p:blipFill>
        <p:spPr>
          <a:xfrm>
            <a:off x="2779713" y="2349500"/>
            <a:ext cx="6556375" cy="541338"/>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2" name="Group 2"/>
          <p:cNvGrpSpPr/>
          <p:nvPr/>
        </p:nvGrpSpPr>
        <p:grpSpPr>
          <a:xfrm>
            <a:off x="2438400" y="1402080"/>
            <a:ext cx="6917055" cy="1527175"/>
            <a:chOff x="2438400" y="1402080"/>
            <a:chExt cx="6917055" cy="1527175"/>
          </a:xfrm>
        </p:grpSpPr>
        <p:sp>
          <p:nvSpPr>
            <p:cNvPr id="675842" name="Rectangle 3"/>
            <p:cNvSpPr/>
            <p:nvPr/>
          </p:nvSpPr>
          <p:spPr>
            <a:xfrm>
              <a:off x="2438400" y="1402080"/>
              <a:ext cx="5024120" cy="521970"/>
            </a:xfrm>
            <a:prstGeom prst="rect">
              <a:avLst/>
            </a:prstGeom>
            <a:noFill/>
            <a:ln w="9525">
              <a:noFill/>
            </a:ln>
          </p:spPr>
          <p:txBody>
            <a:bodyPr wrap="none" anchor="t">
              <a:spAutoFit/>
            </a:bodyPr>
            <a:p>
              <a:r>
                <a:rPr lang="zh-CN" altLang="en-US" sz="2800" b="1" dirty="0">
                  <a:solidFill>
                    <a:srgbClr val="0000FF"/>
                  </a:solidFill>
                  <a:latin typeface="Times New Roman" panose="02020603050405020304" pitchFamily="18" charset="0"/>
                  <a:ea typeface="楷体_GB2312" pitchFamily="49" charset="-122"/>
                </a:rPr>
                <a:t>定理</a:t>
              </a:r>
              <a:r>
                <a:rPr lang="en-US" altLang="zh-CN" sz="2800" b="1" dirty="0">
                  <a:solidFill>
                    <a:srgbClr val="4044F6"/>
                  </a:solidFill>
                  <a:latin typeface="Times New Roman" panose="02020603050405020304" pitchFamily="18" charset="0"/>
                  <a:ea typeface="楷体_GB2312" pitchFamily="49" charset="-122"/>
                </a:rPr>
                <a:t>2</a:t>
              </a:r>
              <a:r>
                <a:rPr lang="en-US" altLang="zh-CN" sz="2800" b="1" dirty="0">
                  <a:solidFill>
                    <a:srgbClr val="000000"/>
                  </a:solidFill>
                  <a:latin typeface="Times New Roman" panose="02020603050405020304" pitchFamily="18" charset="0"/>
                  <a:ea typeface="楷体_GB2312" pitchFamily="49" charset="-122"/>
                </a:rPr>
                <a:t>   </a:t>
              </a:r>
              <a:r>
                <a:rPr lang="en-US" altLang="zh-CN" sz="2800" b="1" i="1" dirty="0">
                  <a:solidFill>
                    <a:srgbClr val="000000"/>
                  </a:solidFill>
                  <a:latin typeface="Times New Roman" panose="02020603050405020304" pitchFamily="18" charset="0"/>
                  <a:ea typeface="楷体_GB2312" pitchFamily="49" charset="-122"/>
                </a:rPr>
                <a:t>n </a:t>
              </a:r>
              <a:r>
                <a:rPr lang="zh-CN" altLang="en-US" sz="2800" b="1" dirty="0">
                  <a:solidFill>
                    <a:srgbClr val="000000"/>
                  </a:solidFill>
                  <a:latin typeface="Times New Roman" panose="02020603050405020304" pitchFamily="18" charset="0"/>
                  <a:ea typeface="楷体_GB2312" pitchFamily="49" charset="-122"/>
                </a:rPr>
                <a:t>阶行列式也可定义为  </a:t>
              </a:r>
              <a:endParaRPr lang="zh-CN" altLang="en-US" sz="2800" b="1" dirty="0">
                <a:solidFill>
                  <a:srgbClr val="000000"/>
                </a:solidFill>
                <a:latin typeface="Times New Roman" panose="02020603050405020304" pitchFamily="18" charset="0"/>
                <a:ea typeface="楷体_GB2312" pitchFamily="49" charset="-122"/>
              </a:endParaRPr>
            </a:p>
          </p:txBody>
        </p:sp>
      </p:grpSp>
      <p:grpSp>
        <p:nvGrpSpPr>
          <p:cNvPr id="3" name="Group 5"/>
          <p:cNvGrpSpPr/>
          <p:nvPr/>
        </p:nvGrpSpPr>
        <p:grpSpPr>
          <a:xfrm>
            <a:off x="2408555" y="3244850"/>
            <a:ext cx="7830820" cy="2035175"/>
            <a:chOff x="2408555" y="3244850"/>
            <a:chExt cx="7830820" cy="2035175"/>
          </a:xfrm>
        </p:grpSpPr>
        <p:sp>
          <p:nvSpPr>
            <p:cNvPr id="675845" name="Rectangle 6"/>
            <p:cNvSpPr/>
            <p:nvPr/>
          </p:nvSpPr>
          <p:spPr>
            <a:xfrm>
              <a:off x="2408555" y="3244850"/>
              <a:ext cx="5024120" cy="521970"/>
            </a:xfrm>
            <a:prstGeom prst="rect">
              <a:avLst/>
            </a:prstGeom>
            <a:noFill/>
            <a:ln w="9525">
              <a:noFill/>
            </a:ln>
          </p:spPr>
          <p:txBody>
            <a:bodyPr wrap="none" anchor="t">
              <a:spAutoFit/>
            </a:bodyPr>
            <a:p>
              <a:r>
                <a:rPr lang="zh-CN" altLang="en-US" sz="2800" b="1" dirty="0">
                  <a:solidFill>
                    <a:srgbClr val="0000FF"/>
                  </a:solidFill>
                  <a:latin typeface="Times New Roman" panose="02020603050405020304" pitchFamily="18" charset="0"/>
                  <a:ea typeface="楷体_GB2312" pitchFamily="49" charset="-122"/>
                </a:rPr>
                <a:t>定理</a:t>
              </a:r>
              <a:r>
                <a:rPr lang="en-US" altLang="zh-CN" sz="2800" b="1" dirty="0">
                  <a:solidFill>
                    <a:srgbClr val="0000FF"/>
                  </a:solidFill>
                  <a:latin typeface="Times New Roman" panose="02020603050405020304" pitchFamily="18" charset="0"/>
                  <a:ea typeface="楷体_GB2312" pitchFamily="49" charset="-122"/>
                </a:rPr>
                <a:t>3</a:t>
              </a:r>
              <a:r>
                <a:rPr lang="en-US" altLang="zh-CN" sz="2800" b="1" dirty="0">
                  <a:solidFill>
                    <a:srgbClr val="00007D"/>
                  </a:solidFill>
                  <a:latin typeface="Times New Roman" panose="02020603050405020304" pitchFamily="18" charset="0"/>
                  <a:ea typeface="楷体_GB2312" pitchFamily="49" charset="-122"/>
                </a:rPr>
                <a:t>   </a:t>
              </a:r>
              <a:r>
                <a:rPr lang="en-US" altLang="zh-CN" sz="2800" b="1" i="1" dirty="0">
                  <a:solidFill>
                    <a:srgbClr val="000000"/>
                  </a:solidFill>
                  <a:latin typeface="Times New Roman" panose="02020603050405020304" pitchFamily="18" charset="0"/>
                  <a:ea typeface="楷体_GB2312" pitchFamily="49" charset="-122"/>
                </a:rPr>
                <a:t>n </a:t>
              </a:r>
              <a:r>
                <a:rPr lang="zh-CN" altLang="en-US" sz="2800" b="1" dirty="0">
                  <a:solidFill>
                    <a:srgbClr val="000000"/>
                  </a:solidFill>
                  <a:latin typeface="Times New Roman" panose="02020603050405020304" pitchFamily="18" charset="0"/>
                  <a:ea typeface="楷体_GB2312" pitchFamily="49" charset="-122"/>
                </a:rPr>
                <a:t>阶行列式也可定义为  </a:t>
              </a:r>
              <a:endParaRPr lang="zh-CN" altLang="en-US" sz="2800" b="1" dirty="0">
                <a:solidFill>
                  <a:srgbClr val="000000"/>
                </a:solidFill>
                <a:latin typeface="Times New Roman" panose="02020603050405020304" pitchFamily="18" charset="0"/>
                <a:ea typeface="楷体_GB2312" pitchFamily="49" charset="-122"/>
              </a:endParaRPr>
            </a:p>
          </p:txBody>
        </p:sp>
      </p:grpSp>
      <p:sp>
        <p:nvSpPr>
          <p:cNvPr id="8" name="Text Box 5"/>
          <p:cNvSpPr txBox="1"/>
          <p:nvPr/>
        </p:nvSpPr>
        <p:spPr>
          <a:xfrm>
            <a:off x="2133600" y="571500"/>
            <a:ext cx="3911600" cy="521970"/>
          </a:xfrm>
          <a:prstGeom prst="rect">
            <a:avLst/>
          </a:prstGeom>
          <a:noFill/>
          <a:ln w="9525">
            <a:noFill/>
          </a:ln>
        </p:spPr>
        <p:txBody>
          <a:bodyPr wrap="none" anchor="t">
            <a:spAutoFit/>
          </a:bodyPr>
          <a:p>
            <a:r>
              <a:rPr lang="zh-CN" altLang="en-US" sz="2800" b="1" dirty="0">
                <a:solidFill>
                  <a:srgbClr val="0000CC"/>
                </a:solidFill>
                <a:latin typeface="楷体_GB2312" pitchFamily="49" charset="-122"/>
                <a:ea typeface="楷体_GB2312" pitchFamily="49" charset="-122"/>
              </a:rPr>
              <a:t>四、行列式的等价定义</a:t>
            </a:r>
            <a:r>
              <a:rPr lang="zh-CN" altLang="en-US" sz="2400" b="1" dirty="0">
                <a:solidFill>
                  <a:srgbClr val="000000"/>
                </a:solidFill>
                <a:latin typeface="楷体_GB2312" pitchFamily="49" charset="-122"/>
                <a:ea typeface="楷体_GB2312" pitchFamily="49" charset="-122"/>
              </a:rPr>
              <a:t> </a:t>
            </a:r>
            <a:endParaRPr lang="zh-CN" altLang="en-US" sz="2400" b="1" dirty="0">
              <a:solidFill>
                <a:srgbClr val="000000"/>
              </a:solidFill>
              <a:latin typeface="楷体_GB2312" pitchFamily="49" charset="-122"/>
              <a:ea typeface="楷体_GB2312" pitchFamily="49" charset="-122"/>
            </a:endParaRPr>
          </a:p>
        </p:txBody>
      </p:sp>
      <p:pic>
        <p:nvPicPr>
          <p:cNvPr id="53249" name="图片 53248" descr="ppt/media/image216.wmf"/>
          <p:cNvPicPr/>
          <p:nvPr/>
        </p:nvPicPr>
        <p:blipFill>
          <a:blip r:embed="rId1"/>
          <a:stretch>
            <a:fillRect/>
          </a:stretch>
        </p:blipFill>
        <p:spPr>
          <a:xfrm>
            <a:off x="3413125" y="1989138"/>
            <a:ext cx="5942013" cy="939800"/>
          </a:xfrm>
          <a:prstGeom prst="rect">
            <a:avLst/>
          </a:prstGeom>
          <a:noFill/>
          <a:ln w="38100">
            <a:noFill/>
          </a:ln>
        </p:spPr>
      </p:pic>
      <p:pic>
        <p:nvPicPr>
          <p:cNvPr id="53250" name="图片 53249" descr="ppt/media/image217.wmf"/>
          <p:cNvPicPr/>
          <p:nvPr/>
        </p:nvPicPr>
        <p:blipFill>
          <a:blip r:embed="rId2"/>
          <a:stretch>
            <a:fillRect/>
          </a:stretch>
        </p:blipFill>
        <p:spPr>
          <a:xfrm>
            <a:off x="3422650" y="4122738"/>
            <a:ext cx="6816725" cy="1157288"/>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left)">
                                      <p:cBhvr>
                                        <p:cTn id="19" dur="500"/>
                                        <p:tgtEl>
                                          <p:spTgt spid="8">
                                            <p:txEl>
                                              <p:pRg st="0"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76867" name="Text Box 4"/>
          <p:cNvSpPr txBox="1"/>
          <p:nvPr/>
        </p:nvSpPr>
        <p:spPr>
          <a:xfrm>
            <a:off x="2133600" y="457200"/>
            <a:ext cx="1713230" cy="460375"/>
          </a:xfrm>
          <a:prstGeom prst="rect">
            <a:avLst/>
          </a:prstGeom>
          <a:solidFill>
            <a:srgbClr val="FFFF99">
              <a:alpha val="50195"/>
            </a:srgbClr>
          </a:solidFill>
          <a:ln w="9525" cap="flat" cmpd="sng">
            <a:solidFill>
              <a:schemeClr val="tx1"/>
            </a:solidFill>
            <a:prstDash val="solid"/>
            <a:miter/>
            <a:headEnd type="none" w="med" len="med"/>
            <a:tailEnd type="none" w="med" len="med"/>
          </a:ln>
        </p:spPr>
        <p:txBody>
          <a:bodyPr wrap="none" anchor="t">
            <a:spAutoFit/>
          </a:bodyPr>
          <a:p>
            <a:r>
              <a:rPr lang="zh-CN" altLang="en-US" sz="2400" b="1" dirty="0">
                <a:solidFill>
                  <a:srgbClr val="000000"/>
                </a:solidFill>
                <a:latin typeface="Times New Roman" panose="02020603050405020304" pitchFamily="18" charset="0"/>
                <a:ea typeface="楷体_GB2312" pitchFamily="49" charset="-122"/>
              </a:rPr>
              <a:t>四个结论：</a:t>
            </a:r>
            <a:endParaRPr lang="zh-CN" altLang="en-US" sz="2400" b="1" dirty="0">
              <a:solidFill>
                <a:srgbClr val="000000"/>
              </a:solidFill>
              <a:latin typeface="Times New Roman" panose="02020603050405020304" pitchFamily="18" charset="0"/>
              <a:ea typeface="楷体_GB2312" pitchFamily="49" charset="-122"/>
            </a:endParaRPr>
          </a:p>
        </p:txBody>
      </p:sp>
      <p:sp>
        <p:nvSpPr>
          <p:cNvPr id="30725" name="Text Box 5"/>
          <p:cNvSpPr txBox="1"/>
          <p:nvPr/>
        </p:nvSpPr>
        <p:spPr>
          <a:xfrm>
            <a:off x="2133600" y="970280"/>
            <a:ext cx="2635250" cy="460375"/>
          </a:xfrm>
          <a:prstGeom prst="rect">
            <a:avLst/>
          </a:prstGeom>
          <a:noFill/>
          <a:ln w="9525">
            <a:noFill/>
          </a:ln>
        </p:spPr>
        <p:txBody>
          <a:bodyPr wrap="none" anchor="t">
            <a:spAutoFit/>
          </a:bodyPr>
          <a:p>
            <a:r>
              <a:rPr lang="en-US" altLang="zh-CN" sz="2400" b="1" dirty="0">
                <a:solidFill>
                  <a:srgbClr val="000000"/>
                </a:solidFill>
                <a:latin typeface="楷体_GB2312" pitchFamily="49" charset="-122"/>
                <a:ea typeface="楷体_GB2312" pitchFamily="49" charset="-122"/>
              </a:rPr>
              <a:t>(1)  </a:t>
            </a:r>
            <a:r>
              <a:rPr lang="zh-CN" altLang="en-US" sz="2400" b="1" dirty="0">
                <a:solidFill>
                  <a:srgbClr val="000000"/>
                </a:solidFill>
                <a:latin typeface="楷体_GB2312" pitchFamily="49" charset="-122"/>
                <a:ea typeface="楷体_GB2312" pitchFamily="49" charset="-122"/>
              </a:rPr>
              <a:t>对角行列式 </a:t>
            </a:r>
            <a:endParaRPr lang="zh-CN" altLang="en-US" sz="2400" b="1" dirty="0">
              <a:solidFill>
                <a:srgbClr val="000000"/>
              </a:solidFill>
              <a:latin typeface="楷体_GB2312" pitchFamily="49" charset="-122"/>
              <a:ea typeface="楷体_GB2312" pitchFamily="49" charset="-122"/>
            </a:endParaRPr>
          </a:p>
        </p:txBody>
      </p:sp>
      <p:sp>
        <p:nvSpPr>
          <p:cNvPr id="30727" name="Text Box 7"/>
          <p:cNvSpPr txBox="1"/>
          <p:nvPr/>
        </p:nvSpPr>
        <p:spPr>
          <a:xfrm>
            <a:off x="2057400" y="3733800"/>
            <a:ext cx="7010400" cy="460375"/>
          </a:xfrm>
          <a:prstGeom prst="rect">
            <a:avLst/>
          </a:prstGeom>
          <a:noFill/>
          <a:ln w="9525">
            <a:noFill/>
          </a:ln>
        </p:spPr>
        <p:txBody>
          <a:bodyPr anchor="t">
            <a:spAutoFit/>
          </a:bodyPr>
          <a:p>
            <a:r>
              <a:rPr lang="en-US" altLang="zh-CN" sz="2400" b="1" dirty="0">
                <a:solidFill>
                  <a:srgbClr val="000000"/>
                </a:solidFill>
                <a:latin typeface="楷体_GB2312" pitchFamily="49" charset="-122"/>
                <a:ea typeface="楷体_GB2312" pitchFamily="49" charset="-122"/>
              </a:rPr>
              <a:t>(2) </a:t>
            </a:r>
            <a:endParaRPr lang="en-US" altLang="zh-CN" sz="2400" b="1" dirty="0">
              <a:solidFill>
                <a:srgbClr val="000000"/>
              </a:solidFill>
              <a:latin typeface="楷体_GB2312" pitchFamily="49" charset="-122"/>
              <a:ea typeface="楷体_GB2312" pitchFamily="49" charset="-122"/>
            </a:endParaRPr>
          </a:p>
        </p:txBody>
      </p:sp>
      <p:sp>
        <p:nvSpPr>
          <p:cNvPr id="30729" name="Line 9"/>
          <p:cNvSpPr/>
          <p:nvPr/>
        </p:nvSpPr>
        <p:spPr>
          <a:xfrm>
            <a:off x="3505200" y="1628775"/>
            <a:ext cx="2376805" cy="1800225"/>
          </a:xfrm>
          <a:prstGeom prst="line">
            <a:avLst/>
          </a:prstGeom>
          <a:ln w="28575" cap="flat" cmpd="sng">
            <a:solidFill>
              <a:srgbClr val="FF0000"/>
            </a:solidFill>
            <a:prstDash val="dash"/>
            <a:round/>
            <a:headEnd type="none" w="med" len="med"/>
            <a:tailEnd type="none" w="med" len="med"/>
          </a:ln>
        </p:spPr>
      </p:sp>
      <p:sp>
        <p:nvSpPr>
          <p:cNvPr id="30730" name="Line 10"/>
          <p:cNvSpPr/>
          <p:nvPr/>
        </p:nvSpPr>
        <p:spPr>
          <a:xfrm flipH="1">
            <a:off x="3502025" y="4292600"/>
            <a:ext cx="2449830" cy="1657350"/>
          </a:xfrm>
          <a:prstGeom prst="line">
            <a:avLst/>
          </a:prstGeom>
          <a:ln w="28575" cap="flat" cmpd="sng">
            <a:solidFill>
              <a:srgbClr val="FF0000"/>
            </a:solidFill>
            <a:prstDash val="dash"/>
            <a:round/>
            <a:headEnd type="none" w="med" len="med"/>
            <a:tailEnd type="none" w="med" len="med"/>
          </a:ln>
        </p:spPr>
      </p:sp>
      <p:sp>
        <p:nvSpPr>
          <p:cNvPr id="30731" name="Rectangle 11"/>
          <p:cNvSpPr/>
          <p:nvPr/>
        </p:nvSpPr>
        <p:spPr>
          <a:xfrm>
            <a:off x="6513830" y="5445125"/>
            <a:ext cx="1296670" cy="735330"/>
          </a:xfrm>
          <a:prstGeom prst="rect">
            <a:avLst/>
          </a:prstGeom>
          <a:noFill/>
          <a:ln w="28575" cap="flat" cmpd="sng">
            <a:solidFill>
              <a:srgbClr val="FF0000"/>
            </a:solidFill>
            <a:prstDash val="solid"/>
            <a:miter/>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pic>
        <p:nvPicPr>
          <p:cNvPr id="54273" name="图片 54272" descr="ppt/media/image158.wmf"/>
          <p:cNvPicPr/>
          <p:nvPr/>
        </p:nvPicPr>
        <p:blipFill>
          <a:blip r:embed="rId1"/>
          <a:stretch>
            <a:fillRect/>
          </a:stretch>
        </p:blipFill>
        <p:spPr>
          <a:xfrm>
            <a:off x="2743200" y="4149725"/>
            <a:ext cx="3581400" cy="2070100"/>
          </a:xfrm>
          <a:prstGeom prst="rect">
            <a:avLst/>
          </a:prstGeom>
          <a:noFill/>
          <a:ln w="38100">
            <a:noFill/>
          </a:ln>
        </p:spPr>
      </p:pic>
      <p:pic>
        <p:nvPicPr>
          <p:cNvPr id="54274" name="图片 54273" descr="ppt/media/image159.wmf"/>
          <p:cNvPicPr/>
          <p:nvPr/>
        </p:nvPicPr>
        <p:blipFill>
          <a:blip r:embed="rId2"/>
          <a:stretch>
            <a:fillRect/>
          </a:stretch>
        </p:blipFill>
        <p:spPr>
          <a:xfrm>
            <a:off x="2743200" y="1557338"/>
            <a:ext cx="3271838" cy="2068512"/>
          </a:xfrm>
          <a:prstGeom prst="rect">
            <a:avLst/>
          </a:prstGeom>
          <a:noFill/>
          <a:ln w="38100">
            <a:noFill/>
          </a:ln>
        </p:spPr>
      </p:pic>
      <p:pic>
        <p:nvPicPr>
          <p:cNvPr id="54275" name="图片 54274" descr="ppt/media/image160.wmf"/>
          <p:cNvPicPr/>
          <p:nvPr/>
        </p:nvPicPr>
        <p:blipFill>
          <a:blip r:embed="rId3"/>
          <a:stretch>
            <a:fillRect/>
          </a:stretch>
        </p:blipFill>
        <p:spPr>
          <a:xfrm>
            <a:off x="6024563" y="2374900"/>
            <a:ext cx="1803400" cy="431800"/>
          </a:xfrm>
          <a:prstGeom prst="rect">
            <a:avLst/>
          </a:prstGeom>
          <a:noFill/>
          <a:ln w="38100">
            <a:noFill/>
          </a:ln>
        </p:spPr>
      </p:pic>
      <p:pic>
        <p:nvPicPr>
          <p:cNvPr id="54276" name="图片 54275" descr="ppt/media/image161.wmf"/>
          <p:cNvPicPr/>
          <p:nvPr/>
        </p:nvPicPr>
        <p:blipFill>
          <a:blip r:embed="rId4"/>
          <a:stretch>
            <a:fillRect/>
          </a:stretch>
        </p:blipFill>
        <p:spPr>
          <a:xfrm>
            <a:off x="6251575" y="5527675"/>
            <a:ext cx="3459163" cy="781050"/>
          </a:xfrm>
          <a:prstGeom prst="rect">
            <a:avLst/>
          </a:prstGeom>
          <a:noFill/>
          <a:ln w="38100">
            <a:noFill/>
          </a:ln>
        </p:spPr>
      </p:pic>
      <p:pic>
        <p:nvPicPr>
          <p:cNvPr id="54277" name="图片 54276" descr="ppt/media/image162.wmf"/>
          <p:cNvPicPr/>
          <p:nvPr/>
        </p:nvPicPr>
        <p:blipFill>
          <a:blip r:embed="rId5"/>
          <a:stretch>
            <a:fillRect/>
          </a:stretch>
        </p:blipFill>
        <p:spPr>
          <a:xfrm>
            <a:off x="6246813" y="4679950"/>
            <a:ext cx="4306887" cy="836613"/>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5">
                                            <p:txEl>
                                              <p:pRg st="0" end="0"/>
                                            </p:txEl>
                                          </p:spTgt>
                                        </p:tgtEl>
                                        <p:attrNameLst>
                                          <p:attrName>style.visibility</p:attrName>
                                        </p:attrNameLst>
                                      </p:cBhvr>
                                      <p:to>
                                        <p:strVal val="visible"/>
                                      </p:to>
                                    </p:set>
                                    <p:animEffect transition="in" filter="wipe(left)">
                                      <p:cBhvr>
                                        <p:cTn id="7" dur="500"/>
                                        <p:tgtEl>
                                          <p:spTgt spid="30725">
                                            <p:txEl>
                                              <p:pRg st="0"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729"/>
                                        </p:tgtEl>
                                        <p:attrNameLst>
                                          <p:attrName>style.visibility</p:attrName>
                                        </p:attrNameLst>
                                      </p:cBhvr>
                                      <p:to>
                                        <p:strVal val="visible"/>
                                      </p:to>
                                    </p:set>
                                    <p:animEffect transition="in" filter="wipe(left)">
                                      <p:cBhvr>
                                        <p:cTn id="12" dur="500"/>
                                        <p:tgtEl>
                                          <p:spTgt spid="307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27">
                                            <p:txEl>
                                              <p:pRg st="0" end="0"/>
                                            </p:txEl>
                                          </p:spTgt>
                                        </p:tgtEl>
                                        <p:attrNameLst>
                                          <p:attrName>style.visibility</p:attrName>
                                        </p:attrNameLst>
                                      </p:cBhvr>
                                      <p:to>
                                        <p:strVal val="visible"/>
                                      </p:to>
                                    </p:set>
                                    <p:animEffect transition="in" filter="wipe(left)">
                                      <p:cBhvr>
                                        <p:cTn id="17" dur="500"/>
                                        <p:tgtEl>
                                          <p:spTgt spid="30727">
                                            <p:txEl>
                                              <p:pRg st="0"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730"/>
                                        </p:tgtEl>
                                        <p:attrNameLst>
                                          <p:attrName>style.visibility</p:attrName>
                                        </p:attrNameLst>
                                      </p:cBhvr>
                                      <p:to>
                                        <p:strVal val="visible"/>
                                      </p:to>
                                    </p:set>
                                    <p:animEffect transition="in" filter="wipe(left)">
                                      <p:cBhvr>
                                        <p:cTn id="22" dur="500"/>
                                        <p:tgtEl>
                                          <p:spTgt spid="30730"/>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0731"/>
                                        </p:tgtEl>
                                        <p:attrNameLst>
                                          <p:attrName>style.visibility</p:attrName>
                                        </p:attrNameLst>
                                      </p:cBhvr>
                                      <p:to>
                                        <p:strVal val="visible"/>
                                      </p:to>
                                    </p:set>
                                    <p:animEffect transition="in" filter="wedge">
                                      <p:cBhvr>
                                        <p:cTn id="27" dur="2000"/>
                                        <p:tgtEl>
                                          <p:spTgt spid="30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uild="p"/>
      <p:bldP spid="30727" grpId="0" build="p"/>
      <p:bldP spid="30731"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1746" name="AutoShape 2"/>
          <p:cNvSpPr/>
          <p:nvPr/>
        </p:nvSpPr>
        <p:spPr>
          <a:xfrm flipH="1" flipV="1">
            <a:off x="3383280" y="1752600"/>
            <a:ext cx="2441575" cy="1981200"/>
          </a:xfrm>
          <a:prstGeom prst="rtTriangle">
            <a:avLst/>
          </a:prstGeom>
          <a:solidFill>
            <a:srgbClr val="FFFF99"/>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31747" name="AutoShape 3"/>
          <p:cNvSpPr/>
          <p:nvPr/>
        </p:nvSpPr>
        <p:spPr>
          <a:xfrm>
            <a:off x="3472180" y="4343400"/>
            <a:ext cx="2515870" cy="2057400"/>
          </a:xfrm>
          <a:prstGeom prst="rtTriangle">
            <a:avLst/>
          </a:prstGeom>
          <a:solidFill>
            <a:srgbClr val="FFFF99"/>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31750" name="Text Box 6"/>
          <p:cNvSpPr txBox="1"/>
          <p:nvPr/>
        </p:nvSpPr>
        <p:spPr>
          <a:xfrm>
            <a:off x="2133600" y="970280"/>
            <a:ext cx="7073900" cy="460375"/>
          </a:xfrm>
          <a:prstGeom prst="rect">
            <a:avLst/>
          </a:prstGeom>
          <a:noFill/>
          <a:ln w="9525">
            <a:noFill/>
          </a:ln>
        </p:spPr>
        <p:txBody>
          <a:bodyPr wrap="none" anchor="t">
            <a:spAutoFit/>
          </a:bodyPr>
          <a:p>
            <a:r>
              <a:rPr lang="en-US" altLang="zh-CN" sz="2400" b="1" dirty="0">
                <a:solidFill>
                  <a:srgbClr val="000000"/>
                </a:solidFill>
                <a:latin typeface="楷体_GB2312" pitchFamily="49" charset="-122"/>
                <a:ea typeface="楷体_GB2312" pitchFamily="49" charset="-122"/>
              </a:rPr>
              <a:t>(3)  </a:t>
            </a:r>
            <a:r>
              <a:rPr lang="zh-CN" altLang="en-US" sz="2400" b="1" dirty="0">
                <a:solidFill>
                  <a:srgbClr val="000000"/>
                </a:solidFill>
                <a:latin typeface="楷体_GB2312" pitchFamily="49" charset="-122"/>
                <a:ea typeface="楷体_GB2312" pitchFamily="49" charset="-122"/>
              </a:rPr>
              <a:t>上三角形行列式 （主对角线下侧元素都为</a:t>
            </a:r>
            <a:r>
              <a:rPr lang="en-US" altLang="zh-CN" sz="2400" b="1" dirty="0">
                <a:solidFill>
                  <a:srgbClr val="000000"/>
                </a:solidFill>
                <a:latin typeface="楷体_GB2312" pitchFamily="49" charset="-122"/>
                <a:ea typeface="楷体_GB2312" pitchFamily="49" charset="-122"/>
              </a:rPr>
              <a:t>0</a:t>
            </a:r>
            <a:r>
              <a:rPr lang="zh-CN" altLang="en-US" sz="2400" b="1" dirty="0">
                <a:solidFill>
                  <a:srgbClr val="000000"/>
                </a:solidFill>
                <a:latin typeface="楷体_GB2312" pitchFamily="49" charset="-122"/>
                <a:ea typeface="楷体_GB2312" pitchFamily="49" charset="-122"/>
              </a:rPr>
              <a:t>）</a:t>
            </a:r>
            <a:endParaRPr lang="zh-CN" altLang="en-US" sz="2400" b="1" dirty="0">
              <a:solidFill>
                <a:srgbClr val="000000"/>
              </a:solidFill>
              <a:latin typeface="楷体_GB2312" pitchFamily="49" charset="-122"/>
              <a:ea typeface="楷体_GB2312" pitchFamily="49" charset="-122"/>
            </a:endParaRPr>
          </a:p>
        </p:txBody>
      </p:sp>
      <p:sp>
        <p:nvSpPr>
          <p:cNvPr id="31752" name="Text Box 8"/>
          <p:cNvSpPr txBox="1"/>
          <p:nvPr/>
        </p:nvSpPr>
        <p:spPr>
          <a:xfrm>
            <a:off x="2057400" y="3733800"/>
            <a:ext cx="7279005" cy="460375"/>
          </a:xfrm>
          <a:prstGeom prst="rect">
            <a:avLst/>
          </a:prstGeom>
          <a:noFill/>
          <a:ln w="9525">
            <a:noFill/>
          </a:ln>
        </p:spPr>
        <p:txBody>
          <a:bodyPr anchor="t">
            <a:spAutoFit/>
          </a:bodyPr>
          <a:p>
            <a:r>
              <a:rPr lang="en-US" altLang="zh-CN" sz="2400" b="1" dirty="0">
                <a:solidFill>
                  <a:srgbClr val="000000"/>
                </a:solidFill>
                <a:latin typeface="楷体_GB2312" pitchFamily="49" charset="-122"/>
                <a:ea typeface="楷体_GB2312" pitchFamily="49" charset="-122"/>
              </a:rPr>
              <a:t>(4)  </a:t>
            </a:r>
            <a:r>
              <a:rPr lang="zh-CN" altLang="en-US" sz="2400" b="1" dirty="0">
                <a:solidFill>
                  <a:srgbClr val="000000"/>
                </a:solidFill>
                <a:latin typeface="楷体_GB2312" pitchFamily="49" charset="-122"/>
                <a:ea typeface="楷体_GB2312" pitchFamily="49" charset="-122"/>
              </a:rPr>
              <a:t>下三角形行列式 （主对角线上侧元素都为</a:t>
            </a:r>
            <a:r>
              <a:rPr lang="en-US" altLang="zh-CN" sz="2400" b="1" dirty="0">
                <a:solidFill>
                  <a:srgbClr val="000000"/>
                </a:solidFill>
                <a:latin typeface="楷体_GB2312" pitchFamily="49" charset="-122"/>
                <a:ea typeface="楷体_GB2312" pitchFamily="49" charset="-122"/>
              </a:rPr>
              <a:t>0</a:t>
            </a:r>
            <a:r>
              <a:rPr lang="zh-CN" altLang="en-US" sz="2400" b="1" dirty="0">
                <a:solidFill>
                  <a:srgbClr val="000000"/>
                </a:solidFill>
                <a:latin typeface="楷体_GB2312" pitchFamily="49" charset="-122"/>
                <a:ea typeface="楷体_GB2312" pitchFamily="49" charset="-122"/>
              </a:rPr>
              <a:t>）</a:t>
            </a:r>
            <a:endParaRPr lang="zh-CN" altLang="en-US" sz="2400" b="1" dirty="0">
              <a:solidFill>
                <a:srgbClr val="000000"/>
              </a:solidFill>
              <a:latin typeface="楷体_GB2312" pitchFamily="49" charset="-122"/>
              <a:ea typeface="楷体_GB2312" pitchFamily="49" charset="-122"/>
            </a:endParaRPr>
          </a:p>
        </p:txBody>
      </p:sp>
      <p:pic>
        <p:nvPicPr>
          <p:cNvPr id="55297" name="图片 55296" descr="ppt/media/image163.wmf"/>
          <p:cNvPicPr/>
          <p:nvPr/>
        </p:nvPicPr>
        <p:blipFill>
          <a:blip r:embed="rId1"/>
          <a:stretch>
            <a:fillRect/>
          </a:stretch>
        </p:blipFill>
        <p:spPr>
          <a:xfrm>
            <a:off x="2743200" y="4343400"/>
            <a:ext cx="3276600" cy="2057400"/>
          </a:xfrm>
          <a:prstGeom prst="rect">
            <a:avLst/>
          </a:prstGeom>
          <a:noFill/>
          <a:ln w="38100">
            <a:noFill/>
          </a:ln>
        </p:spPr>
      </p:pic>
      <p:pic>
        <p:nvPicPr>
          <p:cNvPr id="55298" name="图片 55297" descr="ppt/media/image164.wmf"/>
          <p:cNvPicPr/>
          <p:nvPr/>
        </p:nvPicPr>
        <p:blipFill>
          <a:blip r:embed="rId2"/>
          <a:stretch>
            <a:fillRect/>
          </a:stretch>
        </p:blipFill>
        <p:spPr>
          <a:xfrm>
            <a:off x="2673350" y="1676400"/>
            <a:ext cx="3225800" cy="2057400"/>
          </a:xfrm>
          <a:prstGeom prst="rect">
            <a:avLst/>
          </a:prstGeom>
          <a:noFill/>
          <a:ln w="38100">
            <a:noFill/>
          </a:ln>
        </p:spPr>
      </p:pic>
      <p:pic>
        <p:nvPicPr>
          <p:cNvPr id="55299" name="图片 55298" descr="ppt/media/image160.wmf"/>
          <p:cNvPicPr/>
          <p:nvPr/>
        </p:nvPicPr>
        <p:blipFill>
          <a:blip r:embed="rId3"/>
          <a:stretch>
            <a:fillRect/>
          </a:stretch>
        </p:blipFill>
        <p:spPr>
          <a:xfrm>
            <a:off x="6121400" y="2463800"/>
            <a:ext cx="1803400" cy="431800"/>
          </a:xfrm>
          <a:prstGeom prst="rect">
            <a:avLst/>
          </a:prstGeom>
          <a:noFill/>
          <a:ln w="38100">
            <a:noFill/>
          </a:ln>
        </p:spPr>
      </p:pic>
      <p:pic>
        <p:nvPicPr>
          <p:cNvPr id="55300" name="图片 55299" descr="ppt/media/image160.wmf"/>
          <p:cNvPicPr/>
          <p:nvPr/>
        </p:nvPicPr>
        <p:blipFill>
          <a:blip r:embed="rId3"/>
          <a:stretch>
            <a:fillRect/>
          </a:stretch>
        </p:blipFill>
        <p:spPr>
          <a:xfrm>
            <a:off x="6197600" y="5105400"/>
            <a:ext cx="1803400" cy="4318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50">
                                            <p:txEl>
                                              <p:pRg st="0" end="0"/>
                                            </p:txEl>
                                          </p:spTgt>
                                        </p:tgtEl>
                                        <p:attrNameLst>
                                          <p:attrName>style.visibility</p:attrName>
                                        </p:attrNameLst>
                                      </p:cBhvr>
                                      <p:to>
                                        <p:strVal val="visible"/>
                                      </p:to>
                                    </p:set>
                                    <p:animEffect transition="in" filter="wipe(left)">
                                      <p:cBhvr>
                                        <p:cTn id="7" dur="500"/>
                                        <p:tgtEl>
                                          <p:spTgt spid="31750">
                                            <p:txEl>
                                              <p:pRg st="0" end="27"/>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746"/>
                                        </p:tgtEl>
                                        <p:attrNameLst>
                                          <p:attrName>style.visibility</p:attrName>
                                        </p:attrNameLst>
                                      </p:cBhvr>
                                      <p:to>
                                        <p:strVal val="visible"/>
                                      </p:to>
                                    </p:set>
                                    <p:animEffect transition="in" filter="wipe(left)">
                                      <p:cBhvr>
                                        <p:cTn id="11" dur="500"/>
                                        <p:tgtEl>
                                          <p:spTgt spid="3174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752">
                                            <p:txEl>
                                              <p:pRg st="0" end="0"/>
                                            </p:txEl>
                                          </p:spTgt>
                                        </p:tgtEl>
                                        <p:attrNameLst>
                                          <p:attrName>style.visibility</p:attrName>
                                        </p:attrNameLst>
                                      </p:cBhvr>
                                      <p:to>
                                        <p:strVal val="visible"/>
                                      </p:to>
                                    </p:set>
                                    <p:animEffect transition="in" filter="wipe(left)">
                                      <p:cBhvr>
                                        <p:cTn id="16" dur="500"/>
                                        <p:tgtEl>
                                          <p:spTgt spid="31752">
                                            <p:txEl>
                                              <p:pRg st="0" end="27"/>
                                            </p:txEl>
                                          </p:spTgt>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31747"/>
                                        </p:tgtEl>
                                        <p:attrNameLst>
                                          <p:attrName>style.visibility</p:attrName>
                                        </p:attrNameLst>
                                      </p:cBhvr>
                                      <p:to>
                                        <p:strVal val="visible"/>
                                      </p:to>
                                    </p:set>
                                    <p:animEffect transition="in" filter="wipe(up)">
                                      <p:cBhvr>
                                        <p:cTn id="20"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47" grpId="0" animBg="1"/>
      <p:bldP spid="31750" grpId="0" build="p"/>
      <p:bldP spid="31752" grpId="0" build="p"/>
    </p:bld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78914" name="TextBox 2"/>
          <p:cNvSpPr txBox="1"/>
          <p:nvPr/>
        </p:nvSpPr>
        <p:spPr>
          <a:xfrm>
            <a:off x="3143250" y="836930"/>
            <a:ext cx="2592705" cy="521970"/>
          </a:xfrm>
          <a:prstGeom prst="rect">
            <a:avLst/>
          </a:prstGeom>
          <a:noFill/>
          <a:ln w="9525">
            <a:noFill/>
          </a:ln>
        </p:spPr>
        <p:txBody>
          <a:bodyPr anchor="t">
            <a:spAutoFit/>
          </a:bodyPr>
          <a:p>
            <a:pPr defTabSz="914400"/>
            <a:r>
              <a:rPr lang="zh-CN" altLang="en-US" sz="2800" b="1" dirty="0">
                <a:solidFill>
                  <a:srgbClr val="0000CC"/>
                </a:solidFill>
                <a:latin typeface="Arial" panose="020B0604020202020204" pitchFamily="34" charset="0"/>
                <a:ea typeface="宋体" panose="02010600030101010101" pitchFamily="2" charset="-122"/>
              </a:rPr>
              <a:t>练习：</a:t>
            </a:r>
            <a:endParaRPr lang="zh-CN" altLang="en-US" sz="2800" b="1" dirty="0">
              <a:solidFill>
                <a:srgbClr val="0000CC"/>
              </a:solidFill>
              <a:latin typeface="Arial" panose="020B0604020202020204" pitchFamily="34" charset="0"/>
              <a:ea typeface="宋体" panose="02010600030101010101" pitchFamily="2" charset="-122"/>
            </a:endParaRPr>
          </a:p>
        </p:txBody>
      </p:sp>
      <p:pic>
        <p:nvPicPr>
          <p:cNvPr id="56321" name="图片 56320" descr="ppt/media/image165.wmf"/>
          <p:cNvPicPr/>
          <p:nvPr/>
        </p:nvPicPr>
        <p:blipFill>
          <a:blip r:embed="rId1"/>
          <a:stretch>
            <a:fillRect/>
          </a:stretch>
        </p:blipFill>
        <p:spPr>
          <a:xfrm>
            <a:off x="2782888" y="1557338"/>
            <a:ext cx="3879850" cy="1943100"/>
          </a:xfrm>
          <a:prstGeom prst="rect">
            <a:avLst/>
          </a:prstGeom>
          <a:noFill/>
          <a:ln w="38100">
            <a:noFill/>
          </a:ln>
        </p:spPr>
      </p:pic>
      <p:pic>
        <p:nvPicPr>
          <p:cNvPr id="56322" name="图片 56321" descr="ppt/media/image166.wmf"/>
          <p:cNvPicPr/>
          <p:nvPr/>
        </p:nvPicPr>
        <p:blipFill>
          <a:blip r:embed="rId2"/>
          <a:stretch>
            <a:fillRect/>
          </a:stretch>
        </p:blipFill>
        <p:spPr>
          <a:xfrm>
            <a:off x="6672263" y="1844675"/>
            <a:ext cx="952500" cy="1008063"/>
          </a:xfrm>
          <a:prstGeom prst="rect">
            <a:avLst/>
          </a:prstGeom>
          <a:noFill/>
          <a:ln w="38100">
            <a:noFill/>
          </a:ln>
        </p:spPr>
      </p:pic>
      <p:pic>
        <p:nvPicPr>
          <p:cNvPr id="56323" name="图片 56322" descr="ppt/media/image167.wmf"/>
          <p:cNvPicPr/>
          <p:nvPr/>
        </p:nvPicPr>
        <p:blipFill>
          <a:blip r:embed="rId3"/>
          <a:stretch>
            <a:fillRect/>
          </a:stretch>
        </p:blipFill>
        <p:spPr>
          <a:xfrm>
            <a:off x="2711450" y="4014788"/>
            <a:ext cx="4079875" cy="2006600"/>
          </a:xfrm>
          <a:prstGeom prst="rect">
            <a:avLst/>
          </a:prstGeom>
          <a:noFill/>
          <a:ln w="38100">
            <a:noFill/>
          </a:ln>
        </p:spPr>
      </p:pic>
      <p:pic>
        <p:nvPicPr>
          <p:cNvPr id="56324" name="图片 56323" descr="ppt/media/image168.wmf"/>
          <p:cNvPicPr/>
          <p:nvPr/>
        </p:nvPicPr>
        <p:blipFill>
          <a:blip r:embed="rId4"/>
          <a:stretch>
            <a:fillRect/>
          </a:stretch>
        </p:blipFill>
        <p:spPr>
          <a:xfrm>
            <a:off x="6743700" y="4149725"/>
            <a:ext cx="952500" cy="1008063"/>
          </a:xfrm>
          <a:prstGeom prst="rect">
            <a:avLst/>
          </a:prstGeom>
          <a:noFill/>
          <a:ln w="38100">
            <a:noFill/>
          </a:ln>
        </p:spPr>
      </p:pic>
      <p:pic>
        <p:nvPicPr>
          <p:cNvPr id="56325" name="图片 56324" descr="ppt/media/image161.wmf"/>
          <p:cNvPicPr/>
          <p:nvPr/>
        </p:nvPicPr>
        <p:blipFill>
          <a:blip r:embed="rId5"/>
          <a:stretch>
            <a:fillRect/>
          </a:stretch>
        </p:blipFill>
        <p:spPr>
          <a:xfrm>
            <a:off x="6743700" y="1844675"/>
            <a:ext cx="3827463" cy="863600"/>
          </a:xfrm>
          <a:prstGeom prst="rect">
            <a:avLst/>
          </a:prstGeom>
          <a:noFill/>
          <a:ln w="38100">
            <a:noFill/>
          </a:ln>
        </p:spPr>
      </p:pic>
      <p:pic>
        <p:nvPicPr>
          <p:cNvPr id="56326" name="图片 56325" descr="ppt/media/image161.wmf"/>
          <p:cNvPicPr/>
          <p:nvPr/>
        </p:nvPicPr>
        <p:blipFill>
          <a:blip r:embed="rId5"/>
          <a:stretch>
            <a:fillRect/>
          </a:stretch>
        </p:blipFill>
        <p:spPr>
          <a:xfrm>
            <a:off x="6816725" y="4292600"/>
            <a:ext cx="3825875" cy="865188"/>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79937" name="Text Box 2"/>
          <p:cNvSpPr txBox="1"/>
          <p:nvPr/>
        </p:nvSpPr>
        <p:spPr>
          <a:xfrm>
            <a:off x="2424430" y="2637155"/>
            <a:ext cx="947420" cy="706755"/>
          </a:xfrm>
          <a:prstGeom prst="rect">
            <a:avLst/>
          </a:prstGeom>
          <a:noFill/>
          <a:ln w="9525">
            <a:noFill/>
          </a:ln>
        </p:spPr>
        <p:txBody>
          <a:bodyPr wrap="none" anchor="t">
            <a:spAutoFit/>
          </a:bodyPr>
          <a:p>
            <a:r>
              <a:rPr lang="zh-CN" altLang="en-US" sz="4000" b="1" dirty="0">
                <a:solidFill>
                  <a:srgbClr val="0000FF"/>
                </a:solidFill>
                <a:latin typeface="Times New Roman" panose="02020603050405020304" pitchFamily="18" charset="0"/>
                <a:ea typeface="楷体_GB2312" pitchFamily="49" charset="-122"/>
              </a:rPr>
              <a:t>例</a:t>
            </a:r>
            <a:r>
              <a:rPr lang="en-US" altLang="zh-CN" sz="4000" b="1" dirty="0">
                <a:solidFill>
                  <a:srgbClr val="0000FF"/>
                </a:solidFill>
                <a:latin typeface="Times New Roman" panose="02020603050405020304" pitchFamily="18" charset="0"/>
                <a:ea typeface="楷体_GB2312" pitchFamily="49" charset="-122"/>
              </a:rPr>
              <a:t>3</a:t>
            </a:r>
            <a:endParaRPr lang="zh-CN" altLang="en-US" sz="4000" b="1" dirty="0">
              <a:solidFill>
                <a:srgbClr val="0000FF"/>
              </a:solidFill>
              <a:latin typeface="Times New Roman" panose="02020603050405020304" pitchFamily="18" charset="0"/>
              <a:ea typeface="楷体_GB2312" pitchFamily="49" charset="-122"/>
            </a:endParaRPr>
          </a:p>
        </p:txBody>
      </p:sp>
      <p:sp>
        <p:nvSpPr>
          <p:cNvPr id="679938" name="Text Box 3"/>
          <p:cNvSpPr txBox="1"/>
          <p:nvPr/>
        </p:nvSpPr>
        <p:spPr>
          <a:xfrm>
            <a:off x="3554730" y="2740025"/>
            <a:ext cx="6863715" cy="521970"/>
          </a:xfrm>
          <a:prstGeom prst="rect">
            <a:avLst/>
          </a:prstGeom>
          <a:noFill/>
          <a:ln w="9525">
            <a:noFill/>
          </a:ln>
        </p:spPr>
        <p:txBody>
          <a:bodyPr wrap="none" anchor="t">
            <a:spAutoFit/>
          </a:bodyPr>
          <a:p>
            <a:r>
              <a:rPr lang="zh-CN" altLang="en-US" sz="2800" b="1" dirty="0">
                <a:solidFill>
                  <a:srgbClr val="000000"/>
                </a:solidFill>
                <a:latin typeface="Times New Roman" panose="02020603050405020304" pitchFamily="18" charset="0"/>
                <a:ea typeface="楷体_GB2312" pitchFamily="49" charset="-122"/>
              </a:rPr>
              <a:t>已知</a:t>
            </a:r>
            <a:r>
              <a:rPr lang="zh-CN" altLang="en-US" sz="2800" b="1" i="1" dirty="0">
                <a:solidFill>
                  <a:srgbClr val="000000"/>
                </a:solidFill>
                <a:latin typeface="Times New Roman" panose="02020603050405020304" pitchFamily="18" charset="0"/>
                <a:ea typeface="楷体_GB2312" pitchFamily="49" charset="-122"/>
              </a:rPr>
              <a:t> </a:t>
            </a:r>
            <a:r>
              <a:rPr lang="zh-CN" altLang="en-US" sz="2800" b="1" dirty="0">
                <a:solidFill>
                  <a:srgbClr val="000000"/>
                </a:solidFill>
                <a:latin typeface="Times New Roman" panose="02020603050405020304" pitchFamily="18" charset="0"/>
                <a:ea typeface="楷体_GB2312" pitchFamily="49" charset="-122"/>
              </a:rPr>
              <a:t>                                        ，求    的系数</a:t>
            </a:r>
            <a:r>
              <a:rPr lang="en-US" altLang="zh-CN" sz="2800" b="1" dirty="0">
                <a:solidFill>
                  <a:srgbClr val="000000"/>
                </a:solidFill>
                <a:latin typeface="Times New Roman" panose="02020603050405020304" pitchFamily="18" charset="0"/>
                <a:ea typeface="楷体_GB2312" pitchFamily="49" charset="-122"/>
              </a:rPr>
              <a:t>. </a:t>
            </a:r>
            <a:endParaRPr lang="en-US" altLang="zh-CN" sz="2800" b="1" dirty="0">
              <a:solidFill>
                <a:srgbClr val="000000"/>
              </a:solidFill>
              <a:latin typeface="Times New Roman" panose="02020603050405020304" pitchFamily="18" charset="0"/>
              <a:ea typeface="楷体_GB2312" pitchFamily="49" charset="-122"/>
            </a:endParaRPr>
          </a:p>
        </p:txBody>
      </p:sp>
      <p:pic>
        <p:nvPicPr>
          <p:cNvPr id="57345" name="图片 57344" descr="ppt/media/image169.wmf"/>
          <p:cNvPicPr/>
          <p:nvPr/>
        </p:nvPicPr>
        <p:blipFill>
          <a:blip r:embed="rId1"/>
          <a:stretch>
            <a:fillRect/>
          </a:stretch>
        </p:blipFill>
        <p:spPr>
          <a:xfrm>
            <a:off x="4418013" y="2032000"/>
            <a:ext cx="3479800" cy="2044700"/>
          </a:xfrm>
          <a:prstGeom prst="rect">
            <a:avLst/>
          </a:prstGeom>
          <a:noFill/>
          <a:ln w="38100">
            <a:noFill/>
          </a:ln>
        </p:spPr>
      </p:pic>
      <p:pic>
        <p:nvPicPr>
          <p:cNvPr id="57346" name="图片 57345" descr="ppt/media/image170.wmf"/>
          <p:cNvPicPr/>
          <p:nvPr/>
        </p:nvPicPr>
        <p:blipFill>
          <a:blip r:embed="rId2"/>
          <a:stretch>
            <a:fillRect/>
          </a:stretch>
        </p:blipFill>
        <p:spPr>
          <a:xfrm>
            <a:off x="8559800" y="2725738"/>
            <a:ext cx="604838" cy="573087"/>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5842" name="Text Box 2"/>
          <p:cNvSpPr txBox="1"/>
          <p:nvPr/>
        </p:nvSpPr>
        <p:spPr>
          <a:xfrm>
            <a:off x="7239000" y="5958205"/>
            <a:ext cx="2822575" cy="521970"/>
          </a:xfrm>
          <a:prstGeom prst="rect">
            <a:avLst/>
          </a:prstGeom>
          <a:noFill/>
          <a:ln w="9525">
            <a:noFill/>
          </a:ln>
        </p:spPr>
        <p:txBody>
          <a:bodyPr wrap="none" anchor="t">
            <a:spAutoFit/>
          </a:bodyPr>
          <a:p>
            <a:r>
              <a:rPr lang="zh-CN" altLang="en-US" sz="2800" b="1" dirty="0">
                <a:solidFill>
                  <a:srgbClr val="000000"/>
                </a:solidFill>
                <a:latin typeface="Times New Roman" panose="02020603050405020304" pitchFamily="18" charset="0"/>
                <a:ea typeface="楷体_GB2312" pitchFamily="49" charset="-122"/>
              </a:rPr>
              <a:t>故    的系数为</a:t>
            </a:r>
            <a:r>
              <a:rPr lang="zh-CN" altLang="en-US" sz="1800" b="1" dirty="0">
                <a:solidFill>
                  <a:srgbClr val="000000"/>
                </a:solidFill>
                <a:latin typeface="Arial" panose="020B0604020202020204" pitchFamily="34" charset="0"/>
                <a:ea typeface="宋体" panose="02010600030101010101" pitchFamily="2" charset="-122"/>
              </a:rPr>
              <a:t>－</a:t>
            </a:r>
            <a:r>
              <a:rPr lang="en-US" altLang="zh-CN" sz="2800" b="1" dirty="0">
                <a:solidFill>
                  <a:srgbClr val="000000"/>
                </a:solidFill>
                <a:latin typeface="Times New Roman" panose="02020603050405020304" pitchFamily="18" charset="0"/>
                <a:ea typeface="楷体_GB2312" pitchFamily="49" charset="-122"/>
              </a:rPr>
              <a:t>1.</a:t>
            </a:r>
            <a:endParaRPr lang="en-US" altLang="zh-CN" sz="2800" b="1" dirty="0">
              <a:solidFill>
                <a:srgbClr val="000000"/>
              </a:solidFill>
              <a:latin typeface="Times New Roman" panose="02020603050405020304" pitchFamily="18" charset="0"/>
              <a:ea typeface="楷体_GB2312" pitchFamily="49" charset="-122"/>
            </a:endParaRPr>
          </a:p>
        </p:txBody>
      </p:sp>
      <p:sp>
        <p:nvSpPr>
          <p:cNvPr id="35843" name="Text Box 3"/>
          <p:cNvSpPr txBox="1"/>
          <p:nvPr/>
        </p:nvSpPr>
        <p:spPr>
          <a:xfrm>
            <a:off x="2362200" y="533400"/>
            <a:ext cx="540385" cy="521970"/>
          </a:xfrm>
          <a:prstGeom prst="rect">
            <a:avLst/>
          </a:prstGeom>
          <a:noFill/>
          <a:ln w="9525">
            <a:noFill/>
          </a:ln>
        </p:spPr>
        <p:txBody>
          <a:bodyPr wrap="none" anchor="t">
            <a:spAutoFit/>
          </a:bodyPr>
          <a:p>
            <a:r>
              <a:rPr lang="zh-CN" altLang="en-US" sz="2800" b="1" dirty="0">
                <a:solidFill>
                  <a:srgbClr val="3333FF"/>
                </a:solidFill>
                <a:latin typeface="Times New Roman" panose="02020603050405020304" pitchFamily="18" charset="0"/>
                <a:ea typeface="楷体_GB2312" pitchFamily="49" charset="-122"/>
              </a:rPr>
              <a:t>解</a:t>
            </a:r>
            <a:endParaRPr lang="zh-CN" altLang="en-US" sz="2800" b="1" dirty="0">
              <a:solidFill>
                <a:srgbClr val="3333FF"/>
              </a:solidFill>
              <a:latin typeface="Times New Roman" panose="02020603050405020304" pitchFamily="18" charset="0"/>
              <a:ea typeface="楷体_GB2312" pitchFamily="49" charset="-122"/>
            </a:endParaRPr>
          </a:p>
        </p:txBody>
      </p:sp>
      <p:sp>
        <p:nvSpPr>
          <p:cNvPr id="35844" name="Text Box 4"/>
          <p:cNvSpPr txBox="1"/>
          <p:nvPr/>
        </p:nvSpPr>
        <p:spPr>
          <a:xfrm>
            <a:off x="3352800" y="533400"/>
            <a:ext cx="3940175" cy="521970"/>
          </a:xfrm>
          <a:prstGeom prst="rect">
            <a:avLst/>
          </a:prstGeom>
          <a:noFill/>
          <a:ln w="9525">
            <a:noFill/>
          </a:ln>
        </p:spPr>
        <p:txBody>
          <a:bodyPr anchor="t">
            <a:spAutoFit/>
          </a:bodyPr>
          <a:p>
            <a:pPr>
              <a:spcBef>
                <a:spcPct val="50000"/>
              </a:spcBef>
            </a:pPr>
            <a:r>
              <a:rPr lang="zh-CN" altLang="en-US" sz="2800" b="1" dirty="0">
                <a:solidFill>
                  <a:srgbClr val="000000"/>
                </a:solidFill>
                <a:latin typeface="楷体_GB2312" pitchFamily="49" charset="-122"/>
                <a:ea typeface="楷体_GB2312" pitchFamily="49" charset="-122"/>
              </a:rPr>
              <a:t>含  的项有两项，即</a:t>
            </a:r>
            <a:endParaRPr lang="zh-CN" altLang="en-US" sz="2800" b="1" dirty="0">
              <a:solidFill>
                <a:srgbClr val="000000"/>
              </a:solidFill>
              <a:latin typeface="楷体_GB2312" pitchFamily="49" charset="-122"/>
              <a:ea typeface="楷体_GB2312" pitchFamily="49" charset="-122"/>
            </a:endParaRPr>
          </a:p>
        </p:txBody>
      </p:sp>
      <p:sp>
        <p:nvSpPr>
          <p:cNvPr id="35847" name="Line 7"/>
          <p:cNvSpPr/>
          <p:nvPr/>
        </p:nvSpPr>
        <p:spPr>
          <a:xfrm>
            <a:off x="4724400" y="1524000"/>
            <a:ext cx="1905000" cy="1524000"/>
          </a:xfrm>
          <a:prstGeom prst="line">
            <a:avLst/>
          </a:prstGeom>
          <a:ln w="28575" cap="flat" cmpd="sng">
            <a:solidFill>
              <a:srgbClr val="FF0000"/>
            </a:solidFill>
            <a:prstDash val="solid"/>
            <a:round/>
            <a:headEnd type="none" w="med" len="med"/>
            <a:tailEnd type="none" w="med" len="med"/>
          </a:ln>
        </p:spPr>
      </p:sp>
      <p:sp>
        <p:nvSpPr>
          <p:cNvPr id="35848" name="Freeform 8"/>
          <p:cNvSpPr/>
          <p:nvPr/>
        </p:nvSpPr>
        <p:spPr>
          <a:xfrm>
            <a:off x="4724400" y="1447800"/>
            <a:ext cx="1993900" cy="1447800"/>
          </a:xfrm>
          <a:custGeom>
            <a:avLst/>
            <a:gdLst/>
            <a:ahLst/>
            <a:cxnLst>
              <a:cxn ang="0">
                <a:pos x="0" y="0"/>
              </a:cxn>
              <a:cxn ang="0">
                <a:pos x="2147483647" y="2147483647"/>
              </a:cxn>
              <a:cxn ang="0">
                <a:pos x="2147483647" y="2147483647"/>
              </a:cxn>
              <a:cxn ang="0">
                <a:pos x="2147483647" y="2147483647"/>
              </a:cxn>
            </a:cxnLst>
            <a:pathLst>
              <a:path w="1256" h="912">
                <a:moveTo>
                  <a:pt x="0" y="0"/>
                </a:moveTo>
                <a:cubicBezTo>
                  <a:pt x="92" y="120"/>
                  <a:pt x="184" y="240"/>
                  <a:pt x="384" y="336"/>
                </a:cubicBezTo>
                <a:cubicBezTo>
                  <a:pt x="584" y="432"/>
                  <a:pt x="1144" y="480"/>
                  <a:pt x="1200" y="576"/>
                </a:cubicBezTo>
                <a:cubicBezTo>
                  <a:pt x="1256" y="672"/>
                  <a:pt x="800" y="856"/>
                  <a:pt x="720" y="912"/>
                </a:cubicBezTo>
              </a:path>
            </a:pathLst>
          </a:custGeom>
          <a:noFill/>
          <a:ln w="28575" cap="flat" cmpd="sng">
            <a:solidFill>
              <a:srgbClr val="0000FF"/>
            </a:solidFill>
            <a:prstDash val="solid"/>
            <a:round/>
            <a:headEnd type="none" w="med" len="med"/>
            <a:tailEnd type="none" w="med" len="med"/>
          </a:ln>
        </p:spPr>
        <p:txBody>
          <a:bodyPr/>
          <a:p>
            <a:endParaRPr lang="zh-CN" altLang="en-US" sz="2400"/>
          </a:p>
        </p:txBody>
      </p:sp>
      <p:sp>
        <p:nvSpPr>
          <p:cNvPr id="35849" name="Text Box 9"/>
          <p:cNvSpPr txBox="1"/>
          <p:nvPr/>
        </p:nvSpPr>
        <p:spPr>
          <a:xfrm>
            <a:off x="2422525" y="3429000"/>
            <a:ext cx="1255395" cy="521970"/>
          </a:xfrm>
          <a:prstGeom prst="rect">
            <a:avLst/>
          </a:prstGeom>
          <a:noFill/>
          <a:ln w="9525">
            <a:noFill/>
          </a:ln>
        </p:spPr>
        <p:txBody>
          <a:bodyPr wrap="none" anchor="t">
            <a:spAutoFit/>
          </a:bodyPr>
          <a:p>
            <a:r>
              <a:rPr lang="zh-CN" altLang="en-US" sz="2800" b="1" dirty="0">
                <a:solidFill>
                  <a:srgbClr val="000000"/>
                </a:solidFill>
                <a:latin typeface="Times New Roman" panose="02020603050405020304" pitchFamily="18" charset="0"/>
                <a:ea typeface="楷体_GB2312" pitchFamily="49" charset="-122"/>
              </a:rPr>
              <a:t>对应于</a:t>
            </a:r>
            <a:endParaRPr lang="zh-CN" altLang="en-US" sz="2800" b="1" dirty="0">
              <a:solidFill>
                <a:srgbClr val="000000"/>
              </a:solidFill>
              <a:latin typeface="Times New Roman" panose="02020603050405020304" pitchFamily="18" charset="0"/>
              <a:ea typeface="楷体_GB2312" pitchFamily="49" charset="-122"/>
            </a:endParaRPr>
          </a:p>
        </p:txBody>
      </p:sp>
      <p:pic>
        <p:nvPicPr>
          <p:cNvPr id="58369" name="图片 58368" descr="ppt/media/image171.wmf"/>
          <p:cNvPicPr/>
          <p:nvPr/>
        </p:nvPicPr>
        <p:blipFill>
          <a:blip r:embed="rId1"/>
          <a:stretch>
            <a:fillRect/>
          </a:stretch>
        </p:blipFill>
        <p:spPr>
          <a:xfrm>
            <a:off x="3810000" y="609600"/>
            <a:ext cx="381000" cy="393700"/>
          </a:xfrm>
          <a:prstGeom prst="rect">
            <a:avLst/>
          </a:prstGeom>
          <a:noFill/>
          <a:ln w="38100">
            <a:noFill/>
          </a:ln>
        </p:spPr>
      </p:pic>
      <p:pic>
        <p:nvPicPr>
          <p:cNvPr id="58370" name="图片 58369" descr="ppt/media/image169.wmf"/>
          <p:cNvPicPr/>
          <p:nvPr/>
        </p:nvPicPr>
        <p:blipFill>
          <a:blip r:embed="rId2"/>
          <a:stretch>
            <a:fillRect/>
          </a:stretch>
        </p:blipFill>
        <p:spPr>
          <a:xfrm>
            <a:off x="3429000" y="1219200"/>
            <a:ext cx="3479800" cy="2044700"/>
          </a:xfrm>
          <a:prstGeom prst="rect">
            <a:avLst/>
          </a:prstGeom>
          <a:noFill/>
          <a:ln w="38100">
            <a:noFill/>
          </a:ln>
        </p:spPr>
      </p:pic>
      <p:pic>
        <p:nvPicPr>
          <p:cNvPr id="58371" name="图片 58370" descr="ppt/media/image172.wmf"/>
          <p:cNvPicPr/>
          <p:nvPr/>
        </p:nvPicPr>
        <p:blipFill>
          <a:blip r:embed="rId3"/>
          <a:stretch>
            <a:fillRect/>
          </a:stretch>
        </p:blipFill>
        <p:spPr>
          <a:xfrm>
            <a:off x="5626100" y="4108450"/>
            <a:ext cx="3459163" cy="665163"/>
          </a:xfrm>
          <a:prstGeom prst="rect">
            <a:avLst/>
          </a:prstGeom>
          <a:noFill/>
          <a:ln w="38100">
            <a:noFill/>
          </a:ln>
        </p:spPr>
      </p:pic>
      <p:pic>
        <p:nvPicPr>
          <p:cNvPr id="58372" name="图片 58371" descr="ppt/media/image173.wmf"/>
          <p:cNvPicPr/>
          <p:nvPr/>
        </p:nvPicPr>
        <p:blipFill>
          <a:blip r:embed="rId4"/>
          <a:stretch>
            <a:fillRect/>
          </a:stretch>
        </p:blipFill>
        <p:spPr>
          <a:xfrm>
            <a:off x="2293938" y="4124325"/>
            <a:ext cx="3205162" cy="603250"/>
          </a:xfrm>
          <a:prstGeom prst="rect">
            <a:avLst/>
          </a:prstGeom>
          <a:noFill/>
          <a:ln w="38100">
            <a:noFill/>
          </a:ln>
        </p:spPr>
      </p:pic>
      <p:pic>
        <p:nvPicPr>
          <p:cNvPr id="58373" name="图片 58372" descr="ppt/media/image174.wmf"/>
          <p:cNvPicPr/>
          <p:nvPr/>
        </p:nvPicPr>
        <p:blipFill>
          <a:blip r:embed="rId5"/>
          <a:stretch>
            <a:fillRect/>
          </a:stretch>
        </p:blipFill>
        <p:spPr>
          <a:xfrm>
            <a:off x="2293938" y="5035550"/>
            <a:ext cx="4125912" cy="603250"/>
          </a:xfrm>
          <a:prstGeom prst="rect">
            <a:avLst/>
          </a:prstGeom>
          <a:noFill/>
          <a:ln w="38100">
            <a:noFill/>
          </a:ln>
        </p:spPr>
      </p:pic>
      <p:pic>
        <p:nvPicPr>
          <p:cNvPr id="58374" name="图片 58373" descr="ppt/media/image175.wmf"/>
          <p:cNvPicPr/>
          <p:nvPr/>
        </p:nvPicPr>
        <p:blipFill>
          <a:blip r:embed="rId6"/>
          <a:stretch>
            <a:fillRect/>
          </a:stretch>
        </p:blipFill>
        <p:spPr>
          <a:xfrm>
            <a:off x="2293938" y="5861050"/>
            <a:ext cx="4411662" cy="665163"/>
          </a:xfrm>
          <a:prstGeom prst="rect">
            <a:avLst/>
          </a:prstGeom>
          <a:noFill/>
          <a:ln w="38100">
            <a:noFill/>
          </a:ln>
        </p:spPr>
      </p:pic>
      <p:pic>
        <p:nvPicPr>
          <p:cNvPr id="58375" name="图片 58374" descr="ppt/media/image176.wmf"/>
          <p:cNvPicPr/>
          <p:nvPr/>
        </p:nvPicPr>
        <p:blipFill>
          <a:blip r:embed="rId7"/>
          <a:stretch>
            <a:fillRect/>
          </a:stretch>
        </p:blipFill>
        <p:spPr>
          <a:xfrm>
            <a:off x="7678738" y="5908675"/>
            <a:ext cx="474662" cy="506413"/>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wipe(left)">
                                      <p:cBhvr>
                                        <p:cTn id="7" dur="500"/>
                                        <p:tgtEl>
                                          <p:spTgt spid="3584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5844"/>
                                        </p:tgtEl>
                                        <p:attrNameLst>
                                          <p:attrName>style.visibility</p:attrName>
                                        </p:attrNameLst>
                                      </p:cBhvr>
                                      <p:to>
                                        <p:strVal val="visible"/>
                                      </p:to>
                                    </p:set>
                                    <p:animEffect transition="in" filter="checkerboard(across)">
                                      <p:cBhvr>
                                        <p:cTn id="10" dur="500"/>
                                        <p:tgtEl>
                                          <p:spTgt spid="3584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5847"/>
                                        </p:tgtEl>
                                        <p:attrNameLst>
                                          <p:attrName>style.visibility</p:attrName>
                                        </p:attrNameLst>
                                      </p:cBhvr>
                                      <p:to>
                                        <p:strVal val="visible"/>
                                      </p:to>
                                    </p:set>
                                    <p:animEffect transition="in" filter="wipe(left)">
                                      <p:cBhvr>
                                        <p:cTn id="15" dur="500"/>
                                        <p:tgtEl>
                                          <p:spTgt spid="3584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5848"/>
                                        </p:tgtEl>
                                        <p:attrNameLst>
                                          <p:attrName>style.visibility</p:attrName>
                                        </p:attrNameLst>
                                      </p:cBhvr>
                                      <p:to>
                                        <p:strVal val="visible"/>
                                      </p:to>
                                    </p:set>
                                    <p:animEffect transition="in" filter="wipe(left)">
                                      <p:cBhvr>
                                        <p:cTn id="20" dur="500"/>
                                        <p:tgtEl>
                                          <p:spTgt spid="3584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lt">
                                    <p:tmPct val="100000"/>
                                  </p:iterate>
                                  <p:childTnLst>
                                    <p:set>
                                      <p:cBhvr>
                                        <p:cTn id="24" dur="1" fill="hold">
                                          <p:stCondLst>
                                            <p:cond delay="0"/>
                                          </p:stCondLst>
                                        </p:cTn>
                                        <p:tgtEl>
                                          <p:spTgt spid="35849"/>
                                        </p:tgtEl>
                                        <p:attrNameLst>
                                          <p:attrName>style.visibility</p:attrName>
                                        </p:attrNameLst>
                                      </p:cBhvr>
                                      <p:to>
                                        <p:strVal val="visible"/>
                                      </p:to>
                                    </p:set>
                                    <p:animEffect transition="in" filter="wipe(left)">
                                      <p:cBhvr>
                                        <p:cTn id="25" dur="75"/>
                                        <p:tgtEl>
                                          <p:spTgt spid="3584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lt">
                                    <p:tmPct val="100000"/>
                                  </p:iterate>
                                  <p:childTnLst>
                                    <p:set>
                                      <p:cBhvr>
                                        <p:cTn id="29" dur="1" fill="hold">
                                          <p:stCondLst>
                                            <p:cond delay="0"/>
                                          </p:stCondLst>
                                        </p:cTn>
                                        <p:tgtEl>
                                          <p:spTgt spid="35842"/>
                                        </p:tgtEl>
                                        <p:attrNameLst>
                                          <p:attrName>style.visibility</p:attrName>
                                        </p:attrNameLst>
                                      </p:cBhvr>
                                      <p:to>
                                        <p:strVal val="visible"/>
                                      </p:to>
                                    </p:set>
                                    <p:animEffect transition="in" filter="wipe(left)">
                                      <p:cBhvr>
                                        <p:cTn id="30" dur="75"/>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p:bldP spid="35844" grpId="0"/>
      <p:bldP spid="35848" grpId="0" animBg="1"/>
      <p:bldP spid="35849" grpId="0"/>
    </p:bld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81985" name="Rectangle 2"/>
          <p:cNvSpPr/>
          <p:nvPr/>
        </p:nvSpPr>
        <p:spPr>
          <a:xfrm>
            <a:off x="5619750" y="3846830"/>
            <a:ext cx="9144000" cy="368300"/>
          </a:xfrm>
          <a:prstGeom prst="rect">
            <a:avLst/>
          </a:prstGeom>
          <a:noFill/>
          <a:ln w="9525">
            <a:noFill/>
          </a:ln>
        </p:spPr>
        <p:txBody>
          <a:bodyPr anchor="t">
            <a:spAutoFit/>
          </a:bodyP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81987" name="Text Box 4"/>
          <p:cNvSpPr txBox="1"/>
          <p:nvPr/>
        </p:nvSpPr>
        <p:spPr>
          <a:xfrm>
            <a:off x="2384425" y="1341755"/>
            <a:ext cx="7445375" cy="1050290"/>
          </a:xfrm>
          <a:prstGeom prst="rect">
            <a:avLst/>
          </a:prstGeom>
          <a:noFill/>
          <a:ln w="9525">
            <a:noFill/>
          </a:ln>
        </p:spPr>
        <p:txBody>
          <a:bodyPr anchor="t">
            <a:spAutoFit/>
          </a:bodyPr>
          <a:p>
            <a:pPr>
              <a:lnSpc>
                <a:spcPct val="130000"/>
              </a:lnSpc>
              <a:spcBef>
                <a:spcPct val="50000"/>
              </a:spcBef>
            </a:pPr>
            <a:r>
              <a:rPr lang="zh-CN" altLang="en-US" sz="2400" b="1" dirty="0">
                <a:solidFill>
                  <a:srgbClr val="000000"/>
                </a:solidFill>
                <a:latin typeface="楷体_GB2312" pitchFamily="49" charset="-122"/>
                <a:ea typeface="楷体_GB2312" pitchFamily="49" charset="-122"/>
              </a:rPr>
              <a:t>因为数的乘法是可以交换的，</a:t>
            </a:r>
            <a:r>
              <a:rPr lang="zh-CN" altLang="en-US" sz="2400" b="1" dirty="0">
                <a:solidFill>
                  <a:srgbClr val="000000"/>
                </a:solidFill>
                <a:latin typeface="Times New Roman" panose="02020603050405020304" pitchFamily="18" charset="0"/>
                <a:ea typeface="楷体_GB2312" pitchFamily="49" charset="-122"/>
              </a:rPr>
              <a:t>所以 </a:t>
            </a:r>
            <a:r>
              <a:rPr lang="en-US" altLang="zh-CN" sz="2400" b="1" i="1" dirty="0">
                <a:solidFill>
                  <a:srgbClr val="000000"/>
                </a:solidFill>
                <a:latin typeface="Times New Roman" panose="02020603050405020304" pitchFamily="18" charset="0"/>
                <a:ea typeface="楷体_GB2312" pitchFamily="49" charset="-122"/>
              </a:rPr>
              <a:t>n </a:t>
            </a:r>
            <a:r>
              <a:rPr lang="zh-CN" altLang="en-US" sz="2400" b="1" dirty="0">
                <a:solidFill>
                  <a:srgbClr val="000000"/>
                </a:solidFill>
                <a:latin typeface="楷体_GB2312" pitchFamily="49" charset="-122"/>
                <a:ea typeface="楷体_GB2312" pitchFamily="49" charset="-122"/>
              </a:rPr>
              <a:t>个元素相乘的次序是可以任意的，即 </a:t>
            </a:r>
            <a:endParaRPr lang="zh-CN" altLang="en-US" sz="2400" b="1" dirty="0">
              <a:solidFill>
                <a:srgbClr val="000000"/>
              </a:solidFill>
              <a:latin typeface="楷体_GB2312" pitchFamily="49" charset="-122"/>
              <a:ea typeface="楷体_GB2312" pitchFamily="49" charset="-122"/>
            </a:endParaRPr>
          </a:p>
        </p:txBody>
      </p:sp>
      <p:sp>
        <p:nvSpPr>
          <p:cNvPr id="27653" name="Text Box 5"/>
          <p:cNvSpPr txBox="1"/>
          <p:nvPr/>
        </p:nvSpPr>
        <p:spPr>
          <a:xfrm>
            <a:off x="2387600" y="3324225"/>
            <a:ext cx="7696200" cy="2009775"/>
          </a:xfrm>
          <a:prstGeom prst="rect">
            <a:avLst/>
          </a:prstGeom>
          <a:noFill/>
          <a:ln w="9525">
            <a:noFill/>
          </a:ln>
        </p:spPr>
        <p:txBody>
          <a:bodyPr anchor="t">
            <a:spAutoFit/>
          </a:bodyPr>
          <a:p>
            <a:pPr>
              <a:lnSpc>
                <a:spcPct val="130000"/>
              </a:lnSpc>
            </a:pPr>
            <a:r>
              <a:rPr lang="zh-CN" altLang="en-US" sz="2400" b="1" dirty="0">
                <a:solidFill>
                  <a:srgbClr val="000000"/>
                </a:solidFill>
                <a:latin typeface="楷体_GB2312" pitchFamily="49" charset="-122"/>
                <a:ea typeface="楷体_GB2312" pitchFamily="49" charset="-122"/>
              </a:rPr>
              <a:t>每作一次交换，元素的行标与列标所成的排列       </a:t>
            </a:r>
            <a:endParaRPr lang="zh-CN" altLang="en-US" sz="2400" b="1" dirty="0">
              <a:solidFill>
                <a:srgbClr val="000000"/>
              </a:solidFill>
              <a:latin typeface="楷体_GB2312" pitchFamily="49" charset="-122"/>
              <a:ea typeface="楷体_GB2312" pitchFamily="49" charset="-122"/>
            </a:endParaRPr>
          </a:p>
          <a:p>
            <a:pPr>
              <a:lnSpc>
                <a:spcPct val="130000"/>
              </a:lnSpc>
            </a:pPr>
            <a:r>
              <a:rPr lang="zh-CN" altLang="en-US" sz="2400" b="1" dirty="0">
                <a:solidFill>
                  <a:srgbClr val="000000"/>
                </a:solidFill>
                <a:latin typeface="楷体_GB2312" pitchFamily="49" charset="-122"/>
                <a:ea typeface="楷体_GB2312" pitchFamily="49" charset="-122"/>
              </a:rPr>
              <a:t>与        都同时作一次对换，即       与        同时改变奇偶性，</a:t>
            </a:r>
            <a:r>
              <a:rPr lang="zh-CN" altLang="en-US" sz="2400" b="1" dirty="0">
                <a:solidFill>
                  <a:srgbClr val="FF0000"/>
                </a:solidFill>
                <a:latin typeface="楷体_GB2312" pitchFamily="49" charset="-122"/>
                <a:ea typeface="楷体_GB2312" pitchFamily="49" charset="-122"/>
              </a:rPr>
              <a:t>但是这两个排列的逆序数之和的奇偶性不变</a:t>
            </a:r>
            <a:r>
              <a:rPr lang="en-US" altLang="zh-CN" sz="2400" b="1" dirty="0">
                <a:solidFill>
                  <a:srgbClr val="FF0000"/>
                </a:solidFill>
                <a:latin typeface="楷体_GB2312" pitchFamily="49" charset="-122"/>
                <a:ea typeface="楷体_GB2312" pitchFamily="49" charset="-122"/>
              </a:rPr>
              <a:t>. </a:t>
            </a:r>
            <a:endParaRPr lang="en-US" altLang="zh-CN" sz="2400" b="1" dirty="0">
              <a:solidFill>
                <a:srgbClr val="FF0000"/>
              </a:solidFill>
              <a:latin typeface="楷体_GB2312" pitchFamily="49" charset="-122"/>
              <a:ea typeface="楷体_GB2312" pitchFamily="49" charset="-122"/>
            </a:endParaRPr>
          </a:p>
        </p:txBody>
      </p:sp>
      <p:pic>
        <p:nvPicPr>
          <p:cNvPr id="59393" name="图片 59392" descr="ppt/media/image199.wmf"/>
          <p:cNvPicPr/>
          <p:nvPr/>
        </p:nvPicPr>
        <p:blipFill>
          <a:blip r:embed="rId1"/>
          <a:stretch>
            <a:fillRect/>
          </a:stretch>
        </p:blipFill>
        <p:spPr>
          <a:xfrm>
            <a:off x="2435225" y="2586038"/>
            <a:ext cx="6556375" cy="541337"/>
          </a:xfrm>
          <a:prstGeom prst="rect">
            <a:avLst/>
          </a:prstGeom>
          <a:noFill/>
          <a:ln w="38100">
            <a:noFill/>
          </a:ln>
        </p:spPr>
      </p:pic>
      <p:pic>
        <p:nvPicPr>
          <p:cNvPr id="59394" name="图片 59393" descr="ppt/media/image200.wmf"/>
          <p:cNvPicPr/>
          <p:nvPr/>
        </p:nvPicPr>
        <p:blipFill>
          <a:blip r:embed="rId2"/>
          <a:stretch>
            <a:fillRect/>
          </a:stretch>
        </p:blipFill>
        <p:spPr>
          <a:xfrm>
            <a:off x="8618538" y="3444875"/>
            <a:ext cx="1084262" cy="488950"/>
          </a:xfrm>
          <a:prstGeom prst="rect">
            <a:avLst/>
          </a:prstGeom>
          <a:noFill/>
          <a:ln w="38100">
            <a:noFill/>
          </a:ln>
        </p:spPr>
      </p:pic>
      <p:pic>
        <p:nvPicPr>
          <p:cNvPr id="59395" name="图片 59394" descr="ppt/media/image201.wmf"/>
          <p:cNvPicPr/>
          <p:nvPr/>
        </p:nvPicPr>
        <p:blipFill>
          <a:blip r:embed="rId3"/>
          <a:stretch>
            <a:fillRect/>
          </a:stretch>
        </p:blipFill>
        <p:spPr>
          <a:xfrm>
            <a:off x="2789238" y="3949700"/>
            <a:ext cx="1219200" cy="487363"/>
          </a:xfrm>
          <a:prstGeom prst="rect">
            <a:avLst/>
          </a:prstGeom>
          <a:noFill/>
          <a:ln w="38100">
            <a:noFill/>
          </a:ln>
        </p:spPr>
      </p:pic>
      <p:pic>
        <p:nvPicPr>
          <p:cNvPr id="59396" name="图片 59395" descr="ppt/media/image202.wmf"/>
          <p:cNvPicPr/>
          <p:nvPr/>
        </p:nvPicPr>
        <p:blipFill>
          <a:blip r:embed="rId4"/>
          <a:stretch>
            <a:fillRect/>
          </a:stretch>
        </p:blipFill>
        <p:spPr>
          <a:xfrm>
            <a:off x="8458200" y="3922713"/>
            <a:ext cx="1219200" cy="487362"/>
          </a:xfrm>
          <a:prstGeom prst="rect">
            <a:avLst/>
          </a:prstGeom>
          <a:noFill/>
          <a:ln w="38100">
            <a:noFill/>
          </a:ln>
        </p:spPr>
      </p:pic>
      <p:pic>
        <p:nvPicPr>
          <p:cNvPr id="59397" name="图片 59396" descr="ppt/media/image203.wmf"/>
          <p:cNvPicPr/>
          <p:nvPr/>
        </p:nvPicPr>
        <p:blipFill>
          <a:blip r:embed="rId5"/>
          <a:stretch>
            <a:fillRect/>
          </a:stretch>
        </p:blipFill>
        <p:spPr>
          <a:xfrm>
            <a:off x="7086600" y="3922713"/>
            <a:ext cx="1084263" cy="48895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108.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28674" name="Rectangle 2"/>
          <p:cNvSpPr/>
          <p:nvPr/>
        </p:nvSpPr>
        <p:spPr>
          <a:xfrm>
            <a:off x="2298700" y="4149725"/>
            <a:ext cx="6783705" cy="457200"/>
          </a:xfrm>
          <a:prstGeom prst="rect">
            <a:avLst/>
          </a:prstGeom>
          <a:noFill/>
          <a:ln w="9525">
            <a:noFill/>
          </a:ln>
        </p:spPr>
        <p:txBody>
          <a:bodyPr wrap="none" anchor="t"/>
          <a:p>
            <a:r>
              <a:rPr lang="zh-CN" altLang="en-US" sz="2400" b="1" dirty="0">
                <a:solidFill>
                  <a:srgbClr val="000000"/>
                </a:solidFill>
                <a:latin typeface="楷体_GB2312" pitchFamily="49" charset="-122"/>
                <a:ea typeface="楷体_GB2312" pitchFamily="49" charset="-122"/>
              </a:rPr>
              <a:t>于是       与      同时为奇数或同时为偶数</a:t>
            </a:r>
            <a:r>
              <a:rPr lang="en-US" altLang="zh-CN" sz="2400" b="1" dirty="0">
                <a:solidFill>
                  <a:srgbClr val="000000"/>
                </a:solidFill>
                <a:latin typeface="楷体_GB2312" pitchFamily="49" charset="-122"/>
                <a:ea typeface="楷体_GB2312" pitchFamily="49" charset="-122"/>
              </a:rPr>
              <a:t>. </a:t>
            </a:r>
            <a:endParaRPr lang="en-US" altLang="zh-CN" sz="2400" b="1" dirty="0">
              <a:solidFill>
                <a:srgbClr val="000000"/>
              </a:solidFill>
              <a:latin typeface="楷体_GB2312" pitchFamily="49" charset="-122"/>
              <a:ea typeface="楷体_GB2312" pitchFamily="49" charset="-122"/>
            </a:endParaRPr>
          </a:p>
        </p:txBody>
      </p:sp>
      <p:sp>
        <p:nvSpPr>
          <p:cNvPr id="28675" name="Rectangle 3"/>
          <p:cNvSpPr/>
          <p:nvPr/>
        </p:nvSpPr>
        <p:spPr>
          <a:xfrm>
            <a:off x="2298700" y="3429000"/>
            <a:ext cx="6953250" cy="457200"/>
          </a:xfrm>
          <a:prstGeom prst="rect">
            <a:avLst/>
          </a:prstGeom>
          <a:noFill/>
          <a:ln w="9525">
            <a:noFill/>
          </a:ln>
        </p:spPr>
        <p:txBody>
          <a:bodyPr wrap="none" anchor="t"/>
          <a:p>
            <a:r>
              <a:rPr lang="zh-CN" altLang="en-US" sz="2400" b="1" dirty="0">
                <a:solidFill>
                  <a:srgbClr val="000000"/>
                </a:solidFill>
                <a:latin typeface="楷体_GB2312" pitchFamily="49" charset="-122"/>
                <a:ea typeface="楷体_GB2312" pitchFamily="49" charset="-122"/>
              </a:rPr>
              <a:t>即              是偶数</a:t>
            </a:r>
            <a:r>
              <a:rPr lang="en-US" altLang="zh-CN" sz="2400" b="1" dirty="0">
                <a:solidFill>
                  <a:srgbClr val="000000"/>
                </a:solidFill>
                <a:latin typeface="楷体_GB2312" pitchFamily="49" charset="-122"/>
                <a:ea typeface="楷体_GB2312" pitchFamily="49" charset="-122"/>
              </a:rPr>
              <a:t>. </a:t>
            </a:r>
            <a:endParaRPr lang="en-US" altLang="zh-CN" sz="2400" b="1" dirty="0">
              <a:solidFill>
                <a:srgbClr val="000000"/>
              </a:solidFill>
              <a:latin typeface="楷体_GB2312" pitchFamily="49" charset="-122"/>
              <a:ea typeface="楷体_GB2312" pitchFamily="49" charset="-122"/>
            </a:endParaRPr>
          </a:p>
        </p:txBody>
      </p:sp>
      <p:sp>
        <p:nvSpPr>
          <p:cNvPr id="28676" name="Rectangle 4"/>
          <p:cNvSpPr/>
          <p:nvPr/>
        </p:nvSpPr>
        <p:spPr>
          <a:xfrm>
            <a:off x="2286000" y="2276475"/>
            <a:ext cx="8202930" cy="457200"/>
          </a:xfrm>
          <a:prstGeom prst="rect">
            <a:avLst/>
          </a:prstGeom>
          <a:noFill/>
          <a:ln w="9525">
            <a:noFill/>
          </a:ln>
        </p:spPr>
        <p:txBody>
          <a:bodyPr anchor="t"/>
          <a:p>
            <a:r>
              <a:rPr lang="zh-CN" altLang="en-US" sz="2400" b="1" dirty="0">
                <a:solidFill>
                  <a:srgbClr val="000000"/>
                </a:solidFill>
                <a:latin typeface="楷体_GB2312" pitchFamily="49" charset="-122"/>
                <a:ea typeface="楷体_GB2312" pitchFamily="49" charset="-122"/>
              </a:rPr>
              <a:t>因为对换改变排列的奇偶性，    是奇数，     也是奇数</a:t>
            </a:r>
            <a:r>
              <a:rPr lang="en-US" altLang="zh-CN" sz="2400" b="1" dirty="0">
                <a:solidFill>
                  <a:srgbClr val="000000"/>
                </a:solidFill>
                <a:latin typeface="楷体_GB2312" pitchFamily="49" charset="-122"/>
                <a:ea typeface="楷体_GB2312" pitchFamily="49" charset="-122"/>
              </a:rPr>
              <a:t>.  </a:t>
            </a:r>
            <a:endParaRPr lang="en-US" altLang="zh-CN" sz="2400" b="1" dirty="0">
              <a:solidFill>
                <a:srgbClr val="000000"/>
              </a:solidFill>
              <a:latin typeface="楷体_GB2312" pitchFamily="49" charset="-122"/>
              <a:ea typeface="楷体_GB2312" pitchFamily="49" charset="-122"/>
            </a:endParaRPr>
          </a:p>
        </p:txBody>
      </p:sp>
      <p:sp>
        <p:nvSpPr>
          <p:cNvPr id="28677" name="Text Box 5"/>
          <p:cNvSpPr txBox="1"/>
          <p:nvPr/>
        </p:nvSpPr>
        <p:spPr>
          <a:xfrm>
            <a:off x="2286000" y="533400"/>
            <a:ext cx="8063230" cy="460375"/>
          </a:xfrm>
          <a:prstGeom prst="rect">
            <a:avLst/>
          </a:prstGeom>
          <a:noFill/>
          <a:ln w="9525">
            <a:noFill/>
          </a:ln>
        </p:spPr>
        <p:txBody>
          <a:bodyPr wrap="none" anchor="t">
            <a:spAutoFit/>
          </a:bodyPr>
          <a:p>
            <a:r>
              <a:rPr lang="zh-CN" altLang="en-US" sz="2400" b="1" dirty="0">
                <a:solidFill>
                  <a:srgbClr val="000000"/>
                </a:solidFill>
                <a:latin typeface="楷体_GB2312" pitchFamily="49" charset="-122"/>
                <a:ea typeface="楷体_GB2312" pitchFamily="49" charset="-122"/>
              </a:rPr>
              <a:t>设对换前行标排列的逆序数为</a:t>
            </a:r>
            <a:r>
              <a:rPr lang="zh-CN" altLang="en-US" sz="2400" b="1" dirty="0">
                <a:solidFill>
                  <a:srgbClr val="000000"/>
                </a:solidFill>
                <a:latin typeface="Times New Roman" panose="02020603050405020304" pitchFamily="18" charset="0"/>
                <a:ea typeface="楷体_GB2312" pitchFamily="49" charset="-122"/>
              </a:rPr>
              <a:t>   </a:t>
            </a:r>
            <a:r>
              <a:rPr lang="zh-CN" altLang="en-US" sz="2400" b="1" dirty="0">
                <a:solidFill>
                  <a:srgbClr val="000000"/>
                </a:solidFill>
                <a:latin typeface="楷体_GB2312" pitchFamily="49" charset="-122"/>
                <a:ea typeface="楷体_GB2312" pitchFamily="49" charset="-122"/>
              </a:rPr>
              <a:t>，列标排列的逆序数为</a:t>
            </a:r>
            <a:r>
              <a:rPr lang="zh-CN" altLang="en-US" sz="2400" b="1" dirty="0">
                <a:solidFill>
                  <a:srgbClr val="000000"/>
                </a:solidFill>
                <a:latin typeface="Times New Roman" panose="02020603050405020304" pitchFamily="18" charset="0"/>
                <a:ea typeface="楷体_GB2312" pitchFamily="49" charset="-122"/>
              </a:rPr>
              <a:t>    </a:t>
            </a:r>
            <a:r>
              <a:rPr lang="en-US" altLang="zh-CN" sz="2400" b="1" dirty="0">
                <a:solidFill>
                  <a:srgbClr val="000000"/>
                </a:solidFill>
                <a:latin typeface="楷体_GB2312" pitchFamily="49" charset="-122"/>
                <a:ea typeface="楷体_GB2312" pitchFamily="49" charset="-122"/>
              </a:rPr>
              <a:t>. </a:t>
            </a:r>
            <a:endParaRPr lang="en-US" altLang="zh-CN" sz="2400" b="1" dirty="0">
              <a:solidFill>
                <a:srgbClr val="000000"/>
              </a:solidFill>
              <a:latin typeface="楷体_GB2312" pitchFamily="49" charset="-122"/>
              <a:ea typeface="楷体_GB2312" pitchFamily="49" charset="-122"/>
            </a:endParaRPr>
          </a:p>
        </p:txBody>
      </p:sp>
      <p:sp>
        <p:nvSpPr>
          <p:cNvPr id="28682" name="Text Box 10"/>
          <p:cNvSpPr txBox="1"/>
          <p:nvPr/>
        </p:nvSpPr>
        <p:spPr>
          <a:xfrm>
            <a:off x="2298700" y="2951480"/>
            <a:ext cx="4178300" cy="457200"/>
          </a:xfrm>
          <a:prstGeom prst="rect">
            <a:avLst/>
          </a:prstGeom>
          <a:noFill/>
          <a:ln w="9525">
            <a:noFill/>
          </a:ln>
        </p:spPr>
        <p:txBody>
          <a:bodyPr wrap="none" anchor="t"/>
          <a:p>
            <a:r>
              <a:rPr lang="zh-CN" altLang="en-US" sz="2400" b="1" dirty="0">
                <a:solidFill>
                  <a:srgbClr val="000000"/>
                </a:solidFill>
                <a:latin typeface="楷体_GB2312" pitchFamily="49" charset="-122"/>
                <a:ea typeface="楷体_GB2312" pitchFamily="49" charset="-122"/>
              </a:rPr>
              <a:t>所以              是偶数， </a:t>
            </a:r>
            <a:endParaRPr lang="zh-CN" altLang="en-US" sz="2400" b="1" dirty="0">
              <a:solidFill>
                <a:srgbClr val="000000"/>
              </a:solidFill>
              <a:latin typeface="楷体_GB2312" pitchFamily="49" charset="-122"/>
              <a:ea typeface="楷体_GB2312" pitchFamily="49" charset="-122"/>
            </a:endParaRPr>
          </a:p>
        </p:txBody>
      </p:sp>
      <p:sp>
        <p:nvSpPr>
          <p:cNvPr id="28689" name="Text Box 17"/>
          <p:cNvSpPr txBox="1"/>
          <p:nvPr/>
        </p:nvSpPr>
        <p:spPr>
          <a:xfrm>
            <a:off x="2298700" y="4892675"/>
            <a:ext cx="7848600" cy="1050290"/>
          </a:xfrm>
          <a:prstGeom prst="rect">
            <a:avLst/>
          </a:prstGeom>
          <a:noFill/>
          <a:ln w="9525">
            <a:noFill/>
          </a:ln>
        </p:spPr>
        <p:txBody>
          <a:bodyPr anchor="t">
            <a:spAutoFit/>
          </a:bodyPr>
          <a:p>
            <a:pPr>
              <a:lnSpc>
                <a:spcPct val="130000"/>
              </a:lnSpc>
            </a:pPr>
            <a:r>
              <a:rPr lang="zh-CN" altLang="en-US" sz="2400" b="1" dirty="0">
                <a:solidFill>
                  <a:srgbClr val="000000"/>
                </a:solidFill>
                <a:latin typeface="楷体_GB2312" pitchFamily="49" charset="-122"/>
                <a:ea typeface="楷体_GB2312" pitchFamily="49" charset="-122"/>
              </a:rPr>
              <a:t>因此，交换              中任意两个元素的位置后，其行标排列与列标排列的逆序数之和的奇偶性不变</a:t>
            </a:r>
            <a:r>
              <a:rPr lang="en-US" altLang="zh-CN" sz="2400" b="1" dirty="0">
                <a:solidFill>
                  <a:srgbClr val="000000"/>
                </a:solidFill>
                <a:latin typeface="楷体_GB2312" pitchFamily="49" charset="-122"/>
                <a:ea typeface="楷体_GB2312" pitchFamily="49" charset="-122"/>
              </a:rPr>
              <a:t>.</a:t>
            </a:r>
            <a:endParaRPr lang="en-US" altLang="zh-CN" sz="2400" b="1" dirty="0">
              <a:solidFill>
                <a:srgbClr val="000000"/>
              </a:solidFill>
              <a:latin typeface="楷体_GB2312" pitchFamily="49" charset="-122"/>
              <a:ea typeface="楷体_GB2312" pitchFamily="49" charset="-122"/>
            </a:endParaRPr>
          </a:p>
        </p:txBody>
      </p:sp>
      <p:sp>
        <p:nvSpPr>
          <p:cNvPr id="28691" name="Rectangle 19"/>
          <p:cNvSpPr/>
          <p:nvPr/>
        </p:nvSpPr>
        <p:spPr>
          <a:xfrm>
            <a:off x="2286000" y="1052830"/>
            <a:ext cx="5405755" cy="968375"/>
          </a:xfrm>
          <a:prstGeom prst="rect">
            <a:avLst/>
          </a:prstGeom>
          <a:noFill/>
          <a:ln w="9525">
            <a:noFill/>
          </a:ln>
        </p:spPr>
        <p:txBody>
          <a:bodyPr wrap="none" anchor="t"/>
          <a:p>
            <a:pPr>
              <a:lnSpc>
                <a:spcPct val="120000"/>
              </a:lnSpc>
            </a:pPr>
            <a:r>
              <a:rPr lang="zh-CN" altLang="en-US" sz="2400" b="1" dirty="0">
                <a:solidFill>
                  <a:srgbClr val="000000"/>
                </a:solidFill>
                <a:latin typeface="楷体_GB2312" pitchFamily="49" charset="-122"/>
                <a:ea typeface="楷体_GB2312" pitchFamily="49" charset="-122"/>
              </a:rPr>
              <a:t>设经过一次对换后行标排列的逆序数为</a:t>
            </a:r>
            <a:endParaRPr lang="zh-CN" altLang="en-US" sz="2400" b="1" dirty="0">
              <a:solidFill>
                <a:srgbClr val="000000"/>
              </a:solidFill>
              <a:latin typeface="楷体_GB2312" pitchFamily="49" charset="-122"/>
              <a:ea typeface="楷体_GB2312" pitchFamily="49" charset="-122"/>
            </a:endParaRPr>
          </a:p>
          <a:p>
            <a:pPr>
              <a:lnSpc>
                <a:spcPct val="120000"/>
              </a:lnSpc>
            </a:pPr>
            <a:r>
              <a:rPr lang="zh-CN" altLang="en-US" sz="2400" b="1" dirty="0">
                <a:solidFill>
                  <a:srgbClr val="000000"/>
                </a:solidFill>
                <a:latin typeface="楷体_GB2312" pitchFamily="49" charset="-122"/>
                <a:ea typeface="楷体_GB2312" pitchFamily="49" charset="-122"/>
              </a:rPr>
              <a:t>                列标排列的逆序数为</a:t>
            </a:r>
            <a:endParaRPr lang="zh-CN" altLang="en-US" sz="2400" b="1" dirty="0">
              <a:solidFill>
                <a:srgbClr val="000000"/>
              </a:solidFill>
              <a:latin typeface="楷体_GB2312" pitchFamily="49" charset="-122"/>
              <a:ea typeface="楷体_GB2312" pitchFamily="49" charset="-122"/>
            </a:endParaRPr>
          </a:p>
        </p:txBody>
      </p:sp>
      <p:pic>
        <p:nvPicPr>
          <p:cNvPr id="60417" name="图片 60416" descr="ppt/media/image204.wmf"/>
          <p:cNvPicPr/>
          <p:nvPr/>
        </p:nvPicPr>
        <p:blipFill>
          <a:blip r:embed="rId1"/>
          <a:stretch>
            <a:fillRect/>
          </a:stretch>
        </p:blipFill>
        <p:spPr>
          <a:xfrm>
            <a:off x="6396038" y="635000"/>
            <a:ext cx="247650" cy="303213"/>
          </a:xfrm>
          <a:prstGeom prst="rect">
            <a:avLst/>
          </a:prstGeom>
          <a:noFill/>
          <a:ln w="38100">
            <a:noFill/>
          </a:ln>
        </p:spPr>
      </p:pic>
      <p:pic>
        <p:nvPicPr>
          <p:cNvPr id="60418" name="图片 60417" descr="ppt/media/image205.wmf"/>
          <p:cNvPicPr/>
          <p:nvPr/>
        </p:nvPicPr>
        <p:blipFill>
          <a:blip r:embed="rId2"/>
          <a:stretch>
            <a:fillRect/>
          </a:stretch>
        </p:blipFill>
        <p:spPr>
          <a:xfrm>
            <a:off x="7659688" y="1631950"/>
            <a:ext cx="307975" cy="388938"/>
          </a:xfrm>
          <a:prstGeom prst="rect">
            <a:avLst/>
          </a:prstGeom>
          <a:noFill/>
          <a:ln w="38100">
            <a:noFill/>
          </a:ln>
        </p:spPr>
      </p:pic>
      <p:pic>
        <p:nvPicPr>
          <p:cNvPr id="60419" name="图片 60418" descr="ppt/media/image206.wmf"/>
          <p:cNvPicPr/>
          <p:nvPr/>
        </p:nvPicPr>
        <p:blipFill>
          <a:blip r:embed="rId3"/>
          <a:stretch>
            <a:fillRect/>
          </a:stretch>
        </p:blipFill>
        <p:spPr>
          <a:xfrm>
            <a:off x="7632700" y="1195388"/>
            <a:ext cx="334963" cy="388937"/>
          </a:xfrm>
          <a:prstGeom prst="rect">
            <a:avLst/>
          </a:prstGeom>
          <a:noFill/>
          <a:ln w="38100">
            <a:noFill/>
          </a:ln>
        </p:spPr>
      </p:pic>
      <p:pic>
        <p:nvPicPr>
          <p:cNvPr id="60420" name="图片 60419" descr="ppt/media/image207.wmf"/>
          <p:cNvPicPr/>
          <p:nvPr/>
        </p:nvPicPr>
        <p:blipFill>
          <a:blip r:embed="rId4"/>
          <a:stretch>
            <a:fillRect/>
          </a:stretch>
        </p:blipFill>
        <p:spPr>
          <a:xfrm>
            <a:off x="9688513" y="571500"/>
            <a:ext cx="223837" cy="366713"/>
          </a:xfrm>
          <a:prstGeom prst="rect">
            <a:avLst/>
          </a:prstGeom>
          <a:noFill/>
          <a:ln w="38100">
            <a:noFill/>
          </a:ln>
        </p:spPr>
      </p:pic>
      <p:pic>
        <p:nvPicPr>
          <p:cNvPr id="60421" name="图片 60420" descr="ppt/media/image208.wmf"/>
          <p:cNvPicPr/>
          <p:nvPr/>
        </p:nvPicPr>
        <p:blipFill>
          <a:blip r:embed="rId5"/>
          <a:stretch>
            <a:fillRect/>
          </a:stretch>
        </p:blipFill>
        <p:spPr>
          <a:xfrm>
            <a:off x="6167438" y="2347913"/>
            <a:ext cx="781050" cy="390525"/>
          </a:xfrm>
          <a:prstGeom prst="rect">
            <a:avLst/>
          </a:prstGeom>
          <a:noFill/>
          <a:ln w="38100">
            <a:noFill/>
          </a:ln>
        </p:spPr>
      </p:pic>
      <p:pic>
        <p:nvPicPr>
          <p:cNvPr id="60422" name="图片 60421" descr="ppt/media/image209.wmf"/>
          <p:cNvPicPr/>
          <p:nvPr/>
        </p:nvPicPr>
        <p:blipFill>
          <a:blip r:embed="rId6"/>
          <a:stretch>
            <a:fillRect/>
          </a:stretch>
        </p:blipFill>
        <p:spPr>
          <a:xfrm>
            <a:off x="8256588" y="2347913"/>
            <a:ext cx="725487" cy="390525"/>
          </a:xfrm>
          <a:prstGeom prst="rect">
            <a:avLst/>
          </a:prstGeom>
          <a:noFill/>
          <a:ln w="38100">
            <a:noFill/>
          </a:ln>
        </p:spPr>
      </p:pic>
      <p:pic>
        <p:nvPicPr>
          <p:cNvPr id="60423" name="图片 60422" descr="ppt/media/image210.wmf"/>
          <p:cNvPicPr/>
          <p:nvPr/>
        </p:nvPicPr>
        <p:blipFill>
          <a:blip r:embed="rId7"/>
          <a:stretch>
            <a:fillRect/>
          </a:stretch>
        </p:blipFill>
        <p:spPr>
          <a:xfrm>
            <a:off x="3027363" y="2997200"/>
            <a:ext cx="2205037" cy="446088"/>
          </a:xfrm>
          <a:prstGeom prst="rect">
            <a:avLst/>
          </a:prstGeom>
          <a:noFill/>
          <a:ln w="38100">
            <a:noFill/>
          </a:ln>
        </p:spPr>
      </p:pic>
      <p:pic>
        <p:nvPicPr>
          <p:cNvPr id="60424" name="图片 60423" descr="ppt/media/image211.wmf"/>
          <p:cNvPicPr/>
          <p:nvPr/>
        </p:nvPicPr>
        <p:blipFill>
          <a:blip r:embed="rId8"/>
          <a:stretch>
            <a:fillRect/>
          </a:stretch>
        </p:blipFill>
        <p:spPr>
          <a:xfrm>
            <a:off x="2667000" y="3487738"/>
            <a:ext cx="2205038" cy="446087"/>
          </a:xfrm>
          <a:prstGeom prst="rect">
            <a:avLst/>
          </a:prstGeom>
          <a:noFill/>
          <a:ln w="38100">
            <a:noFill/>
          </a:ln>
        </p:spPr>
      </p:pic>
      <p:pic>
        <p:nvPicPr>
          <p:cNvPr id="60425" name="图片 60424" descr="ppt/media/image212.wmf"/>
          <p:cNvPicPr/>
          <p:nvPr/>
        </p:nvPicPr>
        <p:blipFill>
          <a:blip r:embed="rId9"/>
          <a:stretch>
            <a:fillRect/>
          </a:stretch>
        </p:blipFill>
        <p:spPr>
          <a:xfrm>
            <a:off x="2971800" y="4173538"/>
            <a:ext cx="1089025" cy="446087"/>
          </a:xfrm>
          <a:prstGeom prst="rect">
            <a:avLst/>
          </a:prstGeom>
          <a:noFill/>
          <a:ln w="38100">
            <a:noFill/>
          </a:ln>
        </p:spPr>
      </p:pic>
      <p:pic>
        <p:nvPicPr>
          <p:cNvPr id="60426" name="图片 60425" descr="ppt/media/image213.wmf"/>
          <p:cNvPicPr/>
          <p:nvPr/>
        </p:nvPicPr>
        <p:blipFill>
          <a:blip r:embed="rId10"/>
          <a:stretch>
            <a:fillRect/>
          </a:stretch>
        </p:blipFill>
        <p:spPr>
          <a:xfrm>
            <a:off x="4381500" y="4173538"/>
            <a:ext cx="922338" cy="446087"/>
          </a:xfrm>
          <a:prstGeom prst="rect">
            <a:avLst/>
          </a:prstGeom>
          <a:noFill/>
          <a:ln w="38100">
            <a:noFill/>
          </a:ln>
        </p:spPr>
      </p:pic>
      <p:pic>
        <p:nvPicPr>
          <p:cNvPr id="60427" name="图片 60426" descr="ppt/media/image214.wmf"/>
          <p:cNvPicPr/>
          <p:nvPr/>
        </p:nvPicPr>
        <p:blipFill>
          <a:blip r:embed="rId11"/>
          <a:stretch>
            <a:fillRect/>
          </a:stretch>
        </p:blipFill>
        <p:spPr>
          <a:xfrm>
            <a:off x="4008438" y="4975225"/>
            <a:ext cx="2139950" cy="541338"/>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fade">
                                      <p:cBhvr>
                                        <p:cTn id="7" dur="1000"/>
                                        <p:tgtEl>
                                          <p:spTgt spid="28677"/>
                                        </p:tgtEl>
                                      </p:cBhvr>
                                    </p:animEffect>
                                    <p:anim calcmode="lin" valueType="num">
                                      <p:cBhvr>
                                        <p:cTn id="8" dur="1000" fill="hold"/>
                                        <p:tgtEl>
                                          <p:spTgt spid="28677"/>
                                        </p:tgtEl>
                                        <p:attrNameLst>
                                          <p:attrName>ppt_x</p:attrName>
                                        </p:attrNameLst>
                                      </p:cBhvr>
                                      <p:tavLst>
                                        <p:tav tm="0">
                                          <p:val>
                                            <p:strVal val="#ppt_x"/>
                                          </p:val>
                                        </p:tav>
                                        <p:tav tm="100000">
                                          <p:val>
                                            <p:strVal val="#ppt_x"/>
                                          </p:val>
                                        </p:tav>
                                      </p:tavLst>
                                    </p:anim>
                                    <p:anim calcmode="lin" valueType="num">
                                      <p:cBhvr>
                                        <p:cTn id="9" dur="1000" fill="hold"/>
                                        <p:tgtEl>
                                          <p:spTgt spid="28677"/>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8691"/>
                                        </p:tgtEl>
                                        <p:attrNameLst>
                                          <p:attrName>style.visibility</p:attrName>
                                        </p:attrNameLst>
                                      </p:cBhvr>
                                      <p:to>
                                        <p:strVal val="visible"/>
                                      </p:to>
                                    </p:set>
                                    <p:animEffect transition="in" filter="wipe(left)">
                                      <p:cBhvr>
                                        <p:cTn id="12" dur="500"/>
                                        <p:tgtEl>
                                          <p:spTgt spid="28691"/>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28676"/>
                                        </p:tgtEl>
                                        <p:attrNameLst>
                                          <p:attrName>style.visibility</p:attrName>
                                        </p:attrNameLst>
                                      </p:cBhvr>
                                      <p:to>
                                        <p:strVal val="visible"/>
                                      </p:to>
                                    </p:set>
                                    <p:animEffect transition="in" filter="fade">
                                      <p:cBhvr>
                                        <p:cTn id="15" dur="1000"/>
                                        <p:tgtEl>
                                          <p:spTgt spid="28676"/>
                                        </p:tgtEl>
                                      </p:cBhvr>
                                    </p:animEffect>
                                    <p:anim calcmode="lin" valueType="num">
                                      <p:cBhvr>
                                        <p:cTn id="16" dur="1000" fill="hold"/>
                                        <p:tgtEl>
                                          <p:spTgt spid="28676"/>
                                        </p:tgtEl>
                                        <p:attrNameLst>
                                          <p:attrName>ppt_x</p:attrName>
                                        </p:attrNameLst>
                                      </p:cBhvr>
                                      <p:tavLst>
                                        <p:tav tm="0">
                                          <p:val>
                                            <p:strVal val="#ppt_x"/>
                                          </p:val>
                                        </p:tav>
                                        <p:tav tm="100000">
                                          <p:val>
                                            <p:strVal val="#ppt_x"/>
                                          </p:val>
                                        </p:tav>
                                      </p:tavLst>
                                    </p:anim>
                                    <p:anim calcmode="lin" valueType="num">
                                      <p:cBhvr>
                                        <p:cTn id="17" dur="1000" fill="hold"/>
                                        <p:tgtEl>
                                          <p:spTgt spid="2867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8682"/>
                                        </p:tgtEl>
                                        <p:attrNameLst>
                                          <p:attrName>style.visibility</p:attrName>
                                        </p:attrNameLst>
                                      </p:cBhvr>
                                      <p:to>
                                        <p:strVal val="visible"/>
                                      </p:to>
                                    </p:set>
                                    <p:animEffect transition="in" filter="fade">
                                      <p:cBhvr>
                                        <p:cTn id="20" dur="1000"/>
                                        <p:tgtEl>
                                          <p:spTgt spid="28682"/>
                                        </p:tgtEl>
                                      </p:cBhvr>
                                    </p:animEffect>
                                    <p:anim calcmode="lin" valueType="num">
                                      <p:cBhvr>
                                        <p:cTn id="21" dur="1000" fill="hold"/>
                                        <p:tgtEl>
                                          <p:spTgt spid="28682"/>
                                        </p:tgtEl>
                                        <p:attrNameLst>
                                          <p:attrName>ppt_x</p:attrName>
                                        </p:attrNameLst>
                                      </p:cBhvr>
                                      <p:tavLst>
                                        <p:tav tm="0">
                                          <p:val>
                                            <p:strVal val="#ppt_x"/>
                                          </p:val>
                                        </p:tav>
                                        <p:tav tm="100000">
                                          <p:val>
                                            <p:strVal val="#ppt_x"/>
                                          </p:val>
                                        </p:tav>
                                      </p:tavLst>
                                    </p:anim>
                                    <p:anim calcmode="lin" valueType="num">
                                      <p:cBhvr>
                                        <p:cTn id="22" dur="1000" fill="hold"/>
                                        <p:tgtEl>
                                          <p:spTgt spid="2868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8675"/>
                                        </p:tgtEl>
                                        <p:attrNameLst>
                                          <p:attrName>style.visibility</p:attrName>
                                        </p:attrNameLst>
                                      </p:cBhvr>
                                      <p:to>
                                        <p:strVal val="visible"/>
                                      </p:to>
                                    </p:set>
                                    <p:animEffect transition="in" filter="fade">
                                      <p:cBhvr>
                                        <p:cTn id="25" dur="1000"/>
                                        <p:tgtEl>
                                          <p:spTgt spid="28675"/>
                                        </p:tgtEl>
                                      </p:cBhvr>
                                    </p:animEffect>
                                    <p:anim calcmode="lin" valueType="num">
                                      <p:cBhvr>
                                        <p:cTn id="26" dur="1000" fill="hold"/>
                                        <p:tgtEl>
                                          <p:spTgt spid="28675"/>
                                        </p:tgtEl>
                                        <p:attrNameLst>
                                          <p:attrName>ppt_x</p:attrName>
                                        </p:attrNameLst>
                                      </p:cBhvr>
                                      <p:tavLst>
                                        <p:tav tm="0">
                                          <p:val>
                                            <p:strVal val="#ppt_x"/>
                                          </p:val>
                                        </p:tav>
                                        <p:tav tm="100000">
                                          <p:val>
                                            <p:strVal val="#ppt_x"/>
                                          </p:val>
                                        </p:tav>
                                      </p:tavLst>
                                    </p:anim>
                                    <p:anim calcmode="lin" valueType="num">
                                      <p:cBhvr>
                                        <p:cTn id="27" dur="1000" fill="hold"/>
                                        <p:tgtEl>
                                          <p:spTgt spid="2867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8674"/>
                                        </p:tgtEl>
                                        <p:attrNameLst>
                                          <p:attrName>style.visibility</p:attrName>
                                        </p:attrNameLst>
                                      </p:cBhvr>
                                      <p:to>
                                        <p:strVal val="visible"/>
                                      </p:to>
                                    </p:set>
                                    <p:animEffect transition="in" filter="fade">
                                      <p:cBhvr>
                                        <p:cTn id="30" dur="1000"/>
                                        <p:tgtEl>
                                          <p:spTgt spid="28674"/>
                                        </p:tgtEl>
                                      </p:cBhvr>
                                    </p:animEffect>
                                    <p:anim calcmode="lin" valueType="num">
                                      <p:cBhvr>
                                        <p:cTn id="31" dur="1000" fill="hold"/>
                                        <p:tgtEl>
                                          <p:spTgt spid="28674"/>
                                        </p:tgtEl>
                                        <p:attrNameLst>
                                          <p:attrName>ppt_x</p:attrName>
                                        </p:attrNameLst>
                                      </p:cBhvr>
                                      <p:tavLst>
                                        <p:tav tm="0">
                                          <p:val>
                                            <p:strVal val="#ppt_x"/>
                                          </p:val>
                                        </p:tav>
                                        <p:tav tm="100000">
                                          <p:val>
                                            <p:strVal val="#ppt_x"/>
                                          </p:val>
                                        </p:tav>
                                      </p:tavLst>
                                    </p:anim>
                                    <p:anim calcmode="lin" valueType="num">
                                      <p:cBhvr>
                                        <p:cTn id="32" dur="1000" fill="hold"/>
                                        <p:tgtEl>
                                          <p:spTgt spid="2867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8689"/>
                                        </p:tgtEl>
                                        <p:attrNameLst>
                                          <p:attrName>style.visibility</p:attrName>
                                        </p:attrNameLst>
                                      </p:cBhvr>
                                      <p:to>
                                        <p:strVal val="visible"/>
                                      </p:to>
                                    </p:set>
                                    <p:animEffect transition="in" filter="fade">
                                      <p:cBhvr>
                                        <p:cTn id="35" dur="1000"/>
                                        <p:tgtEl>
                                          <p:spTgt spid="28689"/>
                                        </p:tgtEl>
                                      </p:cBhvr>
                                    </p:animEffect>
                                    <p:anim calcmode="lin" valueType="num">
                                      <p:cBhvr>
                                        <p:cTn id="36" dur="1000" fill="hold"/>
                                        <p:tgtEl>
                                          <p:spTgt spid="28689"/>
                                        </p:tgtEl>
                                        <p:attrNameLst>
                                          <p:attrName>ppt_x</p:attrName>
                                        </p:attrNameLst>
                                      </p:cBhvr>
                                      <p:tavLst>
                                        <p:tav tm="0">
                                          <p:val>
                                            <p:strVal val="#ppt_x"/>
                                          </p:val>
                                        </p:tav>
                                        <p:tav tm="100000">
                                          <p:val>
                                            <p:strVal val="#ppt_x"/>
                                          </p:val>
                                        </p:tav>
                                      </p:tavLst>
                                    </p:anim>
                                    <p:anim calcmode="lin" valueType="num">
                                      <p:cBhvr>
                                        <p:cTn id="37" dur="1000" fill="hold"/>
                                        <p:tgtEl>
                                          <p:spTgt spid="286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p:bldP spid="28676" grpId="0"/>
      <p:bldP spid="28677" grpId="0"/>
      <p:bldP spid="28682" grpId="0"/>
      <p:bldP spid="28689" grpId="0"/>
      <p:bldP spid="28691" grpId="0"/>
    </p:bldLst>
  </p:timing>
</p:sld>
</file>

<file path=ppt/slides/slide109.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684034" name="Text Box 3"/>
          <p:cNvSpPr txBox="1"/>
          <p:nvPr/>
        </p:nvSpPr>
        <p:spPr>
          <a:xfrm>
            <a:off x="2438400" y="1052830"/>
            <a:ext cx="7696200" cy="1124585"/>
          </a:xfrm>
          <a:prstGeom prst="rect">
            <a:avLst/>
          </a:prstGeom>
          <a:noFill/>
          <a:ln w="9525">
            <a:noFill/>
          </a:ln>
        </p:spPr>
        <p:txBody>
          <a:bodyPr anchor="t">
            <a:spAutoFit/>
          </a:bodyPr>
          <a:p>
            <a:pPr>
              <a:lnSpc>
                <a:spcPct val="120000"/>
              </a:lnSpc>
            </a:pPr>
            <a:r>
              <a:rPr lang="zh-CN" altLang="en-US" sz="2800" b="1" dirty="0">
                <a:solidFill>
                  <a:srgbClr val="000000"/>
                </a:solidFill>
                <a:latin typeface="楷体_GB2312" pitchFamily="49" charset="-122"/>
                <a:ea typeface="楷体_GB2312" pitchFamily="49" charset="-122"/>
              </a:rPr>
              <a:t>经过一次对换是如此，经过多次对换还是如此</a:t>
            </a:r>
            <a:r>
              <a:rPr lang="en-US" altLang="zh-CN" sz="2800" b="1" dirty="0">
                <a:solidFill>
                  <a:srgbClr val="000000"/>
                </a:solidFill>
                <a:latin typeface="楷体_GB2312" pitchFamily="49" charset="-122"/>
                <a:ea typeface="楷体_GB2312" pitchFamily="49" charset="-122"/>
              </a:rPr>
              <a:t>. </a:t>
            </a:r>
            <a:r>
              <a:rPr lang="zh-CN" altLang="en-US" sz="2800" b="1" dirty="0">
                <a:solidFill>
                  <a:srgbClr val="000000"/>
                </a:solidFill>
                <a:latin typeface="楷体_GB2312" pitchFamily="49" charset="-122"/>
                <a:ea typeface="楷体_GB2312" pitchFamily="49" charset="-122"/>
              </a:rPr>
              <a:t>所以，在一系列对换之后</a:t>
            </a:r>
            <a:endParaRPr lang="zh-CN" altLang="en-US" sz="2800" b="1" dirty="0">
              <a:solidFill>
                <a:srgbClr val="000000"/>
              </a:solidFill>
              <a:latin typeface="楷体_GB2312" pitchFamily="49" charset="-122"/>
              <a:ea typeface="楷体_GB2312" pitchFamily="49" charset="-122"/>
            </a:endParaRPr>
          </a:p>
        </p:txBody>
      </p:sp>
      <p:sp>
        <p:nvSpPr>
          <p:cNvPr id="684036" name="Text Box 3"/>
          <p:cNvSpPr txBox="1"/>
          <p:nvPr/>
        </p:nvSpPr>
        <p:spPr>
          <a:xfrm>
            <a:off x="2495550" y="3321050"/>
            <a:ext cx="7696200" cy="607695"/>
          </a:xfrm>
          <a:prstGeom prst="rect">
            <a:avLst/>
          </a:prstGeom>
          <a:noFill/>
          <a:ln w="9525">
            <a:noFill/>
          </a:ln>
        </p:spPr>
        <p:txBody>
          <a:bodyPr anchor="t">
            <a:spAutoFit/>
          </a:bodyPr>
          <a:p>
            <a:pPr>
              <a:lnSpc>
                <a:spcPct val="120000"/>
              </a:lnSpc>
            </a:pPr>
            <a:r>
              <a:rPr lang="zh-CN" altLang="en-US" sz="2800" b="1" dirty="0">
                <a:solidFill>
                  <a:srgbClr val="000000"/>
                </a:solidFill>
                <a:latin typeface="楷体_GB2312" pitchFamily="49" charset="-122"/>
                <a:ea typeface="楷体_GB2312" pitchFamily="49" charset="-122"/>
              </a:rPr>
              <a:t>三项的符号也是相同的，即</a:t>
            </a:r>
            <a:endParaRPr lang="zh-CN" altLang="en-US" sz="2800" b="1" dirty="0">
              <a:solidFill>
                <a:srgbClr val="000000"/>
              </a:solidFill>
              <a:latin typeface="楷体_GB2312" pitchFamily="49" charset="-122"/>
              <a:ea typeface="楷体_GB2312" pitchFamily="49" charset="-122"/>
            </a:endParaRPr>
          </a:p>
        </p:txBody>
      </p:sp>
      <p:pic>
        <p:nvPicPr>
          <p:cNvPr id="61441" name="图片 61440" descr="ppt/media/image215.wmf"/>
          <p:cNvPicPr/>
          <p:nvPr/>
        </p:nvPicPr>
        <p:blipFill>
          <a:blip r:embed="rId1"/>
          <a:stretch>
            <a:fillRect/>
          </a:stretch>
        </p:blipFill>
        <p:spPr>
          <a:xfrm>
            <a:off x="2855913" y="4438650"/>
            <a:ext cx="6305550" cy="1222375"/>
          </a:xfrm>
          <a:prstGeom prst="rect">
            <a:avLst/>
          </a:prstGeom>
          <a:noFill/>
          <a:ln w="38100">
            <a:noFill/>
          </a:ln>
        </p:spPr>
      </p:pic>
      <p:pic>
        <p:nvPicPr>
          <p:cNvPr id="61442" name="图片 61441" descr="ppt/media/image199.wmf"/>
          <p:cNvPicPr/>
          <p:nvPr/>
        </p:nvPicPr>
        <p:blipFill>
          <a:blip r:embed="rId2"/>
          <a:stretch>
            <a:fillRect/>
          </a:stretch>
        </p:blipFill>
        <p:spPr>
          <a:xfrm>
            <a:off x="2779713" y="2349500"/>
            <a:ext cx="6556375" cy="541338"/>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lenovo/AppData/Roaming/JisuOffice/ETemp/22888_9331200/fImage8556750907176.jpeg"/>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523365" y="0"/>
            <a:ext cx="3855085" cy="6858635"/>
          </a:xfrm>
          <a:prstGeom prst="rect">
            <a:avLst/>
          </a:prstGeom>
          <a:noFill/>
        </p:spPr>
      </p:pic>
      <p:sp>
        <p:nvSpPr>
          <p:cNvPr id="3" name="文本框 2"/>
          <p:cNvSpPr txBox="1"/>
          <p:nvPr/>
        </p:nvSpPr>
        <p:spPr>
          <a:xfrm>
            <a:off x="5881370" y="1499870"/>
            <a:ext cx="5682615" cy="4243705"/>
          </a:xfrm>
          <a:prstGeom prst="rect">
            <a:avLst/>
          </a:prstGeom>
          <a:noFill/>
        </p:spPr>
        <p:txBody>
          <a:bodyPr vert="horz" wrap="square" lIns="91440" tIns="45720" rIns="91440" bIns="45720" anchor="t">
            <a:spAutoFit/>
          </a:bodyPr>
          <a:lstStyle/>
          <a:p>
            <a:pPr marL="0" indent="0" algn="l" defTabSz="914400" eaLnBrk="1" latinLnBrk="0" hangingPunct="1">
              <a:lnSpc>
                <a:spcPct val="150000"/>
              </a:lnSpc>
              <a:spcBef>
                <a:spcPts val="0"/>
              </a:spcBef>
              <a:spcAft>
                <a:spcPts val="0"/>
              </a:spcAft>
              <a:buFontTx/>
              <a:buNone/>
            </a:pPr>
            <a:r>
              <a:rPr sz="2800" b="1">
                <a:solidFill>
                  <a:srgbClr val="FF0000"/>
                </a:solidFill>
                <a:latin typeface="Calibri" panose="020F0502020204030204" charset="0"/>
                <a:ea typeface="宋体" panose="02010600030101010101" pitchFamily="2" charset="-122"/>
              </a:rPr>
              <a:t>这场战役，我们一定能赢。</a:t>
            </a:r>
            <a:endParaRPr lang="ko-KR" altLang="en-US" sz="2800" b="1">
              <a:solidFill>
                <a:srgbClr val="FF0000"/>
              </a:solidFill>
              <a:latin typeface="Calibri" panose="020F0502020204030204" charset="0"/>
              <a:ea typeface="宋体" panose="02010600030101010101" pitchFamily="2" charset="-122"/>
            </a:endParaRPr>
          </a:p>
          <a:p>
            <a:pPr marL="0" indent="0" algn="l" defTabSz="914400" eaLnBrk="1" latinLnBrk="0" hangingPunct="1">
              <a:lnSpc>
                <a:spcPct val="150000"/>
              </a:lnSpc>
              <a:spcBef>
                <a:spcPts val="0"/>
              </a:spcBef>
              <a:spcAft>
                <a:spcPts val="0"/>
              </a:spcAft>
              <a:buFontTx/>
              <a:buNone/>
            </a:pPr>
            <a:r>
              <a:rPr sz="2800" b="1">
                <a:solidFill>
                  <a:srgbClr val="FF0000"/>
                </a:solidFill>
                <a:latin typeface="Calibri" panose="020F0502020204030204" charset="0"/>
                <a:ea typeface="宋体" panose="02010600030101010101" pitchFamily="2" charset="-122"/>
              </a:rPr>
              <a:t>我们现在需要思考的是：</a:t>
            </a:r>
            <a:endParaRPr lang="ko-KR" altLang="en-US" sz="2800" b="1">
              <a:solidFill>
                <a:srgbClr val="FF0000"/>
              </a:solidFill>
              <a:latin typeface="Calibri" panose="020F0502020204030204" charset="0"/>
              <a:ea typeface="宋体" panose="02010600030101010101" pitchFamily="2" charset="-122"/>
            </a:endParaRPr>
          </a:p>
          <a:p>
            <a:pPr marL="0" indent="0" algn="l" defTabSz="914400" eaLnBrk="1" latinLnBrk="0" hangingPunct="1">
              <a:lnSpc>
                <a:spcPct val="150000"/>
              </a:lnSpc>
              <a:spcBef>
                <a:spcPts val="0"/>
              </a:spcBef>
              <a:spcAft>
                <a:spcPts val="0"/>
              </a:spcAft>
              <a:buFontTx/>
              <a:buNone/>
            </a:pPr>
            <a:r>
              <a:rPr sz="2800" b="1">
                <a:solidFill>
                  <a:srgbClr val="FF0000"/>
                </a:solidFill>
                <a:latin typeface="Calibri" panose="020F0502020204030204" charset="0"/>
                <a:ea typeface="宋体" panose="02010600030101010101" pitchFamily="2" charset="-122"/>
              </a:rPr>
              <a:t>疫情过后，</a:t>
            </a:r>
            <a:endParaRPr lang="ko-KR" altLang="en-US" sz="2800" b="1">
              <a:solidFill>
                <a:srgbClr val="FF0000"/>
              </a:solidFill>
              <a:latin typeface="Calibri" panose="020F0502020204030204" charset="0"/>
              <a:ea typeface="宋体" panose="02010600030101010101" pitchFamily="2" charset="-122"/>
            </a:endParaRPr>
          </a:p>
          <a:p>
            <a:pPr marL="0" indent="0" algn="l" defTabSz="914400" eaLnBrk="1" latinLnBrk="0" hangingPunct="1">
              <a:lnSpc>
                <a:spcPct val="150000"/>
              </a:lnSpc>
              <a:spcBef>
                <a:spcPts val="0"/>
              </a:spcBef>
              <a:spcAft>
                <a:spcPts val="0"/>
              </a:spcAft>
              <a:buFontTx/>
              <a:buNone/>
            </a:pPr>
            <a:r>
              <a:rPr sz="2800" b="1">
                <a:solidFill>
                  <a:srgbClr val="FF0000"/>
                </a:solidFill>
                <a:latin typeface="Calibri" panose="020F0502020204030204" charset="0"/>
                <a:ea typeface="宋体" panose="02010600030101010101" pitchFamily="2" charset="-122"/>
              </a:rPr>
              <a:t>我们年轻一代，</a:t>
            </a:r>
            <a:endParaRPr lang="ko-KR" altLang="en-US" sz="2800" b="1">
              <a:solidFill>
                <a:srgbClr val="FF0000"/>
              </a:solidFill>
              <a:latin typeface="Calibri" panose="020F0502020204030204" charset="0"/>
              <a:ea typeface="宋体" panose="02010600030101010101" pitchFamily="2" charset="-122"/>
            </a:endParaRPr>
          </a:p>
          <a:p>
            <a:pPr marL="0" indent="0" algn="l" defTabSz="914400" eaLnBrk="1" latinLnBrk="0" hangingPunct="1">
              <a:lnSpc>
                <a:spcPct val="150000"/>
              </a:lnSpc>
              <a:spcBef>
                <a:spcPts val="0"/>
              </a:spcBef>
              <a:spcAft>
                <a:spcPts val="0"/>
              </a:spcAft>
              <a:buFontTx/>
              <a:buNone/>
            </a:pPr>
            <a:r>
              <a:rPr sz="2800" b="1">
                <a:solidFill>
                  <a:srgbClr val="FF0000"/>
                </a:solidFill>
                <a:latin typeface="Calibri" panose="020F0502020204030204" charset="0"/>
                <a:ea typeface="宋体" panose="02010600030101010101" pitchFamily="2" charset="-122"/>
              </a:rPr>
              <a:t>需要担当起怎样的责任，</a:t>
            </a:r>
            <a:endParaRPr lang="ko-KR" altLang="en-US" sz="2800" b="1">
              <a:solidFill>
                <a:srgbClr val="FF0000"/>
              </a:solidFill>
              <a:latin typeface="Calibri" panose="020F0502020204030204" charset="0"/>
              <a:ea typeface="宋体" panose="02010600030101010101" pitchFamily="2" charset="-122"/>
            </a:endParaRPr>
          </a:p>
          <a:p>
            <a:pPr marL="0" indent="0" algn="l" defTabSz="914400" eaLnBrk="1" latinLnBrk="0" hangingPunct="1">
              <a:lnSpc>
                <a:spcPct val="150000"/>
              </a:lnSpc>
              <a:spcBef>
                <a:spcPts val="0"/>
              </a:spcBef>
              <a:spcAft>
                <a:spcPts val="0"/>
              </a:spcAft>
              <a:buFontTx/>
              <a:buNone/>
            </a:pPr>
            <a:r>
              <a:rPr sz="2800" b="1">
                <a:solidFill>
                  <a:srgbClr val="FF0000"/>
                </a:solidFill>
                <a:latin typeface="Calibri" panose="020F0502020204030204" charset="0"/>
                <a:ea typeface="宋体" panose="02010600030101010101" pitchFamily="2" charset="-122"/>
              </a:rPr>
              <a:t>需要肩负起怎样的使命。</a:t>
            </a:r>
            <a:endParaRPr lang="ko-KR" altLang="en-US" sz="2800" b="1">
              <a:solidFill>
                <a:srgbClr val="FF0000"/>
              </a:solidFill>
              <a:latin typeface="Calibri" panose="020F0502020204030204" charset="0"/>
              <a:ea typeface="宋体" panose="02010600030101010101" pitchFamily="2" charset="-122"/>
            </a:endParaRPr>
          </a:p>
          <a:p>
            <a:pPr marL="0" indent="0" algn="l" defTabSz="914400" eaLnBrk="1" latinLnBrk="0" hangingPunct="1">
              <a:lnSpc>
                <a:spcPct val="100000"/>
              </a:lnSpc>
              <a:spcBef>
                <a:spcPts val="0"/>
              </a:spcBef>
              <a:spcAft>
                <a:spcPts val="0"/>
              </a:spcAft>
              <a:buFontTx/>
              <a:buNone/>
            </a:pPr>
            <a:endParaRPr lang="ko-KR" altLang="en-US" sz="1800">
              <a:solidFill>
                <a:srgbClr val="000000"/>
              </a:solidFill>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grpSp>
        <p:nvGrpSpPr>
          <p:cNvPr id="2" name="Group 2"/>
          <p:cNvGrpSpPr/>
          <p:nvPr/>
        </p:nvGrpSpPr>
        <p:grpSpPr>
          <a:xfrm>
            <a:off x="2438400" y="1089025"/>
            <a:ext cx="6917055" cy="1527175"/>
            <a:chOff x="2438400" y="1089025"/>
            <a:chExt cx="6917055" cy="1527175"/>
          </a:xfrm>
        </p:grpSpPr>
        <p:sp>
          <p:nvSpPr>
            <p:cNvPr id="685058" name="Rectangle 3"/>
            <p:cNvSpPr/>
            <p:nvPr/>
          </p:nvSpPr>
          <p:spPr>
            <a:xfrm>
              <a:off x="2438400" y="1089025"/>
              <a:ext cx="5024120" cy="521970"/>
            </a:xfrm>
            <a:prstGeom prst="rect">
              <a:avLst/>
            </a:prstGeom>
            <a:noFill/>
            <a:ln w="9525">
              <a:noFill/>
            </a:ln>
          </p:spPr>
          <p:txBody>
            <a:bodyPr wrap="none" anchor="t">
              <a:spAutoFit/>
            </a:bodyPr>
            <a:p>
              <a:r>
                <a:rPr lang="zh-CN" altLang="en-US" sz="2800" b="1" dirty="0">
                  <a:solidFill>
                    <a:srgbClr val="0000FF"/>
                  </a:solidFill>
                  <a:latin typeface="Times New Roman" panose="02020603050405020304" pitchFamily="18" charset="0"/>
                  <a:ea typeface="楷体_GB2312" pitchFamily="49" charset="-122"/>
                </a:rPr>
                <a:t>定理</a:t>
              </a:r>
              <a:r>
                <a:rPr lang="en-US" altLang="zh-CN" sz="2800" b="1" dirty="0">
                  <a:solidFill>
                    <a:srgbClr val="4044F6"/>
                  </a:solidFill>
                  <a:latin typeface="Times New Roman" panose="02020603050405020304" pitchFamily="18" charset="0"/>
                  <a:ea typeface="楷体_GB2312" pitchFamily="49" charset="-122"/>
                </a:rPr>
                <a:t>2</a:t>
              </a:r>
              <a:r>
                <a:rPr lang="en-US" altLang="zh-CN" sz="2800" b="1" dirty="0">
                  <a:solidFill>
                    <a:srgbClr val="000000"/>
                  </a:solidFill>
                  <a:latin typeface="Times New Roman" panose="02020603050405020304" pitchFamily="18" charset="0"/>
                  <a:ea typeface="楷体_GB2312" pitchFamily="49" charset="-122"/>
                </a:rPr>
                <a:t>   </a:t>
              </a:r>
              <a:r>
                <a:rPr lang="en-US" altLang="zh-CN" sz="2800" b="1" i="1" dirty="0">
                  <a:solidFill>
                    <a:srgbClr val="000000"/>
                  </a:solidFill>
                  <a:latin typeface="Times New Roman" panose="02020603050405020304" pitchFamily="18" charset="0"/>
                  <a:ea typeface="楷体_GB2312" pitchFamily="49" charset="-122"/>
                </a:rPr>
                <a:t>n </a:t>
              </a:r>
              <a:r>
                <a:rPr lang="zh-CN" altLang="en-US" sz="2800" b="1" dirty="0">
                  <a:solidFill>
                    <a:srgbClr val="000000"/>
                  </a:solidFill>
                  <a:latin typeface="Times New Roman" panose="02020603050405020304" pitchFamily="18" charset="0"/>
                  <a:ea typeface="楷体_GB2312" pitchFamily="49" charset="-122"/>
                </a:rPr>
                <a:t>阶行列式也可定义为  </a:t>
              </a:r>
              <a:endParaRPr lang="zh-CN" altLang="en-US" sz="2800" b="1" dirty="0">
                <a:solidFill>
                  <a:srgbClr val="000000"/>
                </a:solidFill>
                <a:latin typeface="Times New Roman" panose="02020603050405020304" pitchFamily="18" charset="0"/>
                <a:ea typeface="楷体_GB2312" pitchFamily="49" charset="-122"/>
              </a:endParaRPr>
            </a:p>
          </p:txBody>
        </p:sp>
      </p:grpSp>
      <p:grpSp>
        <p:nvGrpSpPr>
          <p:cNvPr id="3" name="Group 5"/>
          <p:cNvGrpSpPr/>
          <p:nvPr/>
        </p:nvGrpSpPr>
        <p:grpSpPr>
          <a:xfrm>
            <a:off x="2408555" y="3244850"/>
            <a:ext cx="7830820" cy="2035175"/>
            <a:chOff x="2408555" y="3244850"/>
            <a:chExt cx="7830820" cy="2035175"/>
          </a:xfrm>
        </p:grpSpPr>
        <p:sp>
          <p:nvSpPr>
            <p:cNvPr id="685061" name="Rectangle 6"/>
            <p:cNvSpPr/>
            <p:nvPr/>
          </p:nvSpPr>
          <p:spPr>
            <a:xfrm>
              <a:off x="2408555" y="3244850"/>
              <a:ext cx="5024120" cy="521970"/>
            </a:xfrm>
            <a:prstGeom prst="rect">
              <a:avLst/>
            </a:prstGeom>
            <a:noFill/>
            <a:ln w="9525">
              <a:noFill/>
            </a:ln>
          </p:spPr>
          <p:txBody>
            <a:bodyPr wrap="none" anchor="t">
              <a:spAutoFit/>
            </a:bodyPr>
            <a:p>
              <a:r>
                <a:rPr lang="zh-CN" altLang="en-US" sz="2800" b="1" dirty="0">
                  <a:solidFill>
                    <a:srgbClr val="0000FF"/>
                  </a:solidFill>
                  <a:latin typeface="Times New Roman" panose="02020603050405020304" pitchFamily="18" charset="0"/>
                  <a:ea typeface="楷体_GB2312" pitchFamily="49" charset="-122"/>
                </a:rPr>
                <a:t>定理</a:t>
              </a:r>
              <a:r>
                <a:rPr lang="en-US" altLang="zh-CN" sz="2800" b="1" dirty="0">
                  <a:solidFill>
                    <a:srgbClr val="0000FF"/>
                  </a:solidFill>
                  <a:latin typeface="Times New Roman" panose="02020603050405020304" pitchFamily="18" charset="0"/>
                  <a:ea typeface="楷体_GB2312" pitchFamily="49" charset="-122"/>
                </a:rPr>
                <a:t>3</a:t>
              </a:r>
              <a:r>
                <a:rPr lang="en-US" altLang="zh-CN" sz="2800" b="1" dirty="0">
                  <a:solidFill>
                    <a:srgbClr val="00007D"/>
                  </a:solidFill>
                  <a:latin typeface="Times New Roman" panose="02020603050405020304" pitchFamily="18" charset="0"/>
                  <a:ea typeface="楷体_GB2312" pitchFamily="49" charset="-122"/>
                </a:rPr>
                <a:t>   </a:t>
              </a:r>
              <a:r>
                <a:rPr lang="en-US" altLang="zh-CN" sz="2800" b="1" i="1" dirty="0">
                  <a:solidFill>
                    <a:srgbClr val="000000"/>
                  </a:solidFill>
                  <a:latin typeface="Times New Roman" panose="02020603050405020304" pitchFamily="18" charset="0"/>
                  <a:ea typeface="楷体_GB2312" pitchFamily="49" charset="-122"/>
                </a:rPr>
                <a:t>n </a:t>
              </a:r>
              <a:r>
                <a:rPr lang="zh-CN" altLang="en-US" sz="2800" b="1" dirty="0">
                  <a:solidFill>
                    <a:srgbClr val="000000"/>
                  </a:solidFill>
                  <a:latin typeface="Times New Roman" panose="02020603050405020304" pitchFamily="18" charset="0"/>
                  <a:ea typeface="楷体_GB2312" pitchFamily="49" charset="-122"/>
                </a:rPr>
                <a:t>阶行列式也可定义为  </a:t>
              </a:r>
              <a:endParaRPr lang="zh-CN" altLang="en-US" sz="2800" b="1" dirty="0">
                <a:solidFill>
                  <a:srgbClr val="000000"/>
                </a:solidFill>
                <a:latin typeface="Times New Roman" panose="02020603050405020304" pitchFamily="18" charset="0"/>
                <a:ea typeface="楷体_GB2312" pitchFamily="49" charset="-122"/>
              </a:endParaRPr>
            </a:p>
          </p:txBody>
        </p:sp>
      </p:grpSp>
      <p:pic>
        <p:nvPicPr>
          <p:cNvPr id="62465" name="图片 62464" descr="ppt/media/image216.wmf"/>
          <p:cNvPicPr/>
          <p:nvPr/>
        </p:nvPicPr>
        <p:blipFill>
          <a:blip r:embed="rId1"/>
          <a:stretch>
            <a:fillRect/>
          </a:stretch>
        </p:blipFill>
        <p:spPr>
          <a:xfrm>
            <a:off x="3413125" y="1676400"/>
            <a:ext cx="5942013" cy="939800"/>
          </a:xfrm>
          <a:prstGeom prst="rect">
            <a:avLst/>
          </a:prstGeom>
          <a:noFill/>
          <a:ln w="38100">
            <a:noFill/>
          </a:ln>
        </p:spPr>
      </p:pic>
      <p:pic>
        <p:nvPicPr>
          <p:cNvPr id="62466" name="图片 62465" descr="ppt/media/image217.wmf"/>
          <p:cNvPicPr/>
          <p:nvPr/>
        </p:nvPicPr>
        <p:blipFill>
          <a:blip r:embed="rId2"/>
          <a:stretch>
            <a:fillRect/>
          </a:stretch>
        </p:blipFill>
        <p:spPr>
          <a:xfrm>
            <a:off x="3422650" y="4122738"/>
            <a:ext cx="6816725" cy="1157288"/>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86081" name="Rectangle 2"/>
          <p:cNvSpPr/>
          <p:nvPr/>
        </p:nvSpPr>
        <p:spPr>
          <a:xfrm>
            <a:off x="2286000" y="631825"/>
            <a:ext cx="5021580" cy="521970"/>
          </a:xfrm>
          <a:prstGeom prst="rect">
            <a:avLst/>
          </a:prstGeom>
          <a:noFill/>
          <a:ln w="9525">
            <a:noFill/>
          </a:ln>
        </p:spPr>
        <p:txBody>
          <a:bodyPr wrap="none" anchor="t">
            <a:spAutoFit/>
          </a:bodyPr>
          <a:p>
            <a:r>
              <a:rPr lang="zh-CN" altLang="en-US" sz="2800" b="1" dirty="0">
                <a:solidFill>
                  <a:srgbClr val="4044F6"/>
                </a:solidFill>
                <a:latin typeface="Times New Roman" panose="02020603050405020304" pitchFamily="18" charset="0"/>
                <a:ea typeface="楷体_GB2312" pitchFamily="49" charset="-122"/>
              </a:rPr>
              <a:t>例</a:t>
            </a:r>
            <a:r>
              <a:rPr lang="en-US" altLang="zh-CN" sz="2800" b="1" dirty="0">
                <a:solidFill>
                  <a:srgbClr val="4044F6"/>
                </a:solidFill>
                <a:latin typeface="Times New Roman" panose="02020603050405020304" pitchFamily="18" charset="0"/>
                <a:ea typeface="楷体_GB2312" pitchFamily="49" charset="-122"/>
              </a:rPr>
              <a:t>4</a:t>
            </a:r>
            <a:r>
              <a:rPr lang="en-US" altLang="zh-CN" sz="2800" b="1" dirty="0">
                <a:solidFill>
                  <a:srgbClr val="000000"/>
                </a:solidFill>
                <a:latin typeface="Times New Roman" panose="02020603050405020304" pitchFamily="18" charset="0"/>
                <a:ea typeface="楷体_GB2312" pitchFamily="49" charset="-122"/>
              </a:rPr>
              <a:t>  </a:t>
            </a:r>
            <a:r>
              <a:rPr lang="zh-CN" altLang="en-US" sz="2800" b="1" dirty="0">
                <a:solidFill>
                  <a:srgbClr val="000000"/>
                </a:solidFill>
                <a:latin typeface="Times New Roman" panose="02020603050405020304" pitchFamily="18" charset="0"/>
                <a:ea typeface="楷体_GB2312" pitchFamily="49" charset="-122"/>
              </a:rPr>
              <a:t>试判断</a:t>
            </a:r>
            <a:r>
              <a:rPr lang="zh-CN" altLang="en-US" sz="2800" b="1" dirty="0">
                <a:solidFill>
                  <a:srgbClr val="000000"/>
                </a:solidFill>
                <a:latin typeface="楷体_GB2312" pitchFamily="49" charset="-122"/>
                <a:ea typeface="楷体_GB2312" pitchFamily="49" charset="-122"/>
              </a:rPr>
              <a:t>               </a:t>
            </a:r>
            <a:r>
              <a:rPr lang="zh-CN" altLang="en-US" sz="2800" b="1" dirty="0">
                <a:solidFill>
                  <a:srgbClr val="000000"/>
                </a:solidFill>
                <a:latin typeface="Times New Roman" panose="02020603050405020304" pitchFamily="18" charset="0"/>
                <a:ea typeface="楷体_GB2312" pitchFamily="49" charset="-122"/>
              </a:rPr>
              <a:t>和</a:t>
            </a:r>
            <a:endParaRPr lang="zh-CN" altLang="en-US" sz="2800" b="1" dirty="0">
              <a:solidFill>
                <a:srgbClr val="000000"/>
              </a:solidFill>
              <a:latin typeface="Times New Roman" panose="02020603050405020304" pitchFamily="18" charset="0"/>
              <a:ea typeface="楷体_GB2312" pitchFamily="49" charset="-122"/>
            </a:endParaRPr>
          </a:p>
        </p:txBody>
      </p:sp>
      <p:sp>
        <p:nvSpPr>
          <p:cNvPr id="686084" name="Text Box 5"/>
          <p:cNvSpPr txBox="1"/>
          <p:nvPr/>
        </p:nvSpPr>
        <p:spPr>
          <a:xfrm>
            <a:off x="2286000" y="1219200"/>
            <a:ext cx="4561840" cy="521970"/>
          </a:xfrm>
          <a:prstGeom prst="rect">
            <a:avLst/>
          </a:prstGeom>
          <a:noFill/>
          <a:ln w="9525">
            <a:noFill/>
          </a:ln>
        </p:spPr>
        <p:txBody>
          <a:bodyPr wrap="none" anchor="t">
            <a:spAutoFit/>
          </a:bodyPr>
          <a:p>
            <a:r>
              <a:rPr lang="zh-CN" altLang="en-US" sz="2800" b="1" dirty="0">
                <a:solidFill>
                  <a:srgbClr val="000000"/>
                </a:solidFill>
                <a:latin typeface="Times New Roman" panose="02020603050405020304" pitchFamily="18" charset="0"/>
                <a:ea typeface="楷体_GB2312" pitchFamily="49" charset="-122"/>
              </a:rPr>
              <a:t>是否都是六阶行列式中的项</a:t>
            </a:r>
            <a:r>
              <a:rPr lang="en-US" altLang="zh-CN" sz="2800" b="1" dirty="0">
                <a:solidFill>
                  <a:srgbClr val="000000"/>
                </a:solidFill>
                <a:latin typeface="Times New Roman" panose="02020603050405020304" pitchFamily="18" charset="0"/>
                <a:ea typeface="楷体_GB2312" pitchFamily="49" charset="-122"/>
              </a:rPr>
              <a:t>.</a:t>
            </a:r>
            <a:endParaRPr lang="en-US" altLang="zh-CN" sz="2800" b="1" dirty="0">
              <a:solidFill>
                <a:srgbClr val="000000"/>
              </a:solidFill>
              <a:latin typeface="Times New Roman" panose="02020603050405020304" pitchFamily="18" charset="0"/>
              <a:ea typeface="楷体_GB2312" pitchFamily="49" charset="-122"/>
            </a:endParaRPr>
          </a:p>
        </p:txBody>
      </p:sp>
      <p:grpSp>
        <p:nvGrpSpPr>
          <p:cNvPr id="2" name="Group 6"/>
          <p:cNvGrpSpPr/>
          <p:nvPr/>
        </p:nvGrpSpPr>
        <p:grpSpPr>
          <a:xfrm>
            <a:off x="2286000" y="1714500"/>
            <a:ext cx="6022975" cy="1252855"/>
            <a:chOff x="2286000" y="1714500"/>
            <a:chExt cx="6022975" cy="1252855"/>
          </a:xfrm>
        </p:grpSpPr>
        <p:sp>
          <p:nvSpPr>
            <p:cNvPr id="686086" name="Text Box 7"/>
            <p:cNvSpPr txBox="1"/>
            <p:nvPr/>
          </p:nvSpPr>
          <p:spPr>
            <a:xfrm>
              <a:off x="2286000" y="1727200"/>
              <a:ext cx="539750" cy="521970"/>
            </a:xfrm>
            <a:prstGeom prst="rect">
              <a:avLst/>
            </a:prstGeom>
            <a:noFill/>
            <a:ln w="9525">
              <a:noFill/>
            </a:ln>
          </p:spPr>
          <p:txBody>
            <a:bodyPr wrap="none" anchor="t">
              <a:spAutoFit/>
            </a:bodyPr>
            <a:p>
              <a:r>
                <a:rPr lang="zh-CN" altLang="en-US" sz="2800" b="1" dirty="0">
                  <a:solidFill>
                    <a:srgbClr val="4044F6"/>
                  </a:solidFill>
                  <a:latin typeface="Times New Roman" panose="02020603050405020304" pitchFamily="18" charset="0"/>
                  <a:ea typeface="楷体_GB2312" pitchFamily="49" charset="-122"/>
                </a:rPr>
                <a:t>解</a:t>
              </a:r>
              <a:endParaRPr lang="zh-CN" altLang="en-US" sz="2800" b="1" dirty="0">
                <a:solidFill>
                  <a:srgbClr val="4044F6"/>
                </a:solidFill>
                <a:latin typeface="Times New Roman" panose="02020603050405020304" pitchFamily="18" charset="0"/>
                <a:ea typeface="楷体_GB2312" pitchFamily="49" charset="-122"/>
              </a:endParaRPr>
            </a:p>
          </p:txBody>
        </p:sp>
        <p:sp>
          <p:nvSpPr>
            <p:cNvPr id="686087" name="Text Box 8"/>
            <p:cNvSpPr txBox="1"/>
            <p:nvPr/>
          </p:nvSpPr>
          <p:spPr>
            <a:xfrm>
              <a:off x="5622925" y="1720850"/>
              <a:ext cx="2686050" cy="521970"/>
            </a:xfrm>
            <a:prstGeom prst="rect">
              <a:avLst/>
            </a:prstGeom>
            <a:noFill/>
            <a:ln w="9525">
              <a:noFill/>
            </a:ln>
          </p:spPr>
          <p:txBody>
            <a:bodyPr wrap="none" anchor="t">
              <a:spAutoFit/>
            </a:bodyPr>
            <a:p>
              <a:r>
                <a:rPr lang="zh-CN" altLang="en-US" sz="2800" b="1" dirty="0">
                  <a:solidFill>
                    <a:srgbClr val="000000"/>
                  </a:solidFill>
                  <a:latin typeface="Times New Roman" panose="02020603050405020304" pitchFamily="18" charset="0"/>
                  <a:ea typeface="楷体_GB2312" pitchFamily="49" charset="-122"/>
                </a:rPr>
                <a:t>下标的逆序数为</a:t>
              </a:r>
              <a:endParaRPr lang="zh-CN" altLang="en-US" sz="2800" b="1" dirty="0">
                <a:solidFill>
                  <a:srgbClr val="000000"/>
                </a:solidFill>
                <a:latin typeface="Times New Roman" panose="02020603050405020304" pitchFamily="18" charset="0"/>
                <a:ea typeface="楷体_GB2312" pitchFamily="49" charset="-122"/>
              </a:endParaRPr>
            </a:p>
          </p:txBody>
        </p:sp>
      </p:grpSp>
      <p:grpSp>
        <p:nvGrpSpPr>
          <p:cNvPr id="3" name="Group 11"/>
          <p:cNvGrpSpPr/>
          <p:nvPr/>
        </p:nvGrpSpPr>
        <p:grpSpPr>
          <a:xfrm>
            <a:off x="2286000" y="3009900"/>
            <a:ext cx="6781800" cy="574675"/>
            <a:chOff x="2286000" y="3009900"/>
            <a:chExt cx="6781800" cy="574675"/>
          </a:xfrm>
        </p:grpSpPr>
        <p:sp>
          <p:nvSpPr>
            <p:cNvPr id="686091" name="Rectangle 12"/>
            <p:cNvSpPr/>
            <p:nvPr/>
          </p:nvSpPr>
          <p:spPr>
            <a:xfrm>
              <a:off x="2286000" y="3061970"/>
              <a:ext cx="6781800" cy="521970"/>
            </a:xfrm>
            <a:prstGeom prst="rect">
              <a:avLst/>
            </a:prstGeom>
            <a:noFill/>
            <a:ln w="9525">
              <a:noFill/>
            </a:ln>
          </p:spPr>
          <p:txBody>
            <a:bodyPr wrap="none" anchor="t">
              <a:spAutoFit/>
            </a:bodyPr>
            <a:p>
              <a:r>
                <a:rPr lang="zh-CN" altLang="en-US" sz="2800" b="1" dirty="0">
                  <a:solidFill>
                    <a:srgbClr val="000000"/>
                  </a:solidFill>
                  <a:latin typeface="Times New Roman" panose="02020603050405020304" pitchFamily="18" charset="0"/>
                  <a:ea typeface="楷体_GB2312" pitchFamily="49" charset="-122"/>
                </a:rPr>
                <a:t>所以                             是六阶行列式中的项</a:t>
              </a:r>
              <a:r>
                <a:rPr lang="en-US" altLang="zh-CN" sz="2800" b="1" dirty="0">
                  <a:solidFill>
                    <a:srgbClr val="000000"/>
                  </a:solidFill>
                  <a:latin typeface="Times New Roman" panose="02020603050405020304" pitchFamily="18" charset="0"/>
                  <a:ea typeface="楷体_GB2312" pitchFamily="49" charset="-122"/>
                </a:rPr>
                <a:t>.</a:t>
              </a:r>
              <a:endParaRPr lang="en-US" altLang="zh-CN" sz="2800" b="1" dirty="0">
                <a:solidFill>
                  <a:srgbClr val="000000"/>
                </a:solidFill>
                <a:latin typeface="Times New Roman" panose="02020603050405020304" pitchFamily="18" charset="0"/>
                <a:ea typeface="楷体_GB2312" pitchFamily="49" charset="-122"/>
              </a:endParaRPr>
            </a:p>
          </p:txBody>
        </p:sp>
      </p:grpSp>
      <p:grpSp>
        <p:nvGrpSpPr>
          <p:cNvPr id="4" name="Group 14"/>
          <p:cNvGrpSpPr/>
          <p:nvPr/>
        </p:nvGrpSpPr>
        <p:grpSpPr>
          <a:xfrm>
            <a:off x="2438400" y="3619500"/>
            <a:ext cx="6870700" cy="1141730"/>
            <a:chOff x="2438400" y="3619500"/>
            <a:chExt cx="6870700" cy="1141730"/>
          </a:xfrm>
        </p:grpSpPr>
        <p:sp>
          <p:nvSpPr>
            <p:cNvPr id="686094" name="Rectangle 15"/>
            <p:cNvSpPr/>
            <p:nvPr/>
          </p:nvSpPr>
          <p:spPr>
            <a:xfrm>
              <a:off x="5105400" y="3679825"/>
              <a:ext cx="4203700" cy="521970"/>
            </a:xfrm>
            <a:prstGeom prst="rect">
              <a:avLst/>
            </a:prstGeom>
            <a:noFill/>
            <a:ln w="9525">
              <a:noFill/>
            </a:ln>
          </p:spPr>
          <p:txBody>
            <a:bodyPr wrap="none" anchor="t">
              <a:spAutoFit/>
            </a:bodyPr>
            <a:p>
              <a:r>
                <a:rPr lang="en-US" altLang="zh-CN" sz="2800" b="1" dirty="0">
                  <a:solidFill>
                    <a:srgbClr val="000000"/>
                  </a:solidFill>
                  <a:latin typeface="Times New Roman" panose="02020603050405020304" pitchFamily="18" charset="0"/>
                  <a:ea typeface="楷体_GB2312" pitchFamily="49" charset="-122"/>
                </a:rPr>
                <a:t> </a:t>
              </a:r>
              <a:r>
                <a:rPr lang="zh-CN" altLang="en-US" sz="2800" b="1" dirty="0">
                  <a:solidFill>
                    <a:srgbClr val="000000"/>
                  </a:solidFill>
                  <a:latin typeface="Times New Roman" panose="02020603050405020304" pitchFamily="18" charset="0"/>
                  <a:ea typeface="楷体_GB2312" pitchFamily="49" charset="-122"/>
                </a:rPr>
                <a:t>行标和列标的逆序数之和</a:t>
              </a:r>
              <a:endParaRPr lang="zh-CN" altLang="en-US" sz="2800" b="1" dirty="0">
                <a:solidFill>
                  <a:srgbClr val="000000"/>
                </a:solidFill>
                <a:latin typeface="Times New Roman" panose="02020603050405020304" pitchFamily="18" charset="0"/>
                <a:ea typeface="楷体_GB2312" pitchFamily="49" charset="-122"/>
              </a:endParaRPr>
            </a:p>
          </p:txBody>
        </p:sp>
      </p:grpSp>
      <p:grpSp>
        <p:nvGrpSpPr>
          <p:cNvPr id="5" name="Group 18"/>
          <p:cNvGrpSpPr/>
          <p:nvPr/>
        </p:nvGrpSpPr>
        <p:grpSpPr>
          <a:xfrm>
            <a:off x="2438400" y="4876800"/>
            <a:ext cx="7407275" cy="598805"/>
            <a:chOff x="2438400" y="4876800"/>
            <a:chExt cx="7407275" cy="598805"/>
          </a:xfrm>
        </p:grpSpPr>
        <p:sp>
          <p:nvSpPr>
            <p:cNvPr id="686098" name="Rectangle 19"/>
            <p:cNvSpPr/>
            <p:nvPr/>
          </p:nvSpPr>
          <p:spPr>
            <a:xfrm>
              <a:off x="2438400" y="4953000"/>
              <a:ext cx="7407275" cy="521970"/>
            </a:xfrm>
            <a:prstGeom prst="rect">
              <a:avLst/>
            </a:prstGeom>
            <a:noFill/>
            <a:ln w="9525">
              <a:noFill/>
            </a:ln>
          </p:spPr>
          <p:txBody>
            <a:bodyPr wrap="none" anchor="t">
              <a:spAutoFit/>
            </a:bodyPr>
            <a:p>
              <a:r>
                <a:rPr lang="zh-CN" altLang="en-US" sz="2800" b="1" dirty="0">
                  <a:solidFill>
                    <a:srgbClr val="000000"/>
                  </a:solidFill>
                  <a:latin typeface="Times New Roman" panose="02020603050405020304" pitchFamily="18" charset="0"/>
                  <a:ea typeface="楷体_GB2312" pitchFamily="49" charset="-122"/>
                </a:rPr>
                <a:t>所以                                不是六阶行列式中的项</a:t>
              </a:r>
              <a:r>
                <a:rPr lang="en-US" altLang="zh-CN" sz="2800" b="1" dirty="0">
                  <a:solidFill>
                    <a:srgbClr val="000000"/>
                  </a:solidFill>
                  <a:latin typeface="Times New Roman" panose="02020603050405020304" pitchFamily="18" charset="0"/>
                  <a:ea typeface="楷体_GB2312" pitchFamily="49" charset="-122"/>
                </a:rPr>
                <a:t>.</a:t>
              </a:r>
              <a:endParaRPr lang="en-US" altLang="zh-CN" sz="2800" b="1" dirty="0">
                <a:solidFill>
                  <a:srgbClr val="000000"/>
                </a:solidFill>
                <a:latin typeface="Times New Roman" panose="02020603050405020304" pitchFamily="18" charset="0"/>
                <a:ea typeface="楷体_GB2312" pitchFamily="49" charset="-122"/>
              </a:endParaRPr>
            </a:p>
          </p:txBody>
        </p:sp>
      </p:grpSp>
      <p:pic>
        <p:nvPicPr>
          <p:cNvPr id="63489" name="图片 63488" descr="ppt/media/image218.wmf"/>
          <p:cNvPicPr/>
          <p:nvPr/>
        </p:nvPicPr>
        <p:blipFill>
          <a:blip r:embed="rId1"/>
          <a:stretch>
            <a:fillRect/>
          </a:stretch>
        </p:blipFill>
        <p:spPr>
          <a:xfrm>
            <a:off x="4151313" y="609600"/>
            <a:ext cx="2665412" cy="571500"/>
          </a:xfrm>
          <a:prstGeom prst="rect">
            <a:avLst/>
          </a:prstGeom>
          <a:noFill/>
          <a:ln w="38100">
            <a:noFill/>
          </a:ln>
        </p:spPr>
      </p:pic>
      <p:pic>
        <p:nvPicPr>
          <p:cNvPr id="63490" name="图片 63489" descr="ppt/media/image219.wmf"/>
          <p:cNvPicPr/>
          <p:nvPr/>
        </p:nvPicPr>
        <p:blipFill>
          <a:blip r:embed="rId2"/>
          <a:stretch>
            <a:fillRect/>
          </a:stretch>
        </p:blipFill>
        <p:spPr>
          <a:xfrm>
            <a:off x="7248525" y="609600"/>
            <a:ext cx="2882900" cy="571500"/>
          </a:xfrm>
          <a:prstGeom prst="rect">
            <a:avLst/>
          </a:prstGeom>
          <a:noFill/>
          <a:ln w="38100">
            <a:noFill/>
          </a:ln>
        </p:spPr>
      </p:pic>
      <p:pic>
        <p:nvPicPr>
          <p:cNvPr id="63491" name="图片 63490" descr="ppt/media/image220.wmf"/>
          <p:cNvPicPr/>
          <p:nvPr/>
        </p:nvPicPr>
        <p:blipFill>
          <a:blip r:embed="rId3"/>
          <a:stretch>
            <a:fillRect/>
          </a:stretch>
        </p:blipFill>
        <p:spPr>
          <a:xfrm>
            <a:off x="3225800" y="2438400"/>
            <a:ext cx="4595813" cy="528638"/>
          </a:xfrm>
          <a:prstGeom prst="rect">
            <a:avLst/>
          </a:prstGeom>
          <a:noFill/>
          <a:ln w="38100">
            <a:noFill/>
          </a:ln>
        </p:spPr>
      </p:pic>
      <p:pic>
        <p:nvPicPr>
          <p:cNvPr id="63492" name="图片 63491" descr="ppt/media/image221.wmf"/>
          <p:cNvPicPr/>
          <p:nvPr/>
        </p:nvPicPr>
        <p:blipFill>
          <a:blip r:embed="rId4"/>
          <a:stretch>
            <a:fillRect/>
          </a:stretch>
        </p:blipFill>
        <p:spPr>
          <a:xfrm>
            <a:off x="3125788" y="1714500"/>
            <a:ext cx="2665413" cy="571500"/>
          </a:xfrm>
          <a:prstGeom prst="rect">
            <a:avLst/>
          </a:prstGeom>
          <a:noFill/>
          <a:ln w="38100">
            <a:noFill/>
          </a:ln>
        </p:spPr>
      </p:pic>
      <p:pic>
        <p:nvPicPr>
          <p:cNvPr id="63493" name="图片 63492" descr="ppt/media/image222.wmf"/>
          <p:cNvPicPr/>
          <p:nvPr/>
        </p:nvPicPr>
        <p:blipFill>
          <a:blip r:embed="rId5"/>
          <a:stretch>
            <a:fillRect/>
          </a:stretch>
        </p:blipFill>
        <p:spPr>
          <a:xfrm>
            <a:off x="3048000" y="3009900"/>
            <a:ext cx="2665413" cy="571500"/>
          </a:xfrm>
          <a:prstGeom prst="rect">
            <a:avLst/>
          </a:prstGeom>
          <a:noFill/>
          <a:ln w="38100">
            <a:noFill/>
          </a:ln>
        </p:spPr>
      </p:pic>
      <p:pic>
        <p:nvPicPr>
          <p:cNvPr id="63494" name="图片 63493" descr="ppt/media/image223.wmf"/>
          <p:cNvPicPr/>
          <p:nvPr/>
        </p:nvPicPr>
        <p:blipFill>
          <a:blip r:embed="rId6"/>
          <a:stretch>
            <a:fillRect/>
          </a:stretch>
        </p:blipFill>
        <p:spPr>
          <a:xfrm>
            <a:off x="3238500" y="4343400"/>
            <a:ext cx="4335463" cy="417513"/>
          </a:xfrm>
          <a:prstGeom prst="rect">
            <a:avLst/>
          </a:prstGeom>
          <a:noFill/>
          <a:ln w="38100">
            <a:noFill/>
          </a:ln>
        </p:spPr>
      </p:pic>
      <p:pic>
        <p:nvPicPr>
          <p:cNvPr id="63495" name="图片 63494" descr="ppt/media/image224.wmf"/>
          <p:cNvPicPr/>
          <p:nvPr/>
        </p:nvPicPr>
        <p:blipFill>
          <a:blip r:embed="rId7"/>
          <a:stretch>
            <a:fillRect/>
          </a:stretch>
        </p:blipFill>
        <p:spPr>
          <a:xfrm>
            <a:off x="2438400" y="3619500"/>
            <a:ext cx="2882900" cy="571500"/>
          </a:xfrm>
          <a:prstGeom prst="rect">
            <a:avLst/>
          </a:prstGeom>
          <a:noFill/>
          <a:ln w="38100">
            <a:noFill/>
          </a:ln>
        </p:spPr>
      </p:pic>
      <p:pic>
        <p:nvPicPr>
          <p:cNvPr id="63496" name="图片 63495" descr="ppt/media/image225.wmf"/>
          <p:cNvPicPr/>
          <p:nvPr/>
        </p:nvPicPr>
        <p:blipFill>
          <a:blip r:embed="rId8"/>
          <a:stretch>
            <a:fillRect/>
          </a:stretch>
        </p:blipFill>
        <p:spPr>
          <a:xfrm>
            <a:off x="3276600" y="4876800"/>
            <a:ext cx="2882900" cy="5715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87105" name="Text Box 2"/>
          <p:cNvSpPr txBox="1"/>
          <p:nvPr/>
        </p:nvSpPr>
        <p:spPr>
          <a:xfrm>
            <a:off x="2438400" y="1149350"/>
            <a:ext cx="4469130" cy="521970"/>
          </a:xfrm>
          <a:prstGeom prst="rect">
            <a:avLst/>
          </a:prstGeom>
          <a:noFill/>
          <a:ln w="9525">
            <a:noFill/>
          </a:ln>
        </p:spPr>
        <p:txBody>
          <a:bodyPr wrap="none" anchor="t">
            <a:spAutoFit/>
          </a:bodyPr>
          <a:p>
            <a:r>
              <a:rPr lang="zh-CN" altLang="en-US" sz="2800" b="1" dirty="0">
                <a:solidFill>
                  <a:srgbClr val="4044F6"/>
                </a:solidFill>
                <a:latin typeface="Times New Roman" panose="02020603050405020304" pitchFamily="18" charset="0"/>
                <a:ea typeface="楷体_GB2312" pitchFamily="49" charset="-122"/>
              </a:rPr>
              <a:t>例</a:t>
            </a:r>
            <a:r>
              <a:rPr lang="en-US" altLang="zh-CN" sz="2800" b="1" dirty="0">
                <a:solidFill>
                  <a:srgbClr val="4044F6"/>
                </a:solidFill>
                <a:latin typeface="Times New Roman" panose="02020603050405020304" pitchFamily="18" charset="0"/>
                <a:ea typeface="楷体_GB2312" pitchFamily="49" charset="-122"/>
              </a:rPr>
              <a:t>5</a:t>
            </a:r>
            <a:r>
              <a:rPr lang="en-US" altLang="zh-CN" sz="2800" b="1" dirty="0">
                <a:solidFill>
                  <a:srgbClr val="000000"/>
                </a:solidFill>
                <a:latin typeface="Times New Roman" panose="02020603050405020304" pitchFamily="18" charset="0"/>
                <a:ea typeface="楷体_GB2312" pitchFamily="49" charset="-122"/>
              </a:rPr>
              <a:t>    </a:t>
            </a:r>
            <a:r>
              <a:rPr lang="zh-CN" altLang="en-US" sz="2800" b="1" dirty="0">
                <a:solidFill>
                  <a:srgbClr val="000000"/>
                </a:solidFill>
                <a:latin typeface="Times New Roman" panose="02020603050405020304" pitchFamily="18" charset="0"/>
                <a:ea typeface="楷体_GB2312" pitchFamily="49" charset="-122"/>
              </a:rPr>
              <a:t>用行列式的定义计算  </a:t>
            </a:r>
            <a:endParaRPr lang="zh-CN" altLang="en-US" sz="2800" b="1" dirty="0">
              <a:solidFill>
                <a:srgbClr val="000000"/>
              </a:solidFill>
              <a:latin typeface="Times New Roman" panose="02020603050405020304" pitchFamily="18" charset="0"/>
              <a:ea typeface="楷体_GB2312" pitchFamily="49" charset="-122"/>
            </a:endParaRPr>
          </a:p>
        </p:txBody>
      </p:sp>
      <p:pic>
        <p:nvPicPr>
          <p:cNvPr id="64513" name="图片 64512" descr="ppt/media/image226.wmf"/>
          <p:cNvPicPr/>
          <p:nvPr/>
        </p:nvPicPr>
        <p:blipFill>
          <a:blip r:embed="rId1"/>
          <a:stretch>
            <a:fillRect/>
          </a:stretch>
        </p:blipFill>
        <p:spPr>
          <a:xfrm>
            <a:off x="3429000" y="1905000"/>
            <a:ext cx="5486400" cy="274955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88130" name="Text Box 3"/>
          <p:cNvSpPr txBox="1"/>
          <p:nvPr/>
        </p:nvSpPr>
        <p:spPr>
          <a:xfrm>
            <a:off x="2351405" y="692150"/>
            <a:ext cx="540385" cy="521970"/>
          </a:xfrm>
          <a:prstGeom prst="rect">
            <a:avLst/>
          </a:prstGeom>
          <a:noFill/>
          <a:ln w="9525">
            <a:noFill/>
          </a:ln>
        </p:spPr>
        <p:txBody>
          <a:bodyPr wrap="none" anchor="t">
            <a:spAutoFit/>
          </a:bodyPr>
          <a:p>
            <a:r>
              <a:rPr lang="zh-CN" altLang="en-US" sz="2800" b="1" dirty="0">
                <a:solidFill>
                  <a:srgbClr val="4044F6"/>
                </a:solidFill>
                <a:latin typeface="Times New Roman" panose="02020603050405020304" pitchFamily="18" charset="0"/>
                <a:ea typeface="楷体_GB2312" pitchFamily="49" charset="-122"/>
              </a:rPr>
              <a:t>解</a:t>
            </a:r>
            <a:endParaRPr lang="zh-CN" altLang="en-US" sz="2800" b="1" dirty="0">
              <a:solidFill>
                <a:srgbClr val="4044F6"/>
              </a:solidFill>
              <a:latin typeface="Times New Roman" panose="02020603050405020304" pitchFamily="18" charset="0"/>
              <a:ea typeface="楷体_GB2312" pitchFamily="49" charset="-122"/>
            </a:endParaRPr>
          </a:p>
        </p:txBody>
      </p:sp>
      <p:pic>
        <p:nvPicPr>
          <p:cNvPr id="65537" name="图片 65536" descr="ppt/media/image227.wmf"/>
          <p:cNvPicPr/>
          <p:nvPr/>
        </p:nvPicPr>
        <p:blipFill>
          <a:blip r:embed="rId1"/>
          <a:stretch>
            <a:fillRect/>
          </a:stretch>
        </p:blipFill>
        <p:spPr>
          <a:xfrm>
            <a:off x="2878138" y="4905375"/>
            <a:ext cx="2989262" cy="809625"/>
          </a:xfrm>
          <a:prstGeom prst="rect">
            <a:avLst/>
          </a:prstGeom>
          <a:noFill/>
          <a:ln w="38100">
            <a:noFill/>
          </a:ln>
        </p:spPr>
      </p:pic>
      <p:pic>
        <p:nvPicPr>
          <p:cNvPr id="65538" name="图片 65537" descr="ppt/media/image228.wmf"/>
          <p:cNvPicPr/>
          <p:nvPr/>
        </p:nvPicPr>
        <p:blipFill>
          <a:blip r:embed="rId2"/>
          <a:stretch>
            <a:fillRect/>
          </a:stretch>
        </p:blipFill>
        <p:spPr>
          <a:xfrm>
            <a:off x="2971800" y="652463"/>
            <a:ext cx="4692650" cy="2047875"/>
          </a:xfrm>
          <a:prstGeom prst="rect">
            <a:avLst/>
          </a:prstGeom>
          <a:noFill/>
          <a:ln w="38100">
            <a:noFill/>
          </a:ln>
        </p:spPr>
      </p:pic>
      <p:pic>
        <p:nvPicPr>
          <p:cNvPr id="65539" name="图片 65538" descr="ppt/media/image229.wmf"/>
          <p:cNvPicPr/>
          <p:nvPr/>
        </p:nvPicPr>
        <p:blipFill>
          <a:blip r:embed="rId3"/>
          <a:stretch>
            <a:fillRect/>
          </a:stretch>
        </p:blipFill>
        <p:spPr>
          <a:xfrm>
            <a:off x="3359150" y="2846388"/>
            <a:ext cx="4559300" cy="1954212"/>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 name="TextBox 1"/>
          <p:cNvSpPr txBox="1"/>
          <p:nvPr/>
        </p:nvSpPr>
        <p:spPr>
          <a:xfrm>
            <a:off x="2711450" y="981075"/>
            <a:ext cx="1368425" cy="521970"/>
          </a:xfrm>
          <a:prstGeom prst="rect">
            <a:avLst/>
          </a:prstGeom>
          <a:noFill/>
        </p:spPr>
        <p:txBody>
          <a:bodyPr>
            <a:spAutoFit/>
          </a:bodyPr>
          <a:lstStyle/>
          <a:p>
            <a:pPr marR="0" defTabSz="914400">
              <a:buClrTx/>
              <a:buSzTx/>
              <a:buFontTx/>
              <a:buNone/>
              <a:defRPr/>
            </a:pPr>
            <a:r>
              <a:rPr kumimoji="0" lang="zh-CN" altLang="en-US" sz="2800" b="1" kern="1200" cap="none" spc="0" normalizeH="0" baseline="0" noProof="0" dirty="0">
                <a:solidFill>
                  <a:schemeClr val="accent5">
                    <a:lumMod val="50000"/>
                  </a:schemeClr>
                </a:solidFill>
                <a:latin typeface="Arial" panose="020B0604020202020204" pitchFamily="34" charset="0"/>
                <a:ea typeface="宋体" panose="02010600030101010101" pitchFamily="2" charset="-122"/>
                <a:cs typeface="+mn-cs"/>
              </a:rPr>
              <a:t>例</a:t>
            </a:r>
            <a:r>
              <a:rPr kumimoji="0" lang="en-US" altLang="zh-CN" sz="2800" b="1" kern="1200" cap="none" spc="0" normalizeH="0" baseline="0" noProof="0" dirty="0">
                <a:solidFill>
                  <a:schemeClr val="accent5">
                    <a:lumMod val="50000"/>
                  </a:schemeClr>
                </a:solidFill>
                <a:latin typeface="Arial" panose="020B0604020202020204" pitchFamily="34" charset="0"/>
                <a:ea typeface="宋体" panose="02010600030101010101" pitchFamily="2" charset="-122"/>
                <a:cs typeface="+mn-cs"/>
              </a:rPr>
              <a:t>6</a:t>
            </a:r>
            <a:r>
              <a:rPr kumimoji="0" lang="zh-CN" altLang="en-US" sz="2800" b="1" kern="1200" cap="none" spc="0" normalizeH="0" baseline="0" noProof="0" dirty="0">
                <a:solidFill>
                  <a:schemeClr val="accent5">
                    <a:lumMod val="50000"/>
                  </a:schemeClr>
                </a:solidFill>
                <a:latin typeface="Arial" panose="020B0604020202020204" pitchFamily="34" charset="0"/>
                <a:ea typeface="宋体" panose="02010600030101010101" pitchFamily="2" charset="-122"/>
                <a:cs typeface="+mn-cs"/>
              </a:rPr>
              <a:t>：</a:t>
            </a:r>
            <a:endParaRPr kumimoji="0" lang="zh-CN" altLang="en-US" sz="2800" b="1" kern="1200" cap="none" spc="0" normalizeH="0" baseline="0" noProof="0" dirty="0">
              <a:solidFill>
                <a:schemeClr val="accent5">
                  <a:lumMod val="50000"/>
                </a:schemeClr>
              </a:solidFill>
              <a:latin typeface="Arial" panose="020B0604020202020204" pitchFamily="34" charset="0"/>
              <a:ea typeface="宋体" panose="02010600030101010101" pitchFamily="2" charset="-122"/>
              <a:cs typeface="+mn-cs"/>
            </a:endParaRPr>
          </a:p>
        </p:txBody>
      </p:sp>
      <p:sp>
        <p:nvSpPr>
          <p:cNvPr id="689155" name="TextBox 4"/>
          <p:cNvSpPr txBox="1"/>
          <p:nvPr/>
        </p:nvSpPr>
        <p:spPr>
          <a:xfrm>
            <a:off x="6672580" y="981075"/>
            <a:ext cx="2807970" cy="521970"/>
          </a:xfrm>
          <a:prstGeom prst="rect">
            <a:avLst/>
          </a:prstGeom>
          <a:noFill/>
          <a:ln w="9525">
            <a:noFill/>
          </a:ln>
        </p:spPr>
        <p:txBody>
          <a:bodyPr anchor="t">
            <a:spAutoFit/>
          </a:bodyPr>
          <a:p>
            <a:r>
              <a:rPr lang="zh-CN" altLang="en-US" sz="2800" b="1" dirty="0">
                <a:latin typeface="Arial" panose="020B0604020202020204" pitchFamily="34" charset="0"/>
                <a:ea typeface="宋体" panose="02010600030101010101" pitchFamily="2" charset="-122"/>
              </a:rPr>
              <a:t>是五阶行列式的</a:t>
            </a:r>
            <a:endParaRPr lang="zh-CN" altLang="en-US" sz="2800" b="1" dirty="0">
              <a:latin typeface="Arial" panose="020B0604020202020204" pitchFamily="34" charset="0"/>
              <a:ea typeface="宋体" panose="02010600030101010101" pitchFamily="2" charset="-122"/>
            </a:endParaRPr>
          </a:p>
        </p:txBody>
      </p:sp>
      <p:sp>
        <p:nvSpPr>
          <p:cNvPr id="689156" name="TextBox 5"/>
          <p:cNvSpPr txBox="1"/>
          <p:nvPr/>
        </p:nvSpPr>
        <p:spPr>
          <a:xfrm>
            <a:off x="1992630" y="1844675"/>
            <a:ext cx="1582420" cy="521970"/>
          </a:xfrm>
          <a:prstGeom prst="rect">
            <a:avLst/>
          </a:prstGeom>
          <a:noFill/>
          <a:ln w="9525">
            <a:noFill/>
          </a:ln>
        </p:spPr>
        <p:txBody>
          <a:bodyPr anchor="t">
            <a:spAutoFit/>
          </a:bodyPr>
          <a:p>
            <a:r>
              <a:rPr lang="zh-CN" altLang="en-US" sz="2800" b="1" dirty="0">
                <a:latin typeface="Arial" panose="020B0604020202020204" pitchFamily="34" charset="0"/>
                <a:ea typeface="宋体" panose="02010600030101010101" pitchFamily="2" charset="-122"/>
              </a:rPr>
              <a:t>一项</a:t>
            </a:r>
            <a:r>
              <a:rPr lang="en-US" altLang="zh-CN" sz="2800" b="1" dirty="0">
                <a:latin typeface="Arial" panose="020B0604020202020204" pitchFamily="34" charset="0"/>
                <a:ea typeface="宋体" panose="02010600030101010101" pitchFamily="2" charset="-122"/>
              </a:rPr>
              <a:t>, </a:t>
            </a:r>
            <a:r>
              <a:rPr lang="zh-CN" altLang="en-US" sz="2800" b="1" dirty="0">
                <a:latin typeface="Arial" panose="020B0604020202020204" pitchFamily="34" charset="0"/>
                <a:ea typeface="宋体" panose="02010600030101010101" pitchFamily="2" charset="-122"/>
              </a:rPr>
              <a:t>求</a:t>
            </a:r>
            <a:endParaRPr lang="zh-CN" altLang="en-US" sz="2800" b="1" dirty="0">
              <a:latin typeface="Arial" panose="020B0604020202020204" pitchFamily="34" charset="0"/>
              <a:ea typeface="宋体" panose="02010600030101010101" pitchFamily="2" charset="-122"/>
            </a:endParaRPr>
          </a:p>
        </p:txBody>
      </p:sp>
      <p:sp>
        <p:nvSpPr>
          <p:cNvPr id="8" name="TextBox 7"/>
          <p:cNvSpPr txBox="1"/>
          <p:nvPr/>
        </p:nvSpPr>
        <p:spPr>
          <a:xfrm>
            <a:off x="2711450" y="2565400"/>
            <a:ext cx="6624955" cy="521970"/>
          </a:xfrm>
          <a:prstGeom prst="rect">
            <a:avLst/>
          </a:prstGeom>
          <a:noFill/>
        </p:spPr>
        <p:txBody>
          <a:bodyPr>
            <a:spAutoFit/>
          </a:bodyPr>
          <a:lstStyle/>
          <a:p>
            <a:pPr marR="0" defTabSz="914400">
              <a:buClrTx/>
              <a:buSzTx/>
              <a:buFontTx/>
              <a:buNone/>
              <a:defRPr/>
            </a:pPr>
            <a:r>
              <a:rPr kumimoji="0" lang="zh-CN" altLang="en-US" sz="2800" b="1" kern="1200" cap="none" spc="0" normalizeH="0" baseline="0" noProof="0" dirty="0">
                <a:solidFill>
                  <a:schemeClr val="accent5">
                    <a:lumMod val="50000"/>
                  </a:schemeClr>
                </a:solidFill>
                <a:latin typeface="Arial" panose="020B0604020202020204" pitchFamily="34" charset="0"/>
                <a:ea typeface="宋体" panose="02010600030101010101" pitchFamily="2" charset="-122"/>
                <a:cs typeface="+mn-cs"/>
              </a:rPr>
              <a:t>解：</a:t>
            </a:r>
            <a:r>
              <a:rPr kumimoji="0" lang="zh-CN" altLang="en-US" sz="2800" b="1" kern="1200" cap="none" spc="0" normalizeH="0" baseline="0" noProof="0" dirty="0">
                <a:solidFill>
                  <a:schemeClr val="tx2"/>
                </a:solidFill>
                <a:latin typeface="Arial" panose="020B0604020202020204" pitchFamily="34" charset="0"/>
                <a:ea typeface="宋体" panose="02010600030101010101" pitchFamily="2" charset="-122"/>
                <a:cs typeface="+mn-cs"/>
              </a:rPr>
              <a:t>将已知项按行标的标准次序排列得</a:t>
            </a:r>
            <a:endParaRPr kumimoji="0" lang="zh-CN" altLang="en-US" sz="2800" b="1" kern="1200" cap="none" spc="0" normalizeH="0" baseline="0" noProof="0" dirty="0">
              <a:solidFill>
                <a:schemeClr val="tx2"/>
              </a:solidFill>
              <a:latin typeface="Arial" panose="020B0604020202020204" pitchFamily="34" charset="0"/>
              <a:ea typeface="宋体" panose="02010600030101010101" pitchFamily="2" charset="-122"/>
              <a:cs typeface="+mn-cs"/>
            </a:endParaRPr>
          </a:p>
        </p:txBody>
      </p:sp>
      <p:sp>
        <p:nvSpPr>
          <p:cNvPr id="3049483" name="TextBox 9"/>
          <p:cNvSpPr txBox="1"/>
          <p:nvPr/>
        </p:nvSpPr>
        <p:spPr>
          <a:xfrm>
            <a:off x="2145030" y="4005580"/>
            <a:ext cx="1582420" cy="521970"/>
          </a:xfrm>
          <a:prstGeom prst="rect">
            <a:avLst/>
          </a:prstGeom>
          <a:noFill/>
          <a:ln w="9525">
            <a:noFill/>
          </a:ln>
        </p:spPr>
        <p:txBody>
          <a:bodyPr anchor="t">
            <a:spAutoFit/>
          </a:bodyPr>
          <a:p>
            <a:r>
              <a:rPr lang="zh-CN" altLang="en-US" sz="2800" b="1" dirty="0">
                <a:latin typeface="Arial" panose="020B0604020202020204" pitchFamily="34" charset="0"/>
                <a:ea typeface="宋体" panose="02010600030101010101" pitchFamily="2" charset="-122"/>
              </a:rPr>
              <a:t>由此得</a:t>
            </a:r>
            <a:endParaRPr lang="zh-CN" altLang="en-US" sz="2800" b="1" dirty="0">
              <a:latin typeface="Arial" panose="020B0604020202020204" pitchFamily="34" charset="0"/>
              <a:ea typeface="宋体" panose="02010600030101010101" pitchFamily="2" charset="-122"/>
            </a:endParaRPr>
          </a:p>
        </p:txBody>
      </p:sp>
      <p:sp>
        <p:nvSpPr>
          <p:cNvPr id="3049484" name="TextBox 11"/>
          <p:cNvSpPr txBox="1"/>
          <p:nvPr/>
        </p:nvSpPr>
        <p:spPr>
          <a:xfrm>
            <a:off x="2135505" y="5139055"/>
            <a:ext cx="1584325" cy="521970"/>
          </a:xfrm>
          <a:prstGeom prst="rect">
            <a:avLst/>
          </a:prstGeom>
          <a:noFill/>
          <a:ln w="9525">
            <a:noFill/>
          </a:ln>
        </p:spPr>
        <p:txBody>
          <a:bodyPr anchor="t">
            <a:spAutoFit/>
          </a:bodyPr>
          <a:p>
            <a:r>
              <a:rPr lang="zh-CN" altLang="en-US" sz="2800" b="1" dirty="0">
                <a:latin typeface="Arial" panose="020B0604020202020204" pitchFamily="34" charset="0"/>
                <a:ea typeface="宋体" panose="02010600030101010101" pitchFamily="2" charset="-122"/>
              </a:rPr>
              <a:t>而</a:t>
            </a:r>
            <a:endParaRPr lang="zh-CN" altLang="en-US" sz="2800" b="1" dirty="0">
              <a:latin typeface="Arial" panose="020B0604020202020204" pitchFamily="34" charset="0"/>
              <a:ea typeface="宋体" panose="02010600030101010101" pitchFamily="2" charset="-122"/>
            </a:endParaRPr>
          </a:p>
        </p:txBody>
      </p:sp>
      <p:pic>
        <p:nvPicPr>
          <p:cNvPr id="66561" name="图片 66560" descr="ppt/media/image230.wmf"/>
          <p:cNvPicPr/>
          <p:nvPr/>
        </p:nvPicPr>
        <p:blipFill>
          <a:blip r:embed="rId1"/>
          <a:stretch>
            <a:fillRect/>
          </a:stretch>
        </p:blipFill>
        <p:spPr>
          <a:xfrm>
            <a:off x="3719513" y="908050"/>
            <a:ext cx="2927350" cy="617538"/>
          </a:xfrm>
          <a:prstGeom prst="rect">
            <a:avLst/>
          </a:prstGeom>
          <a:noFill/>
          <a:ln w="38100">
            <a:noFill/>
          </a:ln>
        </p:spPr>
      </p:pic>
      <p:pic>
        <p:nvPicPr>
          <p:cNvPr id="66562" name="图片 66561" descr="ppt/media/image231.wmf"/>
          <p:cNvPicPr/>
          <p:nvPr/>
        </p:nvPicPr>
        <p:blipFill>
          <a:blip r:embed="rId2"/>
          <a:stretch>
            <a:fillRect/>
          </a:stretch>
        </p:blipFill>
        <p:spPr>
          <a:xfrm>
            <a:off x="3432175" y="1876425"/>
            <a:ext cx="1258888" cy="469900"/>
          </a:xfrm>
          <a:prstGeom prst="rect">
            <a:avLst/>
          </a:prstGeom>
          <a:noFill/>
          <a:ln w="38100">
            <a:noFill/>
          </a:ln>
        </p:spPr>
      </p:pic>
      <p:pic>
        <p:nvPicPr>
          <p:cNvPr id="66563" name="图片 66562" descr="ppt/media/image232.wmf"/>
          <p:cNvPicPr/>
          <p:nvPr/>
        </p:nvPicPr>
        <p:blipFill>
          <a:blip r:embed="rId3"/>
          <a:stretch>
            <a:fillRect/>
          </a:stretch>
        </p:blipFill>
        <p:spPr>
          <a:xfrm>
            <a:off x="4537075" y="3387725"/>
            <a:ext cx="2927350" cy="617538"/>
          </a:xfrm>
          <a:prstGeom prst="rect">
            <a:avLst/>
          </a:prstGeom>
          <a:noFill/>
          <a:ln w="38100">
            <a:noFill/>
          </a:ln>
        </p:spPr>
      </p:pic>
      <p:pic>
        <p:nvPicPr>
          <p:cNvPr id="66564" name="图片 66563" descr="ppt/media/image233.wmf"/>
          <p:cNvPicPr/>
          <p:nvPr/>
        </p:nvPicPr>
        <p:blipFill>
          <a:blip r:embed="rId4"/>
          <a:stretch>
            <a:fillRect/>
          </a:stretch>
        </p:blipFill>
        <p:spPr>
          <a:xfrm>
            <a:off x="4656138" y="4687888"/>
            <a:ext cx="1727200" cy="469900"/>
          </a:xfrm>
          <a:prstGeom prst="rect">
            <a:avLst/>
          </a:prstGeom>
          <a:noFill/>
          <a:ln w="38100">
            <a:noFill/>
          </a:ln>
        </p:spPr>
      </p:pic>
      <p:pic>
        <p:nvPicPr>
          <p:cNvPr id="66565" name="图片 66564" descr="ppt/media/image234.wmf"/>
          <p:cNvPicPr/>
          <p:nvPr/>
        </p:nvPicPr>
        <p:blipFill>
          <a:blip r:embed="rId5"/>
          <a:stretch>
            <a:fillRect/>
          </a:stretch>
        </p:blipFill>
        <p:spPr>
          <a:xfrm>
            <a:off x="3927475" y="5695950"/>
            <a:ext cx="4918075" cy="4699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04948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49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49483" grpId="0"/>
      <p:bldP spid="3049484" grpId="0"/>
    </p:bld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67585" name="图片 67584" descr="ppt/media/image235.wmf"/>
          <p:cNvPicPr/>
          <p:nvPr/>
        </p:nvPicPr>
        <p:blipFill>
          <a:blip r:embed="rId1"/>
          <a:stretch>
            <a:fillRect/>
          </a:stretch>
        </p:blipFill>
        <p:spPr>
          <a:xfrm>
            <a:off x="5535295" y="2428875"/>
            <a:ext cx="3571875" cy="3000375"/>
          </a:xfrm>
          <a:prstGeom prst="rect">
            <a:avLst/>
          </a:prstGeom>
          <a:noFill/>
          <a:ln w="38100">
            <a:noFill/>
          </a:ln>
        </p:spPr>
      </p:pic>
      <p:sp>
        <p:nvSpPr>
          <p:cNvPr id="2" name="文本框 1"/>
          <p:cNvSpPr txBox="1"/>
          <p:nvPr/>
        </p:nvSpPr>
        <p:spPr>
          <a:xfrm>
            <a:off x="4368165" y="814705"/>
            <a:ext cx="4097655" cy="768350"/>
          </a:xfrm>
          <a:prstGeom prst="rect">
            <a:avLst/>
          </a:prstGeom>
          <a:noFill/>
        </p:spPr>
        <p:txBody>
          <a:bodyPr wrap="square" rtlCol="0">
            <a:spAutoFit/>
            <a:scene3d>
              <a:camera prst="orthographicFront"/>
              <a:lightRig rig="threePt" dir="t"/>
            </a:scene3d>
          </a:bodyPr>
          <a:p>
            <a:r>
              <a:rPr lang="zh-CN" altLang="en-US" sz="4400">
                <a:solidFill>
                  <a:schemeClr val="tx1"/>
                </a:solidFill>
                <a:effectLst>
                  <a:outerShdw blurRad="38100" dist="19050" dir="2700000" algn="tl" rotWithShape="0">
                    <a:schemeClr val="dk1">
                      <a:alpha val="40000"/>
                    </a:schemeClr>
                  </a:outerShdw>
                </a:effectLst>
              </a:rPr>
              <a:t>小结</a:t>
            </a:r>
            <a:endParaRPr lang="zh-CN" altLang="en-US" sz="4400">
              <a:solidFill>
                <a:schemeClr val="tx1"/>
              </a:solidFill>
              <a:effectLst>
                <a:outerShdw blurRad="38100" dist="19050" dir="2700000" algn="tl" rotWithShape="0">
                  <a:schemeClr val="dk1">
                    <a:alpha val="40000"/>
                  </a:schemeClr>
                </a:outerShdw>
              </a:effectLst>
            </a:endParaRPr>
          </a:p>
        </p:txBody>
      </p:sp>
      <p:sp>
        <p:nvSpPr>
          <p:cNvPr id="3" name="文本框 2"/>
          <p:cNvSpPr txBox="1"/>
          <p:nvPr/>
        </p:nvSpPr>
        <p:spPr>
          <a:xfrm>
            <a:off x="1670050" y="3637280"/>
            <a:ext cx="3714115" cy="583565"/>
          </a:xfrm>
          <a:prstGeom prst="rect">
            <a:avLst/>
          </a:prstGeom>
          <a:noFill/>
        </p:spPr>
        <p:txBody>
          <a:bodyPr wrap="square" rtlCol="0">
            <a:spAutoFit/>
            <a:scene3d>
              <a:camera prst="orthographicFront"/>
              <a:lightRig rig="threePt" dir="t"/>
            </a:scene3d>
          </a:bodyPr>
          <a:p>
            <a:r>
              <a:rPr lang="en-US" altLang="zh-CN" sz="3200">
                <a:solidFill>
                  <a:schemeClr val="tx1"/>
                </a:solidFill>
                <a:effectLst>
                  <a:outerShdw blurRad="38100" dist="19050" dir="2700000" algn="tl" rotWithShape="0">
                    <a:schemeClr val="dk1">
                      <a:alpha val="40000"/>
                    </a:schemeClr>
                  </a:outerShdw>
                </a:effectLst>
              </a:rPr>
              <a:t>1.</a:t>
            </a:r>
            <a:r>
              <a:rPr lang="zh-CN" altLang="en-US" sz="3200">
                <a:solidFill>
                  <a:schemeClr val="tx1"/>
                </a:solidFill>
                <a:effectLst>
                  <a:outerShdw blurRad="38100" dist="19050" dir="2700000" algn="tl" rotWithShape="0">
                    <a:schemeClr val="dk1">
                      <a:alpha val="40000"/>
                    </a:schemeClr>
                  </a:outerShdw>
                </a:effectLst>
              </a:rPr>
              <a:t>排列和逆序数</a:t>
            </a:r>
            <a:endParaRPr lang="zh-CN" altLang="en-US" sz="320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 name="Rectangle 4"/>
          <p:cNvSpPr txBox="1"/>
          <p:nvPr/>
        </p:nvSpPr>
        <p:spPr>
          <a:xfrm>
            <a:off x="1952625" y="3286125"/>
            <a:ext cx="1071880" cy="744855"/>
          </a:xfrm>
          <a:prstGeom prst="rect">
            <a:avLst/>
          </a:prstGeom>
          <a:noFill/>
          <a:ln w="9525">
            <a:noFill/>
          </a:ln>
        </p:spPr>
        <p:txBody>
          <a:bodyPr anchor="t"/>
          <a:p>
            <a:pPr defTabSz="914400"/>
            <a:r>
              <a:rPr lang="zh-CN" altLang="en-US" sz="2800" b="1" dirty="0">
                <a:latin typeface="Times New Roman" panose="02020603050405020304" pitchFamily="18" charset="0"/>
                <a:ea typeface="楷体_GB2312" pitchFamily="49" charset="-122"/>
              </a:rPr>
              <a:t>对换</a:t>
            </a:r>
            <a:endParaRPr lang="zh-CN" altLang="en-US" sz="2800" b="1" dirty="0">
              <a:latin typeface="Times New Roman" panose="02020603050405020304" pitchFamily="18" charset="0"/>
              <a:ea typeface="楷体_GB2312" pitchFamily="49" charset="-122"/>
            </a:endParaRPr>
          </a:p>
        </p:txBody>
      </p:sp>
      <p:pic>
        <p:nvPicPr>
          <p:cNvPr id="68609" name="图片 68608" descr="ppt/media/image236.wmf"/>
          <p:cNvPicPr/>
          <p:nvPr/>
        </p:nvPicPr>
        <p:blipFill>
          <a:blip r:embed="rId1"/>
          <a:stretch>
            <a:fillRect/>
          </a:stretch>
        </p:blipFill>
        <p:spPr>
          <a:xfrm>
            <a:off x="3252470" y="1026795"/>
            <a:ext cx="7358063" cy="4357688"/>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8615" name="Rectangle 3"/>
          <p:cNvSpPr/>
          <p:nvPr/>
        </p:nvSpPr>
        <p:spPr>
          <a:xfrm>
            <a:off x="2438400" y="2703830"/>
            <a:ext cx="4113530" cy="521970"/>
          </a:xfrm>
          <a:prstGeom prst="rect">
            <a:avLst/>
          </a:prstGeom>
          <a:noFill/>
          <a:ln w="9525">
            <a:noFill/>
          </a:ln>
        </p:spPr>
        <p:txBody>
          <a:bodyPr wrap="none" anchor="t">
            <a:spAutoFit/>
          </a:bodyPr>
          <a:p>
            <a:r>
              <a:rPr lang="en-US" altLang="zh-CN" sz="2800" b="1" dirty="0">
                <a:solidFill>
                  <a:srgbClr val="000000"/>
                </a:solidFill>
                <a:latin typeface="Times New Roman" panose="02020603050405020304" pitchFamily="18" charset="0"/>
                <a:ea typeface="楷体_GB2312" pitchFamily="49" charset="-122"/>
              </a:rPr>
              <a:t>2. </a:t>
            </a:r>
            <a:r>
              <a:rPr lang="zh-CN" altLang="en-US" sz="2800" b="1" dirty="0">
                <a:solidFill>
                  <a:srgbClr val="000000"/>
                </a:solidFill>
                <a:latin typeface="Times New Roman" panose="02020603050405020304" pitchFamily="18" charset="0"/>
                <a:ea typeface="楷体_GB2312" pitchFamily="49" charset="-122"/>
              </a:rPr>
              <a:t>行列式的三种表示方法</a:t>
            </a:r>
            <a:endParaRPr lang="zh-CN" altLang="en-US" sz="2800" b="1" dirty="0">
              <a:solidFill>
                <a:srgbClr val="000000"/>
              </a:solidFill>
              <a:latin typeface="Times New Roman" panose="02020603050405020304" pitchFamily="18" charset="0"/>
              <a:ea typeface="楷体_GB2312" pitchFamily="49" charset="-122"/>
            </a:endParaRPr>
          </a:p>
        </p:txBody>
      </p:sp>
      <p:sp>
        <p:nvSpPr>
          <p:cNvPr id="692229" name="TextBox 3"/>
          <p:cNvSpPr txBox="1"/>
          <p:nvPr/>
        </p:nvSpPr>
        <p:spPr>
          <a:xfrm>
            <a:off x="2503805" y="1343025"/>
            <a:ext cx="2800350" cy="521970"/>
          </a:xfrm>
          <a:prstGeom prst="rect">
            <a:avLst/>
          </a:prstGeom>
          <a:noFill/>
          <a:ln w="9525">
            <a:noFill/>
          </a:ln>
        </p:spPr>
        <p:txBody>
          <a:bodyPr anchor="t">
            <a:spAutoFit/>
          </a:bodyPr>
          <a:p>
            <a:r>
              <a:rPr lang="zh-CN" altLang="en-US" sz="2800" b="1" dirty="0">
                <a:latin typeface="Arial" panose="020B0604020202020204" pitchFamily="34" charset="0"/>
                <a:ea typeface="宋体" panose="02010600030101010101" pitchFamily="2" charset="-122"/>
              </a:rPr>
              <a:t>二、</a:t>
            </a:r>
            <a:r>
              <a:rPr lang="en-US" altLang="zh-CN" sz="2800" b="1" dirty="0">
                <a:latin typeface="Arial" panose="020B0604020202020204" pitchFamily="34" charset="0"/>
                <a:ea typeface="宋体" panose="02010600030101010101" pitchFamily="2" charset="-122"/>
              </a:rPr>
              <a:t>n </a:t>
            </a:r>
            <a:r>
              <a:rPr lang="zh-CN" altLang="en-US" sz="2800" b="1" dirty="0">
                <a:latin typeface="Arial" panose="020B0604020202020204" pitchFamily="34" charset="0"/>
                <a:ea typeface="宋体" panose="02010600030101010101" pitchFamily="2" charset="-122"/>
              </a:rPr>
              <a:t>阶行列式</a:t>
            </a:r>
            <a:endParaRPr lang="zh-CN" altLang="en-US" sz="2800" b="1" dirty="0">
              <a:latin typeface="Arial" panose="020B0604020202020204" pitchFamily="34" charset="0"/>
              <a:ea typeface="宋体" panose="02010600030101010101" pitchFamily="2" charset="-122"/>
            </a:endParaRPr>
          </a:p>
        </p:txBody>
      </p:sp>
      <p:pic>
        <p:nvPicPr>
          <p:cNvPr id="10" name="Object 3" descr="C:/Users/lenovo/AppData/Roaming/JisuOffice/ETemp/25908_6614896/image245.wmf"/>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5107940" y="734060"/>
            <a:ext cx="5788660" cy="1740535"/>
          </a:xfrm>
          <a:prstGeom prst="rect">
            <a:avLst/>
          </a:prstGeom>
          <a:noFill/>
          <a:ln w="0">
            <a:noFill/>
          </a:ln>
        </p:spPr>
      </p:pic>
      <p:pic>
        <p:nvPicPr>
          <p:cNvPr id="69633" name="图片 69632" descr="ppt/media/image237.wmf"/>
          <p:cNvPicPr/>
          <p:nvPr/>
        </p:nvPicPr>
        <p:blipFill>
          <a:blip r:embed="rId2"/>
          <a:stretch>
            <a:fillRect/>
          </a:stretch>
        </p:blipFill>
        <p:spPr>
          <a:xfrm>
            <a:off x="2803525" y="3352800"/>
            <a:ext cx="5611813" cy="892175"/>
          </a:xfrm>
          <a:prstGeom prst="rect">
            <a:avLst/>
          </a:prstGeom>
          <a:noFill/>
          <a:ln w="38100">
            <a:noFill/>
          </a:ln>
        </p:spPr>
      </p:pic>
      <p:pic>
        <p:nvPicPr>
          <p:cNvPr id="69634" name="图片 69633" descr="ppt/media/image238.wmf"/>
          <p:cNvPicPr/>
          <p:nvPr/>
        </p:nvPicPr>
        <p:blipFill>
          <a:blip r:embed="rId3"/>
          <a:stretch>
            <a:fillRect/>
          </a:stretch>
        </p:blipFill>
        <p:spPr>
          <a:xfrm>
            <a:off x="2795588" y="4322763"/>
            <a:ext cx="5646737" cy="892175"/>
          </a:xfrm>
          <a:prstGeom prst="rect">
            <a:avLst/>
          </a:prstGeom>
          <a:noFill/>
          <a:ln w="38100">
            <a:noFill/>
          </a:ln>
        </p:spPr>
      </p:pic>
      <p:pic>
        <p:nvPicPr>
          <p:cNvPr id="69635" name="图片 69634" descr="ppt/media/image239.wmf"/>
          <p:cNvPicPr/>
          <p:nvPr/>
        </p:nvPicPr>
        <p:blipFill>
          <a:blip r:embed="rId4"/>
          <a:stretch>
            <a:fillRect/>
          </a:stretch>
        </p:blipFill>
        <p:spPr>
          <a:xfrm>
            <a:off x="2795588" y="5259388"/>
            <a:ext cx="6469062" cy="109855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86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5" grpId="0"/>
    </p:bldLst>
  </p:timing>
</p:sld>
</file>

<file path=ppt/slides/slide118.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693249" name="标题 1"/>
          <p:cNvSpPr>
            <a:spLocks noGrp="1"/>
          </p:cNvSpPr>
          <p:nvPr>
            <p:ph type="title"/>
          </p:nvPr>
        </p:nvSpPr>
        <p:spPr>
          <a:xfrm>
            <a:off x="609600" y="457200"/>
            <a:ext cx="10973435" cy="1372235"/>
          </a:xfrm>
        </p:spPr>
        <p:txBody>
          <a:bodyPr vert="horz" wrap="square" lIns="91440" tIns="45720" rIns="91440" bIns="45720" anchor="ctr"/>
          <a:p>
            <a:pPr algn="ctr"/>
            <a:r>
              <a:rPr lang="en-US" altLang="zh-CN" dirty="0"/>
              <a:t> </a:t>
            </a:r>
            <a:r>
              <a:rPr lang="zh-CN" altLang="en-US" dirty="0">
                <a:solidFill>
                  <a:srgbClr val="FF0000"/>
                </a:solidFill>
              </a:rPr>
              <a:t>作业</a:t>
            </a:r>
            <a:endParaRPr lang="zh-CN" altLang="en-US" dirty="0">
              <a:solidFill>
                <a:srgbClr val="FF0000"/>
              </a:solidFill>
            </a:endParaRPr>
          </a:p>
        </p:txBody>
      </p:sp>
      <p:sp>
        <p:nvSpPr>
          <p:cNvPr id="693250" name="标题 1"/>
          <p:cNvSpPr txBox="1"/>
          <p:nvPr/>
        </p:nvSpPr>
        <p:spPr>
          <a:xfrm>
            <a:off x="1919605" y="2562225"/>
            <a:ext cx="8229600" cy="1371600"/>
          </a:xfrm>
          <a:prstGeom prst="rect">
            <a:avLst/>
          </a:prstGeom>
          <a:noFill/>
          <a:ln w="9525">
            <a:noFill/>
          </a:ln>
        </p:spPr>
        <p:txBody>
          <a:bodyPr anchor="ctr"/>
          <a:p>
            <a:pPr algn="ctr" defTabSz="914400" eaLnBrk="0" hangingPunct="0"/>
            <a:r>
              <a:rPr lang="en-US" altLang="zh-CN" sz="4400" dirty="0">
                <a:latin typeface="Arial" panose="020B0604020202020204" pitchFamily="34" charset="0"/>
                <a:ea typeface="宋体" panose="02010600030101010101" pitchFamily="2" charset="-122"/>
              </a:rPr>
              <a:t> </a:t>
            </a:r>
            <a:r>
              <a:rPr lang="en-US" altLang="zh-CN" sz="4400" dirty="0">
                <a:solidFill>
                  <a:srgbClr val="FF0000"/>
                </a:solidFill>
                <a:latin typeface="Arial" panose="020B0604020202020204" pitchFamily="34" charset="0"/>
                <a:ea typeface="宋体" panose="02010600030101010101" pitchFamily="2" charset="-122"/>
              </a:rPr>
              <a:t>P21:  2</a:t>
            </a:r>
            <a:r>
              <a:rPr lang="zh-CN" altLang="en-US" sz="4400" dirty="0">
                <a:solidFill>
                  <a:srgbClr val="FF0000"/>
                </a:solidFill>
                <a:latin typeface="Arial" panose="020B0604020202020204" pitchFamily="34" charset="0"/>
                <a:ea typeface="宋体" panose="02010600030101010101" pitchFamily="2" charset="-122"/>
              </a:rPr>
              <a:t>（</a:t>
            </a:r>
            <a:r>
              <a:rPr lang="en-US" altLang="zh-CN" sz="4400" dirty="0">
                <a:solidFill>
                  <a:srgbClr val="FF0000"/>
                </a:solidFill>
                <a:latin typeface="Arial" panose="020B0604020202020204" pitchFamily="34" charset="0"/>
                <a:ea typeface="宋体" panose="02010600030101010101" pitchFamily="2" charset="-122"/>
              </a:rPr>
              <a:t>4</a:t>
            </a:r>
            <a:r>
              <a:rPr lang="zh-CN" altLang="en-US" sz="4400" dirty="0">
                <a:solidFill>
                  <a:srgbClr val="FF0000"/>
                </a:solidFill>
                <a:latin typeface="Arial" panose="020B0604020202020204" pitchFamily="34" charset="0"/>
                <a:ea typeface="宋体" panose="02010600030101010101" pitchFamily="2" charset="-122"/>
              </a:rPr>
              <a:t>）（</a:t>
            </a:r>
            <a:r>
              <a:rPr lang="en-US" altLang="zh-CN" sz="4400" dirty="0">
                <a:solidFill>
                  <a:srgbClr val="FF0000"/>
                </a:solidFill>
                <a:latin typeface="Arial" panose="020B0604020202020204" pitchFamily="34" charset="0"/>
                <a:ea typeface="宋体" panose="02010600030101010101" pitchFamily="2" charset="-122"/>
              </a:rPr>
              <a:t>6</a:t>
            </a:r>
            <a:r>
              <a:rPr lang="zh-CN" altLang="en-US" sz="4400" dirty="0">
                <a:solidFill>
                  <a:srgbClr val="FF0000"/>
                </a:solidFill>
                <a:latin typeface="Arial" panose="020B0604020202020204" pitchFamily="34" charset="0"/>
                <a:ea typeface="宋体" panose="02010600030101010101" pitchFamily="2" charset="-122"/>
              </a:rPr>
              <a:t>）</a:t>
            </a:r>
            <a:endParaRPr lang="zh-CN" altLang="en-US" sz="4400" dirty="0">
              <a:solidFill>
                <a:srgbClr val="FF0000"/>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94273" name="Rectangle 2"/>
          <p:cNvSpPr>
            <a:spLocks noGrp="1"/>
          </p:cNvSpPr>
          <p:nvPr>
            <p:ph type="ctrTitle"/>
          </p:nvPr>
        </p:nvSpPr>
        <p:spPr>
          <a:xfrm>
            <a:off x="1320800" y="1676400"/>
            <a:ext cx="10363835" cy="1463040"/>
          </a:xfrm>
        </p:spPr>
        <p:txBody>
          <a:bodyPr vert="horz" wrap="square" lIns="91440" tIns="45720" rIns="91440" bIns="45720" anchor="b"/>
          <a:p>
            <a:pPr algn="ctr" eaLnBrk="1" hangingPunct="1"/>
            <a:r>
              <a:rPr lang="en-US" altLang="zh-CN" sz="3600" b="1" dirty="0">
                <a:solidFill>
                  <a:srgbClr val="CC0099"/>
                </a:solidFill>
                <a:latin typeface="楷体_GB2312" pitchFamily="49" charset="-122"/>
                <a:ea typeface="楷体_GB2312" pitchFamily="49" charset="-122"/>
                <a:cs typeface="+mj-cs"/>
              </a:rPr>
              <a:t>§4  </a:t>
            </a:r>
            <a:r>
              <a:rPr lang="zh-CN" altLang="en-US" sz="3600" b="1" dirty="0">
                <a:solidFill>
                  <a:srgbClr val="CC0099"/>
                </a:solidFill>
                <a:latin typeface="楷体_GB2312" pitchFamily="49" charset="-122"/>
                <a:ea typeface="楷体_GB2312" pitchFamily="49" charset="-122"/>
                <a:cs typeface="+mj-cs"/>
              </a:rPr>
              <a:t>行列式的性质</a:t>
            </a:r>
            <a:endParaRPr lang="zh-CN" altLang="en-US" sz="3600" b="1" dirty="0">
              <a:solidFill>
                <a:srgbClr val="CC0099"/>
              </a:solidFill>
              <a:latin typeface="楷体_GB2312" pitchFamily="49" charset="-122"/>
              <a:ea typeface="楷体_GB2312" pitchFamily="49" charset="-122"/>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5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1228090" y="1666240"/>
            <a:ext cx="9565005" cy="1753235"/>
          </a:xfrm>
          <a:prstGeom prst="rect">
            <a:avLst/>
          </a:prstGeom>
          <a:noFill/>
        </p:spPr>
        <p:txBody>
          <a:bodyPr vert="horz" wrap="square" lIns="91440" tIns="45720" rIns="91440" bIns="45720" anchor="t">
            <a:spAutoFit/>
          </a:bodyPr>
          <a:lstStyle/>
          <a:p>
            <a:pPr marL="0" indent="0" algn="l" defTabSz="914400" eaLnBrk="1" latinLnBrk="0" hangingPunct="1">
              <a:lnSpc>
                <a:spcPct val="150000"/>
              </a:lnSpc>
              <a:spcBef>
                <a:spcPts val="0"/>
              </a:spcBef>
              <a:spcAft>
                <a:spcPts val="0"/>
              </a:spcAft>
              <a:buFontTx/>
              <a:buNone/>
            </a:pPr>
            <a:r>
              <a:rPr sz="3600" b="1">
                <a:solidFill>
                  <a:srgbClr val="FF0000"/>
                </a:solidFill>
                <a:latin typeface="Calibri" panose="020F0502020204030204" charset="0"/>
                <a:ea typeface="宋体" panose="02010600030101010101" pitchFamily="2" charset="-122"/>
              </a:rPr>
              <a:t>从</a:t>
            </a:r>
            <a:r>
              <a:rPr sz="3600" b="1">
                <a:solidFill>
                  <a:srgbClr val="FF0000"/>
                </a:solidFill>
                <a:latin typeface="Calibri" panose="020F0502020204030204" charset="0"/>
                <a:ea typeface="宋体" panose="02010600030101010101" pitchFamily="2" charset="-122"/>
              </a:rPr>
              <a:t>上好每一节</a:t>
            </a:r>
            <a:r>
              <a:rPr sz="3600" b="1">
                <a:solidFill>
                  <a:srgbClr val="FF0000"/>
                </a:solidFill>
                <a:latin typeface="Calibri" panose="020F0502020204030204" charset="0"/>
                <a:ea typeface="宋体" panose="02010600030101010101" pitchFamily="2" charset="-122"/>
              </a:rPr>
              <a:t>课开始，从做一个好学生开始，</a:t>
            </a:r>
            <a:endParaRPr lang="ko-KR" altLang="en-US" sz="3600" b="1">
              <a:solidFill>
                <a:srgbClr val="FF0000"/>
              </a:solidFill>
              <a:latin typeface="Calibri" panose="020F0502020204030204" charset="0"/>
              <a:ea typeface="宋体" panose="02010600030101010101" pitchFamily="2" charset="-122"/>
            </a:endParaRPr>
          </a:p>
          <a:p>
            <a:pPr marL="0" indent="0" algn="l" defTabSz="914400" eaLnBrk="1" latinLnBrk="0" hangingPunct="1">
              <a:lnSpc>
                <a:spcPct val="150000"/>
              </a:lnSpc>
              <a:spcBef>
                <a:spcPts val="0"/>
              </a:spcBef>
              <a:spcAft>
                <a:spcPts val="0"/>
              </a:spcAft>
              <a:buFontTx/>
              <a:buNone/>
            </a:pPr>
            <a:r>
              <a:rPr sz="3600" b="1">
                <a:solidFill>
                  <a:srgbClr val="FF0000"/>
                </a:solidFill>
                <a:latin typeface="Calibri" panose="020F0502020204030204" charset="0"/>
                <a:ea typeface="宋体" panose="02010600030101010101" pitchFamily="2" charset="-122"/>
              </a:rPr>
              <a:t>成长为国家和社会需要的好公民、好人才。</a:t>
            </a:r>
            <a:endParaRPr lang="ko-KR" altLang="en-US" sz="3600" b="1">
              <a:solidFill>
                <a:srgbClr val="FF0000"/>
              </a:solidFill>
              <a:latin typeface="Calibri" panose="020F0502020204030204" charset="0"/>
              <a:ea typeface="宋体" panose="02010600030101010101" pitchFamily="2" charset="-122"/>
            </a:endParaRPr>
          </a:p>
        </p:txBody>
      </p:sp>
      <p:sp>
        <p:nvSpPr>
          <p:cNvPr id="3" name="文本框 2"/>
          <p:cNvSpPr txBox="1"/>
          <p:nvPr/>
        </p:nvSpPr>
        <p:spPr>
          <a:xfrm>
            <a:off x="1586865" y="4365625"/>
            <a:ext cx="9009380" cy="831215"/>
          </a:xfrm>
          <a:prstGeom prst="rect">
            <a:avLst/>
          </a:prstGeom>
          <a:noFill/>
        </p:spPr>
        <p:txBody>
          <a:bodyPr vert="horz" wrap="square" lIns="0" tIns="0" rIns="0" bIns="0" anchor="t">
            <a:noAutofit/>
          </a:bodyPr>
          <a:lstStyle/>
          <a:p>
            <a:pPr marL="0" indent="0" algn="l" defTabSz="914400" eaLnBrk="1" latinLnBrk="0" hangingPunct="1">
              <a:lnSpc>
                <a:spcPct val="100000"/>
              </a:lnSpc>
              <a:spcBef>
                <a:spcPts val="0"/>
              </a:spcBef>
              <a:spcAft>
                <a:spcPts val="0"/>
              </a:spcAft>
              <a:buFontTx/>
              <a:buNone/>
            </a:pPr>
            <a:r>
              <a:rPr sz="5400">
                <a:latin typeface="微软雅黑" panose="020B0503020204020204" charset="-122"/>
                <a:ea typeface="微软雅黑" panose="020B0503020204020204" charset="-122"/>
                <a:cs typeface="宋体" panose="02010600030101010101" pitchFamily="2" charset="-122"/>
              </a:rPr>
              <a:t>危机也是契机，生活就是功课</a:t>
            </a:r>
            <a:endParaRPr lang="ko-KR" altLang="en-US" sz="5400">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95297" name="Rectangle 2"/>
          <p:cNvSpPr>
            <a:spLocks noGrp="1"/>
          </p:cNvSpPr>
          <p:nvPr>
            <p:ph type="title"/>
          </p:nvPr>
        </p:nvSpPr>
        <p:spPr>
          <a:xfrm>
            <a:off x="2209800" y="125730"/>
            <a:ext cx="7772400" cy="1143000"/>
          </a:xfrm>
        </p:spPr>
        <p:txBody>
          <a:bodyPr vert="horz" wrap="square" lIns="91440" tIns="45720" rIns="91440" bIns="45720" anchor="ctr"/>
          <a:p>
            <a:pPr eaLnBrk="1" hangingPunct="1"/>
            <a:r>
              <a:rPr lang="zh-CN" altLang="en-US" sz="3600" b="1" dirty="0">
                <a:solidFill>
                  <a:srgbClr val="0000FF"/>
                </a:solidFill>
                <a:latin typeface="楷体_GB2312" pitchFamily="49" charset="-122"/>
                <a:ea typeface="楷体_GB2312" pitchFamily="49" charset="-122"/>
              </a:rPr>
              <a:t>一、行列式的性质</a:t>
            </a:r>
            <a:endParaRPr lang="zh-CN" altLang="en-US" sz="3600" b="1" dirty="0">
              <a:solidFill>
                <a:srgbClr val="0000FF"/>
              </a:solidFill>
              <a:latin typeface="楷体_GB2312" pitchFamily="49" charset="-122"/>
              <a:ea typeface="楷体_GB2312" pitchFamily="49" charset="-122"/>
            </a:endParaRPr>
          </a:p>
        </p:txBody>
      </p:sp>
      <p:sp>
        <p:nvSpPr>
          <p:cNvPr id="33796" name="Rectangle 4"/>
          <p:cNvSpPr/>
          <p:nvPr/>
        </p:nvSpPr>
        <p:spPr>
          <a:xfrm>
            <a:off x="2203450" y="3933825"/>
            <a:ext cx="6013450" cy="457200"/>
          </a:xfrm>
          <a:prstGeom prst="rect">
            <a:avLst/>
          </a:prstGeom>
          <a:noFill/>
          <a:ln w="9525">
            <a:noFill/>
          </a:ln>
        </p:spPr>
        <p:txBody>
          <a:bodyPr wrap="none" anchor="t"/>
          <a:p>
            <a:r>
              <a:rPr lang="zh-CN" altLang="en-US" sz="2800" b="1" dirty="0">
                <a:solidFill>
                  <a:srgbClr val="000000"/>
                </a:solidFill>
                <a:latin typeface="楷体_GB2312" pitchFamily="49" charset="-122"/>
                <a:ea typeface="楷体_GB2312" pitchFamily="49" charset="-122"/>
              </a:rPr>
              <a:t>则行列式   称为行列式  的</a:t>
            </a:r>
            <a:r>
              <a:rPr lang="zh-CN" altLang="en-US" sz="2800" b="1" dirty="0">
                <a:solidFill>
                  <a:srgbClr val="FF0000"/>
                </a:solidFill>
                <a:latin typeface="楷体_GB2312" pitchFamily="49" charset="-122"/>
                <a:ea typeface="楷体_GB2312" pitchFamily="49" charset="-122"/>
              </a:rPr>
              <a:t>转置行列式</a:t>
            </a:r>
            <a:r>
              <a:rPr lang="en-US" altLang="zh-CN" sz="2800" b="1" dirty="0">
                <a:solidFill>
                  <a:srgbClr val="000000"/>
                </a:solidFill>
                <a:latin typeface="楷体_GB2312" pitchFamily="49" charset="-122"/>
                <a:ea typeface="楷体_GB2312" pitchFamily="49" charset="-122"/>
              </a:rPr>
              <a:t>.    </a:t>
            </a:r>
            <a:endParaRPr lang="en-US" altLang="zh-CN" sz="2800" b="1" dirty="0">
              <a:solidFill>
                <a:srgbClr val="000000"/>
              </a:solidFill>
              <a:latin typeface="楷体_GB2312" pitchFamily="49" charset="-122"/>
              <a:ea typeface="楷体_GB2312" pitchFamily="49" charset="-122"/>
            </a:endParaRPr>
          </a:p>
        </p:txBody>
      </p:sp>
      <p:sp>
        <p:nvSpPr>
          <p:cNvPr id="33799" name="Rectangle 7"/>
          <p:cNvSpPr/>
          <p:nvPr/>
        </p:nvSpPr>
        <p:spPr>
          <a:xfrm>
            <a:off x="2203450" y="4650105"/>
            <a:ext cx="5951855" cy="457200"/>
          </a:xfrm>
          <a:prstGeom prst="rect">
            <a:avLst/>
          </a:prstGeom>
          <a:noFill/>
          <a:ln w="9525">
            <a:noFill/>
          </a:ln>
        </p:spPr>
        <p:txBody>
          <a:bodyPr wrap="none" anchor="t"/>
          <a:p>
            <a:r>
              <a:rPr lang="zh-CN" altLang="en-US" sz="2800" b="1" dirty="0">
                <a:solidFill>
                  <a:srgbClr val="000000"/>
                </a:solidFill>
                <a:latin typeface="楷体_GB2312" pitchFamily="49" charset="-122"/>
                <a:ea typeface="楷体_GB2312" pitchFamily="49" charset="-122"/>
              </a:rPr>
              <a:t>若记                     ，则       </a:t>
            </a:r>
            <a:r>
              <a:rPr lang="en-US" altLang="zh-CN" sz="2400" b="1" dirty="0">
                <a:solidFill>
                  <a:srgbClr val="000000"/>
                </a:solidFill>
                <a:latin typeface="Times New Roman" panose="02020603050405020304" pitchFamily="18" charset="0"/>
                <a:ea typeface="楷体_GB2312" pitchFamily="49" charset="-122"/>
              </a:rPr>
              <a:t>.</a:t>
            </a:r>
            <a:endParaRPr lang="en-US" altLang="zh-CN" sz="2400" b="1" dirty="0">
              <a:solidFill>
                <a:srgbClr val="000000"/>
              </a:solidFill>
              <a:latin typeface="Times New Roman" panose="02020603050405020304" pitchFamily="18" charset="0"/>
              <a:ea typeface="楷体_GB2312" pitchFamily="49" charset="-122"/>
            </a:endParaRPr>
          </a:p>
        </p:txBody>
      </p:sp>
      <p:sp>
        <p:nvSpPr>
          <p:cNvPr id="695305" name="Rectangle 10"/>
          <p:cNvSpPr/>
          <p:nvPr/>
        </p:nvSpPr>
        <p:spPr>
          <a:xfrm>
            <a:off x="2203450" y="2349500"/>
            <a:ext cx="541655" cy="519430"/>
          </a:xfrm>
          <a:prstGeom prst="rect">
            <a:avLst/>
          </a:prstGeom>
          <a:noFill/>
          <a:ln w="9525">
            <a:noFill/>
          </a:ln>
        </p:spPr>
        <p:txBody>
          <a:bodyPr wrap="none" anchor="t"/>
          <a:p>
            <a:endParaRPr lang="zh-CN" altLang="en-US" sz="2800" b="1" dirty="0">
              <a:solidFill>
                <a:srgbClr val="000000"/>
              </a:solidFill>
              <a:latin typeface="楷体_GB2312" pitchFamily="49" charset="-122"/>
              <a:ea typeface="楷体_GB2312" pitchFamily="49" charset="-122"/>
            </a:endParaRPr>
          </a:p>
        </p:txBody>
      </p:sp>
      <p:sp>
        <p:nvSpPr>
          <p:cNvPr id="695307" name="Rectangle 10"/>
          <p:cNvSpPr/>
          <p:nvPr/>
        </p:nvSpPr>
        <p:spPr>
          <a:xfrm>
            <a:off x="2208530" y="1038225"/>
            <a:ext cx="1800225" cy="519430"/>
          </a:xfrm>
          <a:prstGeom prst="rect">
            <a:avLst/>
          </a:prstGeom>
          <a:noFill/>
          <a:ln w="9525">
            <a:noFill/>
          </a:ln>
        </p:spPr>
        <p:txBody>
          <a:bodyPr wrap="none" anchor="t"/>
          <a:p>
            <a:r>
              <a:rPr lang="zh-CN" altLang="en-US" sz="2800" b="1" dirty="0">
                <a:solidFill>
                  <a:schemeClr val="bg2"/>
                </a:solidFill>
                <a:latin typeface="楷体_GB2312" pitchFamily="49" charset="-122"/>
                <a:ea typeface="楷体_GB2312" pitchFamily="49" charset="-122"/>
              </a:rPr>
              <a:t>定义</a:t>
            </a:r>
            <a:r>
              <a:rPr lang="en-US" altLang="zh-CN" sz="2800" b="1" dirty="0">
                <a:solidFill>
                  <a:schemeClr val="bg2"/>
                </a:solidFill>
                <a:latin typeface="楷体_GB2312" pitchFamily="49" charset="-122"/>
                <a:ea typeface="楷体_GB2312" pitchFamily="49" charset="-122"/>
              </a:rPr>
              <a:t>1 </a:t>
            </a:r>
            <a:r>
              <a:rPr lang="zh-CN" altLang="en-US" sz="2800" b="1" dirty="0">
                <a:latin typeface="楷体_GB2312" pitchFamily="49" charset="-122"/>
                <a:ea typeface="楷体_GB2312" pitchFamily="49" charset="-122"/>
              </a:rPr>
              <a:t>记</a:t>
            </a:r>
            <a:r>
              <a:rPr lang="en-US" altLang="zh-CN" sz="2800" b="1" dirty="0">
                <a:solidFill>
                  <a:schemeClr val="bg2"/>
                </a:solidFill>
                <a:latin typeface="楷体_GB2312" pitchFamily="49" charset="-122"/>
                <a:ea typeface="楷体_GB2312" pitchFamily="49" charset="-122"/>
              </a:rPr>
              <a:t> </a:t>
            </a:r>
            <a:endParaRPr lang="zh-CN" altLang="en-US" sz="2800" b="1" dirty="0">
              <a:solidFill>
                <a:schemeClr val="bg2"/>
              </a:solidFill>
              <a:latin typeface="楷体_GB2312" pitchFamily="49" charset="-122"/>
              <a:ea typeface="楷体_GB2312" pitchFamily="49" charset="-122"/>
            </a:endParaRPr>
          </a:p>
        </p:txBody>
      </p:sp>
      <p:sp>
        <p:nvSpPr>
          <p:cNvPr id="15" name="Rectangle 4"/>
          <p:cNvSpPr/>
          <p:nvPr/>
        </p:nvSpPr>
        <p:spPr>
          <a:xfrm>
            <a:off x="2208530" y="5273675"/>
            <a:ext cx="7343775" cy="457200"/>
          </a:xfrm>
          <a:prstGeom prst="rect">
            <a:avLst/>
          </a:prstGeom>
          <a:noFill/>
          <a:ln w="9525">
            <a:noFill/>
          </a:ln>
        </p:spPr>
        <p:txBody>
          <a:bodyPr wrap="none" anchor="t"/>
          <a:p>
            <a:r>
              <a:rPr lang="zh-CN" altLang="en-US" sz="2800" b="1" dirty="0">
                <a:solidFill>
                  <a:srgbClr val="000000"/>
                </a:solidFill>
                <a:latin typeface="楷体_GB2312" pitchFamily="49" charset="-122"/>
                <a:ea typeface="楷体_GB2312" pitchFamily="49" charset="-122"/>
              </a:rPr>
              <a:t>注：行列式   也是行列式   </a:t>
            </a:r>
            <a:r>
              <a:rPr lang="zh-CN" altLang="en-US" sz="2800" b="1" dirty="0">
                <a:latin typeface="楷体_GB2312" pitchFamily="49" charset="-122"/>
                <a:ea typeface="楷体_GB2312" pitchFamily="49" charset="-122"/>
              </a:rPr>
              <a:t>的转置行列式</a:t>
            </a:r>
            <a:r>
              <a:rPr lang="en-US" altLang="zh-CN" sz="2800" b="1" dirty="0">
                <a:solidFill>
                  <a:srgbClr val="000000"/>
                </a:solidFill>
                <a:latin typeface="楷体_GB2312" pitchFamily="49" charset="-122"/>
                <a:ea typeface="楷体_GB2312" pitchFamily="49" charset="-122"/>
              </a:rPr>
              <a:t>,</a:t>
            </a:r>
            <a:r>
              <a:rPr lang="zh-CN" altLang="en-US" sz="2800" b="1" dirty="0">
                <a:solidFill>
                  <a:srgbClr val="000000"/>
                </a:solidFill>
                <a:latin typeface="楷体_GB2312" pitchFamily="49" charset="-122"/>
                <a:ea typeface="楷体_GB2312" pitchFamily="49" charset="-122"/>
              </a:rPr>
              <a:t>即</a:t>
            </a:r>
            <a:r>
              <a:rPr lang="en-US" altLang="zh-CN" sz="2800" b="1" dirty="0">
                <a:solidFill>
                  <a:srgbClr val="000000"/>
                </a:solidFill>
                <a:latin typeface="楷体_GB2312" pitchFamily="49" charset="-122"/>
                <a:ea typeface="楷体_GB2312" pitchFamily="49" charset="-122"/>
              </a:rPr>
              <a:t>    </a:t>
            </a:r>
            <a:endParaRPr lang="en-US" altLang="zh-CN" sz="2800" b="1" dirty="0">
              <a:solidFill>
                <a:srgbClr val="000000"/>
              </a:solidFill>
              <a:latin typeface="楷体_GB2312" pitchFamily="49" charset="-122"/>
              <a:ea typeface="楷体_GB2312" pitchFamily="49" charset="-122"/>
            </a:endParaRPr>
          </a:p>
        </p:txBody>
      </p:sp>
      <p:pic>
        <p:nvPicPr>
          <p:cNvPr id="70657" name="图片 70656" descr="ppt/media/image241.emf"/>
          <p:cNvPicPr/>
          <p:nvPr/>
        </p:nvPicPr>
        <p:blipFill>
          <a:blip r:embed="rId1"/>
          <a:stretch>
            <a:fillRect/>
          </a:stretch>
        </p:blipFill>
        <p:spPr>
          <a:xfrm>
            <a:off x="2711450" y="1689100"/>
            <a:ext cx="3276600" cy="2065338"/>
          </a:xfrm>
          <a:prstGeom prst="rect">
            <a:avLst/>
          </a:prstGeom>
          <a:noFill/>
          <a:ln w="38100">
            <a:noFill/>
          </a:ln>
        </p:spPr>
      </p:pic>
      <p:pic>
        <p:nvPicPr>
          <p:cNvPr id="70658" name="图片 70657" descr="ppt/media/image242.emf"/>
          <p:cNvPicPr/>
          <p:nvPr/>
        </p:nvPicPr>
        <p:blipFill>
          <a:blip r:embed="rId2"/>
          <a:stretch>
            <a:fillRect/>
          </a:stretch>
        </p:blipFill>
        <p:spPr>
          <a:xfrm>
            <a:off x="3792538" y="4005263"/>
            <a:ext cx="468312" cy="422275"/>
          </a:xfrm>
          <a:prstGeom prst="rect">
            <a:avLst/>
          </a:prstGeom>
          <a:noFill/>
          <a:ln w="38100">
            <a:noFill/>
          </a:ln>
        </p:spPr>
      </p:pic>
      <p:pic>
        <p:nvPicPr>
          <p:cNvPr id="70659" name="图片 70658" descr="ppt/media/image243.emf"/>
          <p:cNvPicPr/>
          <p:nvPr/>
        </p:nvPicPr>
        <p:blipFill>
          <a:blip r:embed="rId3"/>
          <a:stretch>
            <a:fillRect/>
          </a:stretch>
        </p:blipFill>
        <p:spPr>
          <a:xfrm>
            <a:off x="6048375" y="4005263"/>
            <a:ext cx="334963" cy="361950"/>
          </a:xfrm>
          <a:prstGeom prst="rect">
            <a:avLst/>
          </a:prstGeom>
          <a:noFill/>
          <a:ln w="38100">
            <a:noFill/>
          </a:ln>
        </p:spPr>
      </p:pic>
      <p:pic>
        <p:nvPicPr>
          <p:cNvPr id="70660" name="图片 70659" descr="ppt/media/image244.emf"/>
          <p:cNvPicPr/>
          <p:nvPr/>
        </p:nvPicPr>
        <p:blipFill>
          <a:blip r:embed="rId4"/>
          <a:stretch>
            <a:fillRect/>
          </a:stretch>
        </p:blipFill>
        <p:spPr>
          <a:xfrm>
            <a:off x="3309938" y="4672013"/>
            <a:ext cx="3433762" cy="557212"/>
          </a:xfrm>
          <a:prstGeom prst="rect">
            <a:avLst/>
          </a:prstGeom>
          <a:noFill/>
          <a:ln w="38100">
            <a:noFill/>
          </a:ln>
        </p:spPr>
      </p:pic>
      <p:pic>
        <p:nvPicPr>
          <p:cNvPr id="70661" name="图片 70660" descr="ppt/media/image245.emf"/>
          <p:cNvPicPr/>
          <p:nvPr/>
        </p:nvPicPr>
        <p:blipFill>
          <a:blip r:embed="rId5"/>
          <a:stretch>
            <a:fillRect/>
          </a:stretch>
        </p:blipFill>
        <p:spPr>
          <a:xfrm>
            <a:off x="7680325" y="4646613"/>
            <a:ext cx="1003300" cy="528637"/>
          </a:xfrm>
          <a:prstGeom prst="rect">
            <a:avLst/>
          </a:prstGeom>
          <a:noFill/>
          <a:ln w="38100">
            <a:noFill/>
          </a:ln>
        </p:spPr>
      </p:pic>
      <p:pic>
        <p:nvPicPr>
          <p:cNvPr id="70662" name="图片 70661" descr="ppt/media/image246.wmf"/>
          <p:cNvPicPr/>
          <p:nvPr/>
        </p:nvPicPr>
        <p:blipFill>
          <a:blip r:embed="rId6"/>
          <a:stretch>
            <a:fillRect/>
          </a:stretch>
        </p:blipFill>
        <p:spPr>
          <a:xfrm>
            <a:off x="5915025" y="1689100"/>
            <a:ext cx="3494088" cy="2068513"/>
          </a:xfrm>
          <a:prstGeom prst="rect">
            <a:avLst/>
          </a:prstGeom>
          <a:noFill/>
          <a:ln w="38100">
            <a:noFill/>
          </a:ln>
        </p:spPr>
      </p:pic>
      <p:pic>
        <p:nvPicPr>
          <p:cNvPr id="70663" name="图片 70662" descr="ppt/media/image243.emf"/>
          <p:cNvPicPr/>
          <p:nvPr/>
        </p:nvPicPr>
        <p:blipFill>
          <a:blip r:embed="rId3"/>
          <a:stretch>
            <a:fillRect/>
          </a:stretch>
        </p:blipFill>
        <p:spPr>
          <a:xfrm>
            <a:off x="4151313" y="5370513"/>
            <a:ext cx="334962" cy="361950"/>
          </a:xfrm>
          <a:prstGeom prst="rect">
            <a:avLst/>
          </a:prstGeom>
          <a:noFill/>
          <a:ln w="38100">
            <a:noFill/>
          </a:ln>
        </p:spPr>
      </p:pic>
      <p:pic>
        <p:nvPicPr>
          <p:cNvPr id="70664" name="图片 70663" descr="ppt/media/image242.emf"/>
          <p:cNvPicPr/>
          <p:nvPr/>
        </p:nvPicPr>
        <p:blipFill>
          <a:blip r:embed="rId2"/>
          <a:stretch>
            <a:fillRect/>
          </a:stretch>
        </p:blipFill>
        <p:spPr>
          <a:xfrm>
            <a:off x="6491288" y="5299075"/>
            <a:ext cx="468312" cy="422275"/>
          </a:xfrm>
          <a:prstGeom prst="rect">
            <a:avLst/>
          </a:prstGeom>
          <a:noFill/>
          <a:ln w="38100">
            <a:noFill/>
          </a:ln>
        </p:spPr>
      </p:pic>
      <p:pic>
        <p:nvPicPr>
          <p:cNvPr id="70665" name="图片 70664" descr="ppt/media/image247.wmf"/>
          <p:cNvPicPr/>
          <p:nvPr/>
        </p:nvPicPr>
        <p:blipFill>
          <a:blip r:embed="rId7"/>
          <a:stretch>
            <a:fillRect/>
          </a:stretch>
        </p:blipFill>
        <p:spPr>
          <a:xfrm>
            <a:off x="5303838" y="5876925"/>
            <a:ext cx="1512887" cy="6477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fade">
                                      <p:cBhvr>
                                        <p:cTn id="7" dur="1000"/>
                                        <p:tgtEl>
                                          <p:spTgt spid="33796"/>
                                        </p:tgtEl>
                                      </p:cBhvr>
                                    </p:animEffect>
                                    <p:anim calcmode="lin" valueType="num">
                                      <p:cBhvr>
                                        <p:cTn id="8" dur="1000" fill="hold"/>
                                        <p:tgtEl>
                                          <p:spTgt spid="33796"/>
                                        </p:tgtEl>
                                        <p:attrNameLst>
                                          <p:attrName>ppt_x</p:attrName>
                                        </p:attrNameLst>
                                      </p:cBhvr>
                                      <p:tavLst>
                                        <p:tav tm="0">
                                          <p:val>
                                            <p:strVal val="#ppt_x"/>
                                          </p:val>
                                        </p:tav>
                                        <p:tav tm="100000">
                                          <p:val>
                                            <p:strVal val="#ppt_x"/>
                                          </p:val>
                                        </p:tav>
                                      </p:tavLst>
                                    </p:anim>
                                    <p:anim calcmode="lin" valueType="num">
                                      <p:cBhvr>
                                        <p:cTn id="9" dur="1000" fill="hold"/>
                                        <p:tgtEl>
                                          <p:spTgt spid="33796"/>
                                        </p:tgtEl>
                                        <p:attrNameLst>
                                          <p:attrName>ppt_y</p:attrName>
                                        </p:attrNameLst>
                                      </p:cBhvr>
                                      <p:tavLst>
                                        <p:tav tm="0">
                                          <p:val>
                                            <p:strVal val="#ppt_y+.1"/>
                                          </p:val>
                                        </p:tav>
                                        <p:tav tm="100000">
                                          <p:val>
                                            <p:strVal val="#ppt_y"/>
                                          </p:val>
                                        </p:tav>
                                      </p:tavLst>
                                    </p:anim>
                                  </p:childTnLst>
                                </p:cTn>
                              </p:par>
                              <p:par>
                                <p:cTn id="10" presetID="9" presetClass="entr" presetSubtype="0" fill="hold" grpId="0" nodeType="withEffect">
                                  <p:stCondLst>
                                    <p:cond delay="0"/>
                                  </p:stCondLst>
                                  <p:childTnLst>
                                    <p:set>
                                      <p:cBhvr>
                                        <p:cTn id="11" dur="1" fill="hold">
                                          <p:stCondLst>
                                            <p:cond delay="0"/>
                                          </p:stCondLst>
                                        </p:cTn>
                                        <p:tgtEl>
                                          <p:spTgt spid="33799"/>
                                        </p:tgtEl>
                                        <p:attrNameLst>
                                          <p:attrName>style.visibility</p:attrName>
                                        </p:attrNameLst>
                                      </p:cBhvr>
                                      <p:to>
                                        <p:strVal val="visible"/>
                                      </p:to>
                                    </p:set>
                                    <p:animEffect transition="in" filter="dissolve">
                                      <p:cBhvr>
                                        <p:cTn id="12" dur="500"/>
                                        <p:tgtEl>
                                          <p:spTgt spid="3379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33799" grpId="0"/>
      <p:bldP spid="15" grpId="0"/>
    </p:bld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96322" name="TextBox 3"/>
          <p:cNvSpPr txBox="1"/>
          <p:nvPr/>
        </p:nvSpPr>
        <p:spPr>
          <a:xfrm>
            <a:off x="2424430" y="621030"/>
            <a:ext cx="7343775" cy="521970"/>
          </a:xfrm>
          <a:prstGeom prst="rect">
            <a:avLst/>
          </a:prstGeom>
          <a:noFill/>
          <a:ln w="9525">
            <a:noFill/>
          </a:ln>
        </p:spPr>
        <p:txBody>
          <a:bodyPr anchor="t">
            <a:spAutoFit/>
          </a:bodyPr>
          <a:p>
            <a:r>
              <a:rPr lang="zh-CN" altLang="en-US" sz="2800" b="1" dirty="0">
                <a:solidFill>
                  <a:schemeClr val="bg2"/>
                </a:solidFill>
                <a:latin typeface="Arial" panose="020B0604020202020204" pitchFamily="34" charset="0"/>
                <a:ea typeface="宋体" panose="02010600030101010101" pitchFamily="2" charset="-122"/>
              </a:rPr>
              <a:t>例</a:t>
            </a:r>
            <a:r>
              <a:rPr lang="en-US" altLang="zh-CN" sz="2800" b="1" dirty="0">
                <a:solidFill>
                  <a:schemeClr val="bg2"/>
                </a:solidFill>
                <a:latin typeface="Arial" panose="020B0604020202020204" pitchFamily="34" charset="0"/>
                <a:ea typeface="宋体" panose="02010600030101010101" pitchFamily="2" charset="-122"/>
              </a:rPr>
              <a:t>1 </a:t>
            </a:r>
            <a:r>
              <a:rPr lang="zh-CN" altLang="en-US" sz="2800" b="1" dirty="0">
                <a:latin typeface="Arial" panose="020B0604020202020204" pitchFamily="34" charset="0"/>
                <a:ea typeface="宋体" panose="02010600030101010101" pitchFamily="2" charset="-122"/>
              </a:rPr>
              <a:t>写出下列行列式的转置行列式</a:t>
            </a:r>
            <a:r>
              <a:rPr lang="en-US" altLang="zh-CN" sz="2800" b="1" dirty="0">
                <a:latin typeface="Arial" panose="020B0604020202020204" pitchFamily="34" charset="0"/>
                <a:ea typeface="宋体" panose="02010600030101010101" pitchFamily="2" charset="-122"/>
              </a:rPr>
              <a:t>.</a:t>
            </a:r>
            <a:endParaRPr lang="zh-CN" altLang="en-US" sz="2800" b="1" dirty="0">
              <a:solidFill>
                <a:schemeClr val="bg2"/>
              </a:solidFill>
              <a:latin typeface="Arial" panose="020B0604020202020204" pitchFamily="34" charset="0"/>
              <a:ea typeface="宋体" panose="02010600030101010101" pitchFamily="2" charset="-122"/>
            </a:endParaRPr>
          </a:p>
        </p:txBody>
      </p:sp>
      <p:sp>
        <p:nvSpPr>
          <p:cNvPr id="696326" name="TextBox 7"/>
          <p:cNvSpPr txBox="1"/>
          <p:nvPr/>
        </p:nvSpPr>
        <p:spPr>
          <a:xfrm>
            <a:off x="2424430" y="3573780"/>
            <a:ext cx="1223645" cy="521970"/>
          </a:xfrm>
          <a:prstGeom prst="rect">
            <a:avLst/>
          </a:prstGeom>
          <a:noFill/>
          <a:ln w="9525">
            <a:noFill/>
          </a:ln>
        </p:spPr>
        <p:txBody>
          <a:bodyPr anchor="t">
            <a:spAutoFit/>
          </a:bodyPr>
          <a:p>
            <a:r>
              <a:rPr lang="zh-CN" altLang="en-US" sz="2800" b="1" dirty="0">
                <a:solidFill>
                  <a:schemeClr val="bg2"/>
                </a:solidFill>
                <a:latin typeface="Arial" panose="020B0604020202020204" pitchFamily="34" charset="0"/>
                <a:ea typeface="宋体" panose="02010600030101010101" pitchFamily="2" charset="-122"/>
              </a:rPr>
              <a:t>解：</a:t>
            </a:r>
            <a:endParaRPr lang="zh-CN" altLang="en-US" sz="2800" b="1" dirty="0">
              <a:solidFill>
                <a:schemeClr val="bg2"/>
              </a:solidFill>
              <a:latin typeface="Arial" panose="020B0604020202020204" pitchFamily="34" charset="0"/>
              <a:ea typeface="宋体" panose="02010600030101010101" pitchFamily="2" charset="-122"/>
            </a:endParaRPr>
          </a:p>
        </p:txBody>
      </p:sp>
      <p:pic>
        <p:nvPicPr>
          <p:cNvPr id="71681" name="图片 71680" descr="ppt/media/image248.wmf"/>
          <p:cNvPicPr/>
          <p:nvPr/>
        </p:nvPicPr>
        <p:blipFill>
          <a:blip r:embed="rId1"/>
          <a:stretch>
            <a:fillRect/>
          </a:stretch>
        </p:blipFill>
        <p:spPr>
          <a:xfrm>
            <a:off x="2489200" y="1484313"/>
            <a:ext cx="3576638" cy="1920875"/>
          </a:xfrm>
          <a:prstGeom prst="rect">
            <a:avLst/>
          </a:prstGeom>
          <a:noFill/>
          <a:ln w="38100">
            <a:noFill/>
          </a:ln>
        </p:spPr>
      </p:pic>
      <p:pic>
        <p:nvPicPr>
          <p:cNvPr id="71682" name="图片 71681" descr="ppt/media/image249.wmf"/>
          <p:cNvPicPr/>
          <p:nvPr/>
        </p:nvPicPr>
        <p:blipFill>
          <a:blip r:embed="rId2"/>
          <a:stretch>
            <a:fillRect/>
          </a:stretch>
        </p:blipFill>
        <p:spPr>
          <a:xfrm>
            <a:off x="6208713" y="1412875"/>
            <a:ext cx="3919537" cy="2047875"/>
          </a:xfrm>
          <a:prstGeom prst="rect">
            <a:avLst/>
          </a:prstGeom>
          <a:noFill/>
          <a:ln w="38100">
            <a:noFill/>
          </a:ln>
        </p:spPr>
      </p:pic>
      <p:pic>
        <p:nvPicPr>
          <p:cNvPr id="71683" name="图片 71682" descr="ppt/media/image250.wmf"/>
          <p:cNvPicPr/>
          <p:nvPr/>
        </p:nvPicPr>
        <p:blipFill>
          <a:blip r:embed="rId3"/>
          <a:stretch>
            <a:fillRect/>
          </a:stretch>
        </p:blipFill>
        <p:spPr>
          <a:xfrm>
            <a:off x="2443163" y="4316413"/>
            <a:ext cx="3600450" cy="1920875"/>
          </a:xfrm>
          <a:prstGeom prst="rect">
            <a:avLst/>
          </a:prstGeom>
          <a:noFill/>
          <a:ln w="38100">
            <a:noFill/>
          </a:ln>
        </p:spPr>
      </p:pic>
      <p:pic>
        <p:nvPicPr>
          <p:cNvPr id="71684" name="图片 71683" descr="ppt/media/image251.wmf"/>
          <p:cNvPicPr/>
          <p:nvPr/>
        </p:nvPicPr>
        <p:blipFill>
          <a:blip r:embed="rId4"/>
          <a:stretch>
            <a:fillRect/>
          </a:stretch>
        </p:blipFill>
        <p:spPr>
          <a:xfrm>
            <a:off x="6167438" y="4217988"/>
            <a:ext cx="4125912" cy="2090737"/>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97346" name="Rectangle 3"/>
          <p:cNvSpPr/>
          <p:nvPr/>
        </p:nvSpPr>
        <p:spPr>
          <a:xfrm>
            <a:off x="1847850" y="548005"/>
            <a:ext cx="6629400" cy="521970"/>
          </a:xfrm>
          <a:prstGeom prst="rect">
            <a:avLst/>
          </a:prstGeom>
          <a:noFill/>
          <a:ln w="9525">
            <a:noFill/>
          </a:ln>
        </p:spPr>
        <p:txBody>
          <a:bodyPr anchor="t">
            <a:spAutoFit/>
          </a:bodyPr>
          <a:p>
            <a:r>
              <a:rPr lang="zh-CN" altLang="en-US" sz="2800" b="1" dirty="0">
                <a:solidFill>
                  <a:srgbClr val="0000FF"/>
                </a:solidFill>
                <a:latin typeface="楷体_GB2312" pitchFamily="49" charset="-122"/>
                <a:ea typeface="楷体_GB2312" pitchFamily="49" charset="-122"/>
              </a:rPr>
              <a:t>性质</a:t>
            </a:r>
            <a:r>
              <a:rPr lang="en-US" altLang="zh-CN" sz="2800" b="1" dirty="0">
                <a:solidFill>
                  <a:srgbClr val="0000FF"/>
                </a:solidFill>
                <a:latin typeface="Times New Roman" panose="02020603050405020304" pitchFamily="18" charset="0"/>
                <a:ea typeface="楷体_GB2312" pitchFamily="49" charset="-122"/>
              </a:rPr>
              <a:t>1</a:t>
            </a:r>
            <a:r>
              <a:rPr lang="en-US" altLang="zh-CN" sz="2800" b="1" dirty="0">
                <a:solidFill>
                  <a:srgbClr val="000000"/>
                </a:solidFill>
                <a:latin typeface="楷体_GB2312" pitchFamily="49" charset="-122"/>
                <a:ea typeface="楷体_GB2312" pitchFamily="49" charset="-122"/>
              </a:rPr>
              <a:t>  </a:t>
            </a:r>
            <a:r>
              <a:rPr lang="zh-CN" altLang="en-US" sz="2800" b="1" dirty="0">
                <a:solidFill>
                  <a:srgbClr val="000000"/>
                </a:solidFill>
                <a:latin typeface="楷体_GB2312" pitchFamily="49" charset="-122"/>
                <a:ea typeface="楷体_GB2312" pitchFamily="49" charset="-122"/>
              </a:rPr>
              <a:t>行列式与它的转置行列式相等</a:t>
            </a:r>
            <a:r>
              <a:rPr lang="en-US" altLang="zh-CN" sz="2800" b="1" dirty="0">
                <a:solidFill>
                  <a:srgbClr val="000000"/>
                </a:solidFill>
                <a:latin typeface="楷体_GB2312" pitchFamily="49" charset="-122"/>
                <a:ea typeface="楷体_GB2312" pitchFamily="49" charset="-122"/>
              </a:rPr>
              <a:t>.</a:t>
            </a:r>
            <a:endParaRPr lang="en-US" altLang="zh-CN" sz="2800" b="1" dirty="0">
              <a:solidFill>
                <a:srgbClr val="000000"/>
              </a:solidFill>
              <a:latin typeface="楷体_GB2312" pitchFamily="49" charset="-122"/>
              <a:ea typeface="楷体_GB2312" pitchFamily="49" charset="-122"/>
            </a:endParaRPr>
          </a:p>
        </p:txBody>
      </p:sp>
      <p:sp>
        <p:nvSpPr>
          <p:cNvPr id="34820" name="Rectangle 4"/>
          <p:cNvSpPr/>
          <p:nvPr/>
        </p:nvSpPr>
        <p:spPr>
          <a:xfrm>
            <a:off x="1847850" y="1330325"/>
            <a:ext cx="795020" cy="460375"/>
          </a:xfrm>
          <a:prstGeom prst="rect">
            <a:avLst/>
          </a:prstGeom>
          <a:noFill/>
          <a:ln w="9525">
            <a:noFill/>
          </a:ln>
        </p:spPr>
        <p:txBody>
          <a:bodyPr wrap="none" anchor="t">
            <a:spAutoFit/>
          </a:bodyPr>
          <a:p>
            <a:r>
              <a:rPr lang="zh-CN" altLang="en-US" sz="2400" b="1" dirty="0">
                <a:solidFill>
                  <a:srgbClr val="0000FF"/>
                </a:solidFill>
                <a:latin typeface="楷体_GB2312" pitchFamily="49" charset="-122"/>
                <a:ea typeface="楷体_GB2312" pitchFamily="49" charset="-122"/>
              </a:rPr>
              <a:t>证明</a:t>
            </a:r>
            <a:endParaRPr lang="zh-CN" altLang="en-US" sz="2400" b="1" dirty="0">
              <a:solidFill>
                <a:srgbClr val="0000FF"/>
              </a:solidFill>
              <a:latin typeface="楷体_GB2312" pitchFamily="49" charset="-122"/>
              <a:ea typeface="楷体_GB2312" pitchFamily="49" charset="-122"/>
            </a:endParaRPr>
          </a:p>
        </p:txBody>
      </p:sp>
      <p:sp>
        <p:nvSpPr>
          <p:cNvPr id="34821" name="Rectangle 5"/>
          <p:cNvSpPr/>
          <p:nvPr/>
        </p:nvSpPr>
        <p:spPr>
          <a:xfrm>
            <a:off x="2865755" y="2565400"/>
            <a:ext cx="3243580" cy="460375"/>
          </a:xfrm>
          <a:prstGeom prst="rect">
            <a:avLst/>
          </a:prstGeom>
          <a:noFill/>
          <a:ln w="9525">
            <a:noFill/>
          </a:ln>
        </p:spPr>
        <p:txBody>
          <a:bodyPr wrap="none" anchor="t">
            <a:spAutoFit/>
          </a:bodyPr>
          <a:p>
            <a:r>
              <a:rPr lang="zh-CN" altLang="en-US" sz="2400" b="1" dirty="0">
                <a:solidFill>
                  <a:srgbClr val="000000"/>
                </a:solidFill>
                <a:latin typeface="楷体_GB2312" pitchFamily="49" charset="-122"/>
                <a:ea typeface="楷体_GB2312" pitchFamily="49" charset="-122"/>
              </a:rPr>
              <a:t>根据行列式的定义，有</a:t>
            </a:r>
            <a:endParaRPr lang="zh-CN" altLang="en-US" sz="2400" b="1" dirty="0">
              <a:solidFill>
                <a:srgbClr val="000000"/>
              </a:solidFill>
              <a:latin typeface="楷体_GB2312" pitchFamily="49" charset="-122"/>
              <a:ea typeface="楷体_GB2312" pitchFamily="49" charset="-122"/>
            </a:endParaRPr>
          </a:p>
        </p:txBody>
      </p:sp>
      <p:sp>
        <p:nvSpPr>
          <p:cNvPr id="34822" name="Rectangle 6"/>
          <p:cNvSpPr/>
          <p:nvPr/>
        </p:nvSpPr>
        <p:spPr>
          <a:xfrm>
            <a:off x="2865755" y="1330325"/>
            <a:ext cx="4941570" cy="460375"/>
          </a:xfrm>
          <a:prstGeom prst="rect">
            <a:avLst/>
          </a:prstGeom>
          <a:noFill/>
          <a:ln w="9525">
            <a:noFill/>
          </a:ln>
        </p:spPr>
        <p:txBody>
          <a:bodyPr wrap="none" anchor="t">
            <a:spAutoFit/>
          </a:bodyPr>
          <a:p>
            <a:r>
              <a:rPr lang="zh-CN" altLang="en-US" sz="2400" b="1" dirty="0">
                <a:solidFill>
                  <a:srgbClr val="000000"/>
                </a:solidFill>
                <a:latin typeface="楷体_GB2312" pitchFamily="49" charset="-122"/>
                <a:ea typeface="楷体_GB2312" pitchFamily="49" charset="-122"/>
              </a:rPr>
              <a:t>若记                       ，则</a:t>
            </a:r>
            <a:endParaRPr lang="zh-CN" altLang="en-US" sz="2400" b="1" dirty="0">
              <a:solidFill>
                <a:srgbClr val="000000"/>
              </a:solidFill>
              <a:latin typeface="楷体_GB2312" pitchFamily="49" charset="-122"/>
              <a:ea typeface="楷体_GB2312" pitchFamily="49" charset="-122"/>
            </a:endParaRPr>
          </a:p>
        </p:txBody>
      </p:sp>
      <p:sp>
        <p:nvSpPr>
          <p:cNvPr id="34825" name="Line 9"/>
          <p:cNvSpPr/>
          <p:nvPr/>
        </p:nvSpPr>
        <p:spPr>
          <a:xfrm>
            <a:off x="7094855" y="3860800"/>
            <a:ext cx="0" cy="360680"/>
          </a:xfrm>
          <a:prstGeom prst="line">
            <a:avLst/>
          </a:prstGeom>
          <a:ln w="28575" cap="flat" cmpd="sng">
            <a:solidFill>
              <a:srgbClr val="0000FF"/>
            </a:solidFill>
            <a:prstDash val="solid"/>
            <a:round/>
            <a:headEnd type="arrow" w="med" len="med"/>
            <a:tailEnd type="arrow" w="med" len="med"/>
          </a:ln>
        </p:spPr>
      </p:sp>
      <p:sp>
        <p:nvSpPr>
          <p:cNvPr id="34828" name="Line 12"/>
          <p:cNvSpPr/>
          <p:nvPr/>
        </p:nvSpPr>
        <p:spPr>
          <a:xfrm>
            <a:off x="7526655" y="3860800"/>
            <a:ext cx="0" cy="360680"/>
          </a:xfrm>
          <a:prstGeom prst="line">
            <a:avLst/>
          </a:prstGeom>
          <a:ln w="28575" cap="flat" cmpd="sng">
            <a:solidFill>
              <a:srgbClr val="0000FF"/>
            </a:solidFill>
            <a:prstDash val="solid"/>
            <a:round/>
            <a:headEnd type="arrow" w="med" len="med"/>
            <a:tailEnd type="arrow" w="med" len="med"/>
          </a:ln>
        </p:spPr>
      </p:sp>
      <p:sp>
        <p:nvSpPr>
          <p:cNvPr id="34829" name="Line 13"/>
          <p:cNvSpPr/>
          <p:nvPr/>
        </p:nvSpPr>
        <p:spPr>
          <a:xfrm>
            <a:off x="8390255" y="3860800"/>
            <a:ext cx="0" cy="360680"/>
          </a:xfrm>
          <a:prstGeom prst="line">
            <a:avLst/>
          </a:prstGeom>
          <a:ln w="28575" cap="flat" cmpd="sng">
            <a:solidFill>
              <a:srgbClr val="0000FF"/>
            </a:solidFill>
            <a:prstDash val="solid"/>
            <a:round/>
            <a:headEnd type="arrow" w="med" len="med"/>
            <a:tailEnd type="arrow" w="med" len="med"/>
          </a:ln>
        </p:spPr>
      </p:sp>
      <p:sp>
        <p:nvSpPr>
          <p:cNvPr id="34830" name="AutoShape 14"/>
          <p:cNvSpPr/>
          <p:nvPr/>
        </p:nvSpPr>
        <p:spPr>
          <a:xfrm>
            <a:off x="1847850" y="5765800"/>
            <a:ext cx="7931150" cy="920115"/>
          </a:xfrm>
          <a:prstGeom prst="roundRect">
            <a:avLst>
              <a:gd name="adj" fmla="val 16667"/>
            </a:avLst>
          </a:prstGeom>
          <a:noFill/>
          <a:ln w="19050" cap="flat" cmpd="sng">
            <a:solidFill>
              <a:schemeClr val="accent2"/>
            </a:solidFill>
            <a:prstDash val="solid"/>
            <a:round/>
            <a:headEnd type="none" w="med" len="med"/>
            <a:tailEnd type="none" w="med" len="med"/>
          </a:ln>
        </p:spPr>
        <p:txBody>
          <a:bodyPr anchor="t">
            <a:spAutoFit/>
          </a:bodyPr>
          <a:p>
            <a:r>
              <a:rPr lang="zh-CN" altLang="en-US" sz="2400" b="1" dirty="0">
                <a:solidFill>
                  <a:srgbClr val="FF0000"/>
                </a:solidFill>
                <a:latin typeface="楷体_GB2312" pitchFamily="49" charset="-122"/>
                <a:ea typeface="楷体_GB2312" pitchFamily="49" charset="-122"/>
              </a:rPr>
              <a:t>行列式中行与列具有同等的地位</a:t>
            </a:r>
            <a:r>
              <a:rPr lang="en-US" altLang="zh-CN" sz="2400" b="1" dirty="0">
                <a:solidFill>
                  <a:srgbClr val="FF0000"/>
                </a:solidFill>
                <a:latin typeface="楷体_GB2312" pitchFamily="49" charset="-122"/>
                <a:ea typeface="楷体_GB2312" pitchFamily="49" charset="-122"/>
              </a:rPr>
              <a:t>,</a:t>
            </a:r>
            <a:r>
              <a:rPr lang="zh-CN" altLang="en-US" sz="2400" b="1" dirty="0">
                <a:solidFill>
                  <a:srgbClr val="FF0000"/>
                </a:solidFill>
                <a:latin typeface="楷体_GB2312" pitchFamily="49" charset="-122"/>
                <a:ea typeface="楷体_GB2312" pitchFamily="49" charset="-122"/>
              </a:rPr>
              <a:t>行列式的性质凡是对行成立的对列也同样成立</a:t>
            </a:r>
            <a:r>
              <a:rPr lang="en-US" altLang="zh-CN" sz="2400" b="1" dirty="0">
                <a:solidFill>
                  <a:srgbClr val="FF0000"/>
                </a:solidFill>
                <a:latin typeface="楷体_GB2312" pitchFamily="49" charset="-122"/>
                <a:ea typeface="楷体_GB2312" pitchFamily="49" charset="-122"/>
              </a:rPr>
              <a:t>.</a:t>
            </a:r>
            <a:endParaRPr lang="en-US" altLang="zh-CN" sz="2400" b="1" dirty="0">
              <a:solidFill>
                <a:srgbClr val="FF0000"/>
              </a:solidFill>
              <a:latin typeface="楷体_GB2312" pitchFamily="49" charset="-122"/>
              <a:ea typeface="楷体_GB2312" pitchFamily="49" charset="-122"/>
            </a:endParaRPr>
          </a:p>
        </p:txBody>
      </p:sp>
      <p:pic>
        <p:nvPicPr>
          <p:cNvPr id="72705" name="图片 72704" descr="ppt/media/image252.wmf"/>
          <p:cNvPicPr/>
          <p:nvPr/>
        </p:nvPicPr>
        <p:blipFill>
          <a:blip r:embed="rId1"/>
          <a:stretch>
            <a:fillRect/>
          </a:stretch>
        </p:blipFill>
        <p:spPr>
          <a:xfrm>
            <a:off x="3584575" y="3284538"/>
            <a:ext cx="5251450" cy="809625"/>
          </a:xfrm>
          <a:prstGeom prst="rect">
            <a:avLst/>
          </a:prstGeom>
          <a:noFill/>
          <a:ln w="38100">
            <a:noFill/>
          </a:ln>
        </p:spPr>
      </p:pic>
      <p:pic>
        <p:nvPicPr>
          <p:cNvPr id="72706" name="图片 72705" descr="ppt/media/image253.emf"/>
          <p:cNvPicPr/>
          <p:nvPr/>
        </p:nvPicPr>
        <p:blipFill>
          <a:blip r:embed="rId2"/>
          <a:stretch>
            <a:fillRect/>
          </a:stretch>
        </p:blipFill>
        <p:spPr>
          <a:xfrm>
            <a:off x="3589338" y="1330325"/>
            <a:ext cx="3433762" cy="557213"/>
          </a:xfrm>
          <a:prstGeom prst="rect">
            <a:avLst/>
          </a:prstGeom>
          <a:noFill/>
          <a:ln w="38100">
            <a:noFill/>
          </a:ln>
        </p:spPr>
      </p:pic>
      <p:pic>
        <p:nvPicPr>
          <p:cNvPr id="72707" name="图片 72706" descr="ppt/media/image254.wmf"/>
          <p:cNvPicPr/>
          <p:nvPr/>
        </p:nvPicPr>
        <p:blipFill>
          <a:blip r:embed="rId3"/>
          <a:stretch>
            <a:fillRect/>
          </a:stretch>
        </p:blipFill>
        <p:spPr>
          <a:xfrm>
            <a:off x="4097338" y="4149725"/>
            <a:ext cx="4838700" cy="811213"/>
          </a:xfrm>
          <a:prstGeom prst="rect">
            <a:avLst/>
          </a:prstGeom>
          <a:noFill/>
          <a:ln w="38100">
            <a:noFill/>
          </a:ln>
        </p:spPr>
      </p:pic>
      <p:pic>
        <p:nvPicPr>
          <p:cNvPr id="72708" name="图片 72707" descr="ppt/media/image255.wmf"/>
          <p:cNvPicPr/>
          <p:nvPr/>
        </p:nvPicPr>
        <p:blipFill>
          <a:blip r:embed="rId4"/>
          <a:stretch>
            <a:fillRect/>
          </a:stretch>
        </p:blipFill>
        <p:spPr>
          <a:xfrm>
            <a:off x="4068763" y="5229225"/>
            <a:ext cx="727075" cy="363538"/>
          </a:xfrm>
          <a:prstGeom prst="rect">
            <a:avLst/>
          </a:prstGeom>
          <a:noFill/>
          <a:ln w="38100">
            <a:noFill/>
          </a:ln>
        </p:spPr>
      </p:pic>
      <p:pic>
        <p:nvPicPr>
          <p:cNvPr id="72709" name="图片 72708" descr="ppt/media/image256.wmf"/>
          <p:cNvPicPr/>
          <p:nvPr/>
        </p:nvPicPr>
        <p:blipFill>
          <a:blip r:embed="rId5"/>
          <a:stretch>
            <a:fillRect/>
          </a:stretch>
        </p:blipFill>
        <p:spPr>
          <a:xfrm>
            <a:off x="3935413" y="1939925"/>
            <a:ext cx="3529012" cy="598488"/>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stripes(upRight))">
                                      <p:cBhvr>
                                        <p:cTn id="7" dur="500"/>
                                        <p:tgtEl>
                                          <p:spTgt spid="34820"/>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4822"/>
                                        </p:tgtEl>
                                        <p:attrNameLst>
                                          <p:attrName>style.visibility</p:attrName>
                                        </p:attrNameLst>
                                      </p:cBhvr>
                                      <p:to>
                                        <p:strVal val="visible"/>
                                      </p:to>
                                    </p:set>
                                    <p:animEffect transition="in" filter="stripes(upRight))">
                                      <p:cBhvr>
                                        <p:cTn id="10" dur="500"/>
                                        <p:tgtEl>
                                          <p:spTgt spid="3482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4821"/>
                                        </p:tgtEl>
                                        <p:attrNameLst>
                                          <p:attrName>style.visibility</p:attrName>
                                        </p:attrNameLst>
                                      </p:cBhvr>
                                      <p:to>
                                        <p:strVal val="visible"/>
                                      </p:to>
                                    </p:set>
                                    <p:animEffect transition="in" filter="checkerboard(across)">
                                      <p:cBhvr>
                                        <p:cTn id="15" dur="500"/>
                                        <p:tgtEl>
                                          <p:spTgt spid="3482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4825"/>
                                        </p:tgtEl>
                                        <p:attrNameLst>
                                          <p:attrName>style.visibility</p:attrName>
                                        </p:attrNameLst>
                                      </p:cBhvr>
                                      <p:to>
                                        <p:strVal val="visible"/>
                                      </p:to>
                                    </p:set>
                                    <p:animEffect transition="in" filter="dissolve">
                                      <p:cBhvr>
                                        <p:cTn id="20" dur="500"/>
                                        <p:tgtEl>
                                          <p:spTgt spid="34825"/>
                                        </p:tgtEl>
                                      </p:cBhvr>
                                    </p:animEffect>
                                  </p:childTnLst>
                                </p:cTn>
                              </p:par>
                              <p:par>
                                <p:cTn id="21" presetID="9" presetClass="entr" presetSubtype="0" fill="hold" nodeType="withEffect">
                                  <p:stCondLst>
                                    <p:cond delay="0"/>
                                  </p:stCondLst>
                                  <p:childTnLst>
                                    <p:set>
                                      <p:cBhvr>
                                        <p:cTn id="22" dur="1" fill="hold">
                                          <p:stCondLst>
                                            <p:cond delay="0"/>
                                          </p:stCondLst>
                                        </p:cTn>
                                        <p:tgtEl>
                                          <p:spTgt spid="34828"/>
                                        </p:tgtEl>
                                        <p:attrNameLst>
                                          <p:attrName>style.visibility</p:attrName>
                                        </p:attrNameLst>
                                      </p:cBhvr>
                                      <p:to>
                                        <p:strVal val="visible"/>
                                      </p:to>
                                    </p:set>
                                    <p:animEffect transition="in" filter="dissolve">
                                      <p:cBhvr>
                                        <p:cTn id="23" dur="500"/>
                                        <p:tgtEl>
                                          <p:spTgt spid="34828"/>
                                        </p:tgtEl>
                                      </p:cBhvr>
                                    </p:animEffect>
                                  </p:childTnLst>
                                </p:cTn>
                              </p:par>
                              <p:par>
                                <p:cTn id="24" presetID="9" presetClass="entr" presetSubtype="0" fill="hold" nodeType="withEffect">
                                  <p:stCondLst>
                                    <p:cond delay="0"/>
                                  </p:stCondLst>
                                  <p:childTnLst>
                                    <p:set>
                                      <p:cBhvr>
                                        <p:cTn id="25" dur="1" fill="hold">
                                          <p:stCondLst>
                                            <p:cond delay="0"/>
                                          </p:stCondLst>
                                        </p:cTn>
                                        <p:tgtEl>
                                          <p:spTgt spid="34829"/>
                                        </p:tgtEl>
                                        <p:attrNameLst>
                                          <p:attrName>style.visibility</p:attrName>
                                        </p:attrNameLst>
                                      </p:cBhvr>
                                      <p:to>
                                        <p:strVal val="visible"/>
                                      </p:to>
                                    </p:set>
                                    <p:animEffect transition="in" filter="dissolve">
                                      <p:cBhvr>
                                        <p:cTn id="26" dur="500"/>
                                        <p:tgtEl>
                                          <p:spTgt spid="34829"/>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4830"/>
                                        </p:tgtEl>
                                        <p:attrNameLst>
                                          <p:attrName>style.visibility</p:attrName>
                                        </p:attrNameLst>
                                      </p:cBhvr>
                                      <p:to>
                                        <p:strVal val="visible"/>
                                      </p:to>
                                    </p:set>
                                    <p:animEffect transition="in" filter="checkerboard(across)">
                                      <p:cBhvr>
                                        <p:cTn id="31" dur="500"/>
                                        <p:tgtEl>
                                          <p:spTgt spid="34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P spid="34822" grpId="0"/>
      <p:bldP spid="34830"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98369" name="Rectangle 2"/>
          <p:cNvSpPr/>
          <p:nvPr/>
        </p:nvSpPr>
        <p:spPr>
          <a:xfrm>
            <a:off x="1847850" y="548005"/>
            <a:ext cx="7632700" cy="521970"/>
          </a:xfrm>
          <a:prstGeom prst="rect">
            <a:avLst/>
          </a:prstGeom>
          <a:noFill/>
          <a:ln w="9525">
            <a:noFill/>
          </a:ln>
        </p:spPr>
        <p:txBody>
          <a:bodyPr anchor="t">
            <a:spAutoFit/>
          </a:bodyPr>
          <a:p>
            <a:r>
              <a:rPr lang="zh-CN" altLang="en-US" sz="2800" b="1" dirty="0">
                <a:solidFill>
                  <a:srgbClr val="0000FF"/>
                </a:solidFill>
                <a:latin typeface="楷体_GB2312" pitchFamily="49" charset="-122"/>
                <a:ea typeface="楷体_GB2312" pitchFamily="49" charset="-122"/>
              </a:rPr>
              <a:t>性质</a:t>
            </a:r>
            <a:r>
              <a:rPr lang="en-US" altLang="zh-CN" sz="2800" b="1" dirty="0">
                <a:solidFill>
                  <a:srgbClr val="0000FF"/>
                </a:solidFill>
                <a:latin typeface="Times New Roman" panose="02020603050405020304" pitchFamily="18" charset="0"/>
                <a:ea typeface="楷体_GB2312" pitchFamily="49" charset="-122"/>
              </a:rPr>
              <a:t>2</a:t>
            </a:r>
            <a:r>
              <a:rPr lang="en-US" altLang="zh-CN" sz="2800" b="1" dirty="0">
                <a:solidFill>
                  <a:srgbClr val="000000"/>
                </a:solidFill>
                <a:latin typeface="楷体_GB2312" pitchFamily="49" charset="-122"/>
                <a:ea typeface="楷体_GB2312" pitchFamily="49" charset="-122"/>
              </a:rPr>
              <a:t>  </a:t>
            </a:r>
            <a:r>
              <a:rPr lang="zh-CN" altLang="en-US" sz="2800" b="1" dirty="0">
                <a:solidFill>
                  <a:srgbClr val="000000"/>
                </a:solidFill>
                <a:latin typeface="楷体_GB2312" pitchFamily="49" charset="-122"/>
                <a:ea typeface="楷体_GB2312" pitchFamily="49" charset="-122"/>
              </a:rPr>
              <a:t>互换行列式的两行（列）</a:t>
            </a:r>
            <a:r>
              <a:rPr lang="en-US" altLang="zh-CN" sz="2800" b="1" dirty="0">
                <a:solidFill>
                  <a:srgbClr val="000000"/>
                </a:solidFill>
                <a:latin typeface="楷体_GB2312" pitchFamily="49" charset="-122"/>
                <a:ea typeface="楷体_GB2312" pitchFamily="49" charset="-122"/>
              </a:rPr>
              <a:t>,</a:t>
            </a:r>
            <a:r>
              <a:rPr lang="zh-CN" altLang="en-US" sz="2800" b="1" dirty="0">
                <a:solidFill>
                  <a:srgbClr val="000000"/>
                </a:solidFill>
                <a:latin typeface="楷体_GB2312" pitchFamily="49" charset="-122"/>
                <a:ea typeface="楷体_GB2312" pitchFamily="49" charset="-122"/>
              </a:rPr>
              <a:t>行列式变号</a:t>
            </a:r>
            <a:r>
              <a:rPr lang="en-US" altLang="zh-CN" sz="2800" b="1" dirty="0">
                <a:solidFill>
                  <a:srgbClr val="000000"/>
                </a:solidFill>
                <a:latin typeface="楷体_GB2312" pitchFamily="49" charset="-122"/>
                <a:ea typeface="楷体_GB2312" pitchFamily="49" charset="-122"/>
              </a:rPr>
              <a:t>.</a:t>
            </a:r>
            <a:endParaRPr lang="en-US" altLang="zh-CN" sz="2800" b="1" dirty="0">
              <a:solidFill>
                <a:srgbClr val="000000"/>
              </a:solidFill>
              <a:latin typeface="楷体_GB2312" pitchFamily="49" charset="-122"/>
              <a:ea typeface="楷体_GB2312" pitchFamily="49" charset="-122"/>
            </a:endParaRPr>
          </a:p>
        </p:txBody>
      </p:sp>
      <p:sp>
        <p:nvSpPr>
          <p:cNvPr id="35843" name="Rectangle 3"/>
          <p:cNvSpPr/>
          <p:nvPr/>
        </p:nvSpPr>
        <p:spPr>
          <a:xfrm>
            <a:off x="1847850" y="1948180"/>
            <a:ext cx="795020" cy="460375"/>
          </a:xfrm>
          <a:prstGeom prst="rect">
            <a:avLst/>
          </a:prstGeom>
          <a:noFill/>
          <a:ln w="9525">
            <a:noFill/>
          </a:ln>
        </p:spPr>
        <p:txBody>
          <a:bodyPr wrap="none" anchor="t">
            <a:spAutoFit/>
          </a:bodyPr>
          <a:p>
            <a:r>
              <a:rPr lang="zh-CN" altLang="en-US" sz="2400" b="1" dirty="0">
                <a:solidFill>
                  <a:srgbClr val="0000FF"/>
                </a:solidFill>
                <a:latin typeface="楷体_GB2312" pitchFamily="49" charset="-122"/>
                <a:ea typeface="楷体_GB2312" pitchFamily="49" charset="-122"/>
              </a:rPr>
              <a:t>验证</a:t>
            </a:r>
            <a:endParaRPr lang="zh-CN" altLang="en-US" sz="2400" b="1" dirty="0">
              <a:solidFill>
                <a:srgbClr val="0000FF"/>
              </a:solidFill>
              <a:latin typeface="楷体_GB2312" pitchFamily="49" charset="-122"/>
              <a:ea typeface="楷体_GB2312" pitchFamily="49" charset="-122"/>
            </a:endParaRPr>
          </a:p>
        </p:txBody>
      </p:sp>
      <p:sp>
        <p:nvSpPr>
          <p:cNvPr id="35844" name="Rectangle 4"/>
          <p:cNvSpPr/>
          <p:nvPr/>
        </p:nvSpPr>
        <p:spPr>
          <a:xfrm>
            <a:off x="1847850" y="3933825"/>
            <a:ext cx="854075" cy="519430"/>
          </a:xfrm>
          <a:prstGeom prst="rect">
            <a:avLst/>
          </a:prstGeom>
          <a:noFill/>
          <a:ln w="9525">
            <a:noFill/>
          </a:ln>
        </p:spPr>
        <p:txBody>
          <a:bodyPr wrap="none" anchor="t"/>
          <a:p>
            <a:r>
              <a:rPr lang="zh-CN" altLang="en-US" sz="2400" b="1" dirty="0">
                <a:solidFill>
                  <a:srgbClr val="000000"/>
                </a:solidFill>
                <a:latin typeface="楷体_GB2312" pitchFamily="49" charset="-122"/>
                <a:ea typeface="楷体_GB2312" pitchFamily="49" charset="-122"/>
              </a:rPr>
              <a:t>于是</a:t>
            </a:r>
            <a:endParaRPr lang="zh-CN" altLang="en-US" sz="2400" b="1" dirty="0">
              <a:solidFill>
                <a:srgbClr val="000000"/>
              </a:solidFill>
              <a:latin typeface="楷体_GB2312" pitchFamily="49" charset="-122"/>
              <a:ea typeface="楷体_GB2312" pitchFamily="49" charset="-122"/>
            </a:endParaRPr>
          </a:p>
        </p:txBody>
      </p:sp>
      <p:sp>
        <p:nvSpPr>
          <p:cNvPr id="35850" name="Rectangle 10"/>
          <p:cNvSpPr/>
          <p:nvPr/>
        </p:nvSpPr>
        <p:spPr>
          <a:xfrm>
            <a:off x="1847850" y="5337175"/>
            <a:ext cx="8305800" cy="460375"/>
          </a:xfrm>
          <a:prstGeom prst="rect">
            <a:avLst/>
          </a:prstGeom>
          <a:noFill/>
          <a:ln w="9525">
            <a:noFill/>
          </a:ln>
        </p:spPr>
        <p:txBody>
          <a:bodyPr anchor="t">
            <a:spAutoFit/>
          </a:bodyPr>
          <a:p>
            <a:r>
              <a:rPr lang="zh-CN" altLang="zh-CN" sz="2400" b="1" dirty="0">
                <a:solidFill>
                  <a:srgbClr val="0000FF"/>
                </a:solidFill>
                <a:latin typeface="楷体_GB2312" pitchFamily="49" charset="-122"/>
                <a:ea typeface="楷体_GB2312" pitchFamily="49" charset="-122"/>
              </a:rPr>
              <a:t>推论</a:t>
            </a:r>
            <a:r>
              <a:rPr lang="zh-CN" altLang="zh-CN" sz="2400" b="1" dirty="0">
                <a:solidFill>
                  <a:srgbClr val="000000"/>
                </a:solidFill>
                <a:latin typeface="楷体_GB2312" pitchFamily="49" charset="-122"/>
                <a:ea typeface="楷体_GB2312" pitchFamily="49" charset="-122"/>
              </a:rPr>
              <a:t>  如果行列式有两行（列）完全相同，则此行列式为零.</a:t>
            </a:r>
            <a:endParaRPr lang="zh-CN" altLang="zh-CN" sz="2400" b="1" dirty="0">
              <a:solidFill>
                <a:srgbClr val="000000"/>
              </a:solidFill>
              <a:latin typeface="楷体_GB2312" pitchFamily="49" charset="-122"/>
              <a:ea typeface="楷体_GB2312" pitchFamily="49" charset="-122"/>
            </a:endParaRPr>
          </a:p>
        </p:txBody>
      </p:sp>
      <p:sp>
        <p:nvSpPr>
          <p:cNvPr id="35851" name="Rectangle 11"/>
          <p:cNvSpPr/>
          <p:nvPr/>
        </p:nvSpPr>
        <p:spPr>
          <a:xfrm>
            <a:off x="1847850" y="5949950"/>
            <a:ext cx="795020" cy="460375"/>
          </a:xfrm>
          <a:prstGeom prst="rect">
            <a:avLst/>
          </a:prstGeom>
          <a:noFill/>
          <a:ln w="9525">
            <a:noFill/>
          </a:ln>
        </p:spPr>
        <p:txBody>
          <a:bodyPr wrap="none" anchor="t">
            <a:spAutoFit/>
          </a:bodyPr>
          <a:p>
            <a:r>
              <a:rPr lang="zh-CN" altLang="en-US" sz="2400" b="1" dirty="0">
                <a:solidFill>
                  <a:srgbClr val="0000FF"/>
                </a:solidFill>
                <a:latin typeface="楷体_GB2312" pitchFamily="49" charset="-122"/>
                <a:ea typeface="楷体_GB2312" pitchFamily="49" charset="-122"/>
              </a:rPr>
              <a:t>证明</a:t>
            </a:r>
            <a:endParaRPr lang="zh-CN" altLang="en-US" sz="2400" b="1" dirty="0">
              <a:solidFill>
                <a:srgbClr val="0000FF"/>
              </a:solidFill>
              <a:latin typeface="楷体_GB2312" pitchFamily="49" charset="-122"/>
              <a:ea typeface="楷体_GB2312" pitchFamily="49" charset="-122"/>
            </a:endParaRPr>
          </a:p>
        </p:txBody>
      </p:sp>
      <p:sp>
        <p:nvSpPr>
          <p:cNvPr id="35852" name="Rectangle 12"/>
          <p:cNvSpPr/>
          <p:nvPr/>
        </p:nvSpPr>
        <p:spPr>
          <a:xfrm>
            <a:off x="2865755" y="5949950"/>
            <a:ext cx="6083300" cy="460375"/>
          </a:xfrm>
          <a:prstGeom prst="rect">
            <a:avLst/>
          </a:prstGeom>
          <a:noFill/>
          <a:ln w="9525">
            <a:noFill/>
          </a:ln>
        </p:spPr>
        <p:txBody>
          <a:bodyPr wrap="none" anchor="t">
            <a:spAutoFit/>
          </a:bodyPr>
          <a:p>
            <a:r>
              <a:rPr lang="zh-CN" altLang="en-US" sz="2400" b="1" dirty="0">
                <a:solidFill>
                  <a:srgbClr val="000000"/>
                </a:solidFill>
                <a:latin typeface="楷体_GB2312" pitchFamily="49" charset="-122"/>
                <a:ea typeface="楷体_GB2312" pitchFamily="49" charset="-122"/>
              </a:rPr>
              <a:t>互换相同的两行，有       ，所以      </a:t>
            </a:r>
            <a:r>
              <a:rPr lang="en-US" altLang="zh-CN" sz="2400" b="1" dirty="0">
                <a:solidFill>
                  <a:srgbClr val="000000"/>
                </a:solidFill>
                <a:latin typeface="Times New Roman" panose="02020603050405020304" pitchFamily="18" charset="0"/>
                <a:ea typeface="楷体_GB2312" pitchFamily="49" charset="-122"/>
              </a:rPr>
              <a:t>.</a:t>
            </a:r>
            <a:r>
              <a:rPr lang="en-US" altLang="zh-CN" sz="2400" b="1" dirty="0">
                <a:solidFill>
                  <a:srgbClr val="000000"/>
                </a:solidFill>
                <a:latin typeface="楷体_GB2312" pitchFamily="49" charset="-122"/>
                <a:ea typeface="楷体_GB2312" pitchFamily="49" charset="-122"/>
              </a:rPr>
              <a:t> </a:t>
            </a:r>
            <a:endParaRPr lang="en-US" altLang="zh-CN" sz="2400" b="1" dirty="0">
              <a:solidFill>
                <a:srgbClr val="000000"/>
              </a:solidFill>
              <a:latin typeface="楷体_GB2312" pitchFamily="49" charset="-122"/>
              <a:ea typeface="楷体_GB2312" pitchFamily="49" charset="-122"/>
            </a:endParaRPr>
          </a:p>
        </p:txBody>
      </p:sp>
      <p:sp>
        <p:nvSpPr>
          <p:cNvPr id="35855" name="Rectangle 15"/>
          <p:cNvSpPr/>
          <p:nvPr/>
        </p:nvSpPr>
        <p:spPr>
          <a:xfrm>
            <a:off x="1847850" y="1238250"/>
            <a:ext cx="8764270" cy="460375"/>
          </a:xfrm>
          <a:prstGeom prst="rect">
            <a:avLst/>
          </a:prstGeom>
          <a:noFill/>
          <a:ln w="9525">
            <a:noFill/>
          </a:ln>
        </p:spPr>
        <p:txBody>
          <a:bodyPr wrap="none" anchor="t">
            <a:spAutoFit/>
          </a:bodyPr>
          <a:p>
            <a:r>
              <a:rPr lang="zh-CN" altLang="en-US" sz="2400" b="1" dirty="0">
                <a:solidFill>
                  <a:srgbClr val="0000FF"/>
                </a:solidFill>
                <a:latin typeface="楷体_GB2312" pitchFamily="49" charset="-122"/>
                <a:ea typeface="楷体_GB2312" pitchFamily="49" charset="-122"/>
              </a:rPr>
              <a:t>备注：交换第 行（列）和第 行（列），记作               </a:t>
            </a:r>
            <a:r>
              <a:rPr lang="en-US" altLang="zh-CN" sz="2400" b="1" dirty="0">
                <a:solidFill>
                  <a:srgbClr val="0000FF"/>
                </a:solidFill>
                <a:latin typeface="楷体_GB2312" pitchFamily="49" charset="-122"/>
                <a:ea typeface="楷体_GB2312" pitchFamily="49" charset="-122"/>
              </a:rPr>
              <a:t>.</a:t>
            </a:r>
            <a:endParaRPr lang="en-US" altLang="zh-CN" sz="2400" b="1" dirty="0">
              <a:solidFill>
                <a:srgbClr val="0000FF"/>
              </a:solidFill>
              <a:latin typeface="楷体_GB2312" pitchFamily="49" charset="-122"/>
              <a:ea typeface="楷体_GB2312" pitchFamily="49" charset="-122"/>
            </a:endParaRPr>
          </a:p>
        </p:txBody>
      </p:sp>
      <p:pic>
        <p:nvPicPr>
          <p:cNvPr id="73729" name="图片 73728" descr="ppt/media/image257.wmf"/>
          <p:cNvPicPr/>
          <p:nvPr/>
        </p:nvPicPr>
        <p:blipFill>
          <a:blip r:embed="rId1"/>
          <a:stretch>
            <a:fillRect/>
          </a:stretch>
        </p:blipFill>
        <p:spPr>
          <a:xfrm>
            <a:off x="3019425" y="1820863"/>
            <a:ext cx="1338263" cy="1531937"/>
          </a:xfrm>
          <a:prstGeom prst="rect">
            <a:avLst/>
          </a:prstGeom>
          <a:noFill/>
          <a:ln w="38100">
            <a:noFill/>
          </a:ln>
        </p:spPr>
      </p:pic>
      <p:pic>
        <p:nvPicPr>
          <p:cNvPr id="73730" name="图片 73729" descr="ppt/media/image258.wmf"/>
          <p:cNvPicPr/>
          <p:nvPr/>
        </p:nvPicPr>
        <p:blipFill>
          <a:blip r:embed="rId2"/>
          <a:stretch>
            <a:fillRect/>
          </a:stretch>
        </p:blipFill>
        <p:spPr>
          <a:xfrm>
            <a:off x="6372225" y="1820863"/>
            <a:ext cx="1341438" cy="1536700"/>
          </a:xfrm>
          <a:prstGeom prst="rect">
            <a:avLst/>
          </a:prstGeom>
          <a:noFill/>
          <a:ln w="38100">
            <a:noFill/>
          </a:ln>
        </p:spPr>
      </p:pic>
      <p:pic>
        <p:nvPicPr>
          <p:cNvPr id="73731" name="图片 73730" descr="ppt/media/image259.wmf"/>
          <p:cNvPicPr/>
          <p:nvPr/>
        </p:nvPicPr>
        <p:blipFill>
          <a:blip r:embed="rId3"/>
          <a:stretch>
            <a:fillRect/>
          </a:stretch>
        </p:blipFill>
        <p:spPr>
          <a:xfrm>
            <a:off x="4381500" y="2386013"/>
            <a:ext cx="1065213" cy="392112"/>
          </a:xfrm>
          <a:prstGeom prst="rect">
            <a:avLst/>
          </a:prstGeom>
          <a:noFill/>
          <a:ln w="38100">
            <a:noFill/>
          </a:ln>
        </p:spPr>
      </p:pic>
      <p:pic>
        <p:nvPicPr>
          <p:cNvPr id="73732" name="图片 73731" descr="ppt/media/image260.wmf"/>
          <p:cNvPicPr/>
          <p:nvPr/>
        </p:nvPicPr>
        <p:blipFill>
          <a:blip r:embed="rId4"/>
          <a:stretch>
            <a:fillRect/>
          </a:stretch>
        </p:blipFill>
        <p:spPr>
          <a:xfrm>
            <a:off x="7707313" y="2386013"/>
            <a:ext cx="866775" cy="392112"/>
          </a:xfrm>
          <a:prstGeom prst="rect">
            <a:avLst/>
          </a:prstGeom>
          <a:noFill/>
          <a:ln w="38100">
            <a:noFill/>
          </a:ln>
        </p:spPr>
      </p:pic>
      <p:pic>
        <p:nvPicPr>
          <p:cNvPr id="73733" name="图片 73732" descr="ppt/media/image261.wmf"/>
          <p:cNvPicPr/>
          <p:nvPr/>
        </p:nvPicPr>
        <p:blipFill>
          <a:blip r:embed="rId5"/>
          <a:stretch>
            <a:fillRect/>
          </a:stretch>
        </p:blipFill>
        <p:spPr>
          <a:xfrm>
            <a:off x="3019425" y="3444875"/>
            <a:ext cx="3151188" cy="1531938"/>
          </a:xfrm>
          <a:prstGeom prst="rect">
            <a:avLst/>
          </a:prstGeom>
          <a:noFill/>
          <a:ln w="38100">
            <a:noFill/>
          </a:ln>
        </p:spPr>
      </p:pic>
      <p:pic>
        <p:nvPicPr>
          <p:cNvPr id="73734" name="图片 73733" descr="ppt/media/image262.wmf"/>
          <p:cNvPicPr/>
          <p:nvPr/>
        </p:nvPicPr>
        <p:blipFill>
          <a:blip r:embed="rId6"/>
          <a:stretch>
            <a:fillRect/>
          </a:stretch>
        </p:blipFill>
        <p:spPr>
          <a:xfrm>
            <a:off x="5670550" y="5981700"/>
            <a:ext cx="1200150" cy="361950"/>
          </a:xfrm>
          <a:prstGeom prst="rect">
            <a:avLst/>
          </a:prstGeom>
          <a:noFill/>
          <a:ln w="38100">
            <a:noFill/>
          </a:ln>
        </p:spPr>
      </p:pic>
      <p:pic>
        <p:nvPicPr>
          <p:cNvPr id="73735" name="图片 73734" descr="ppt/media/image263.wmf"/>
          <p:cNvPicPr/>
          <p:nvPr/>
        </p:nvPicPr>
        <p:blipFill>
          <a:blip r:embed="rId7"/>
          <a:stretch>
            <a:fillRect/>
          </a:stretch>
        </p:blipFill>
        <p:spPr>
          <a:xfrm>
            <a:off x="7685088" y="5953125"/>
            <a:ext cx="865187" cy="390525"/>
          </a:xfrm>
          <a:prstGeom prst="rect">
            <a:avLst/>
          </a:prstGeom>
          <a:noFill/>
          <a:ln w="38100">
            <a:noFill/>
          </a:ln>
        </p:spPr>
      </p:pic>
      <p:pic>
        <p:nvPicPr>
          <p:cNvPr id="73736" name="图片 73735" descr="ppt/media/image264.emf"/>
          <p:cNvPicPr/>
          <p:nvPr/>
        </p:nvPicPr>
        <p:blipFill>
          <a:blip r:embed="rId8"/>
          <a:stretch>
            <a:fillRect/>
          </a:stretch>
        </p:blipFill>
        <p:spPr>
          <a:xfrm>
            <a:off x="5664200" y="1282700"/>
            <a:ext cx="274638" cy="446088"/>
          </a:xfrm>
          <a:prstGeom prst="rect">
            <a:avLst/>
          </a:prstGeom>
          <a:noFill/>
          <a:ln w="38100">
            <a:noFill/>
          </a:ln>
        </p:spPr>
      </p:pic>
      <p:pic>
        <p:nvPicPr>
          <p:cNvPr id="73737" name="图片 73736" descr="ppt/media/image265.emf"/>
          <p:cNvPicPr/>
          <p:nvPr/>
        </p:nvPicPr>
        <p:blipFill>
          <a:blip r:embed="rId9"/>
          <a:stretch>
            <a:fillRect/>
          </a:stretch>
        </p:blipFill>
        <p:spPr>
          <a:xfrm>
            <a:off x="3762375" y="1309688"/>
            <a:ext cx="219075" cy="390525"/>
          </a:xfrm>
          <a:prstGeom prst="rect">
            <a:avLst/>
          </a:prstGeom>
          <a:noFill/>
          <a:ln w="38100">
            <a:noFill/>
          </a:ln>
        </p:spPr>
      </p:pic>
      <p:pic>
        <p:nvPicPr>
          <p:cNvPr id="73738" name="图片 73737" descr="ppt/media/image266.emf"/>
          <p:cNvPicPr/>
          <p:nvPr/>
        </p:nvPicPr>
        <p:blipFill>
          <a:blip r:embed="rId10"/>
          <a:stretch>
            <a:fillRect/>
          </a:stretch>
        </p:blipFill>
        <p:spPr>
          <a:xfrm>
            <a:off x="8040688" y="1255713"/>
            <a:ext cx="2301875" cy="531812"/>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5855"/>
                                        </p:tgtEl>
                                        <p:attrNameLst>
                                          <p:attrName>style.visibility</p:attrName>
                                        </p:attrNameLst>
                                      </p:cBhvr>
                                      <p:to>
                                        <p:strVal val="visible"/>
                                      </p:to>
                                    </p:set>
                                    <p:animEffect transition="in" filter="blinds(horizontal)">
                                      <p:cBhvr>
                                        <p:cTn id="7" dur="500"/>
                                        <p:tgtEl>
                                          <p:spTgt spid="358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3"/>
                                        </p:tgtEl>
                                        <p:attrNameLst>
                                          <p:attrName>style.visibility</p:attrName>
                                        </p:attrNameLst>
                                      </p:cBhvr>
                                      <p:to>
                                        <p:strVal val="visible"/>
                                      </p:to>
                                    </p:set>
                                    <p:animEffect transition="in" filter="wipe(left)">
                                      <p:cBhvr>
                                        <p:cTn id="12" dur="500"/>
                                        <p:tgtEl>
                                          <p:spTgt spid="35843"/>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35844"/>
                                        </p:tgtEl>
                                        <p:attrNameLst>
                                          <p:attrName>style.visibility</p:attrName>
                                        </p:attrNameLst>
                                      </p:cBhvr>
                                      <p:to>
                                        <p:strVal val="visible"/>
                                      </p:to>
                                    </p:set>
                                    <p:anim calcmode="lin" valueType="num">
                                      <p:cBhvr>
                                        <p:cTn id="17" dur="500" fill="hold"/>
                                        <p:tgtEl>
                                          <p:spTgt spid="35844"/>
                                        </p:tgtEl>
                                        <p:attrNameLst>
                                          <p:attrName>ppt_w</p:attrName>
                                        </p:attrNameLst>
                                      </p:cBhvr>
                                      <p:tavLst>
                                        <p:tav tm="0">
                                          <p:val>
                                            <p:fltVal val="0"/>
                                          </p:val>
                                        </p:tav>
                                        <p:tav tm="100000">
                                          <p:val>
                                            <p:strVal val="#ppt_w"/>
                                          </p:val>
                                        </p:tav>
                                      </p:tavLst>
                                    </p:anim>
                                    <p:anim calcmode="lin" valueType="num">
                                      <p:cBhvr>
                                        <p:cTn id="18" dur="500" fill="hold"/>
                                        <p:tgtEl>
                                          <p:spTgt spid="3584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35850"/>
                                        </p:tgtEl>
                                        <p:attrNameLst>
                                          <p:attrName>style.visibility</p:attrName>
                                        </p:attrNameLst>
                                      </p:cBhvr>
                                      <p:to>
                                        <p:strVal val="visible"/>
                                      </p:to>
                                    </p:set>
                                    <p:animEffect transition="in" filter="wedge">
                                      <p:cBhvr>
                                        <p:cTn id="23" dur="1000"/>
                                        <p:tgtEl>
                                          <p:spTgt spid="35850"/>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35852"/>
                                        </p:tgtEl>
                                        <p:attrNameLst>
                                          <p:attrName>style.visibility</p:attrName>
                                        </p:attrNameLst>
                                      </p:cBhvr>
                                      <p:to>
                                        <p:strVal val="visible"/>
                                      </p:to>
                                    </p:set>
                                    <p:animEffect transition="in" filter="fade">
                                      <p:cBhvr>
                                        <p:cTn id="26" dur="500"/>
                                        <p:tgtEl>
                                          <p:spTgt spid="35852"/>
                                        </p:tgtEl>
                                      </p:cBhvr>
                                    </p:animEffect>
                                    <p:anim calcmode="lin" valueType="num">
                                      <p:cBhvr>
                                        <p:cTn id="27" dur="500" fill="hold"/>
                                        <p:tgtEl>
                                          <p:spTgt spid="35852"/>
                                        </p:tgtEl>
                                        <p:attrNameLst>
                                          <p:attrName>ppt_x</p:attrName>
                                        </p:attrNameLst>
                                      </p:cBhvr>
                                      <p:tavLst>
                                        <p:tav tm="0">
                                          <p:val>
                                            <p:strVal val="#ppt_x"/>
                                          </p:val>
                                        </p:tav>
                                        <p:tav tm="100000">
                                          <p:val>
                                            <p:strVal val="#ppt_x"/>
                                          </p:val>
                                        </p:tav>
                                      </p:tavLst>
                                    </p:anim>
                                    <p:anim calcmode="lin" valueType="num">
                                      <p:cBhvr>
                                        <p:cTn id="28" dur="500" fill="hold"/>
                                        <p:tgtEl>
                                          <p:spTgt spid="3585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5851"/>
                                        </p:tgtEl>
                                        <p:attrNameLst>
                                          <p:attrName>style.visibility</p:attrName>
                                        </p:attrNameLst>
                                      </p:cBhvr>
                                      <p:to>
                                        <p:strVal val="visible"/>
                                      </p:to>
                                    </p:set>
                                    <p:animEffect transition="in" filter="fade">
                                      <p:cBhvr>
                                        <p:cTn id="31" dur="500"/>
                                        <p:tgtEl>
                                          <p:spTgt spid="35851"/>
                                        </p:tgtEl>
                                      </p:cBhvr>
                                    </p:animEffect>
                                    <p:anim calcmode="lin" valueType="num">
                                      <p:cBhvr>
                                        <p:cTn id="32" dur="500" fill="hold"/>
                                        <p:tgtEl>
                                          <p:spTgt spid="35851"/>
                                        </p:tgtEl>
                                        <p:attrNameLst>
                                          <p:attrName>ppt_x</p:attrName>
                                        </p:attrNameLst>
                                      </p:cBhvr>
                                      <p:tavLst>
                                        <p:tav tm="0">
                                          <p:val>
                                            <p:strVal val="#ppt_x"/>
                                          </p:val>
                                        </p:tav>
                                        <p:tav tm="100000">
                                          <p:val>
                                            <p:strVal val="#ppt_x"/>
                                          </p:val>
                                        </p:tav>
                                      </p:tavLst>
                                    </p:anim>
                                    <p:anim calcmode="lin" valueType="num">
                                      <p:cBhvr>
                                        <p:cTn id="33" dur="500" fill="hold"/>
                                        <p:tgtEl>
                                          <p:spTgt spid="358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4" grpId="0"/>
      <p:bldP spid="35850" grpId="0"/>
      <p:bldP spid="35851" grpId="0"/>
      <p:bldP spid="35852" grpId="0"/>
      <p:bldP spid="35855" grpId="0"/>
    </p:bld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99393" name="Rectangle 2"/>
          <p:cNvSpPr/>
          <p:nvPr/>
        </p:nvSpPr>
        <p:spPr>
          <a:xfrm>
            <a:off x="2362200" y="548005"/>
            <a:ext cx="8054975" cy="1124585"/>
          </a:xfrm>
          <a:prstGeom prst="rect">
            <a:avLst/>
          </a:prstGeom>
          <a:noFill/>
          <a:ln w="9525">
            <a:noFill/>
          </a:ln>
        </p:spPr>
        <p:txBody>
          <a:bodyPr anchor="t">
            <a:spAutoFit/>
          </a:bodyPr>
          <a:p>
            <a:pPr>
              <a:lnSpc>
                <a:spcPct val="120000"/>
              </a:lnSpc>
            </a:pPr>
            <a:r>
              <a:rPr lang="zh-CN" altLang="en-US" sz="2800" b="1" dirty="0">
                <a:solidFill>
                  <a:srgbClr val="0000FF"/>
                </a:solidFill>
                <a:latin typeface="楷体_GB2312" pitchFamily="49" charset="-122"/>
                <a:ea typeface="楷体_GB2312" pitchFamily="49" charset="-122"/>
              </a:rPr>
              <a:t>性质</a:t>
            </a:r>
            <a:r>
              <a:rPr lang="en-US" altLang="zh-CN" sz="2800" b="1" dirty="0">
                <a:solidFill>
                  <a:srgbClr val="0000FF"/>
                </a:solidFill>
                <a:latin typeface="Times New Roman" panose="02020603050405020304" pitchFamily="18" charset="0"/>
                <a:ea typeface="楷体_GB2312" pitchFamily="49" charset="-122"/>
              </a:rPr>
              <a:t>3</a:t>
            </a:r>
            <a:r>
              <a:rPr lang="en-US" altLang="zh-CN" sz="2800" b="1" dirty="0">
                <a:solidFill>
                  <a:srgbClr val="0000FF"/>
                </a:solidFill>
                <a:latin typeface="楷体_GB2312" pitchFamily="49" charset="-122"/>
                <a:ea typeface="楷体_GB2312" pitchFamily="49" charset="-122"/>
              </a:rPr>
              <a:t>  </a:t>
            </a:r>
            <a:r>
              <a:rPr lang="zh-CN" altLang="zh-CN" sz="2800" b="1" dirty="0">
                <a:solidFill>
                  <a:srgbClr val="000000"/>
                </a:solidFill>
                <a:latin typeface="楷体_GB2312" pitchFamily="49" charset="-122"/>
                <a:ea typeface="楷体_GB2312" pitchFamily="49" charset="-122"/>
              </a:rPr>
              <a:t>行列式的某一行（列）中所有的元素都乘以同一个倍数  ，等于用数  乘以此行列式.</a:t>
            </a:r>
            <a:endParaRPr lang="zh-CN" altLang="zh-CN" sz="2800" b="1" dirty="0">
              <a:solidFill>
                <a:srgbClr val="000000"/>
              </a:solidFill>
              <a:latin typeface="楷体_GB2312" pitchFamily="49" charset="-122"/>
              <a:ea typeface="楷体_GB2312" pitchFamily="49" charset="-122"/>
            </a:endParaRPr>
          </a:p>
        </p:txBody>
      </p:sp>
      <p:sp>
        <p:nvSpPr>
          <p:cNvPr id="36867" name="Rectangle 3"/>
          <p:cNvSpPr/>
          <p:nvPr/>
        </p:nvSpPr>
        <p:spPr>
          <a:xfrm>
            <a:off x="2362200" y="2686050"/>
            <a:ext cx="795020" cy="460375"/>
          </a:xfrm>
          <a:prstGeom prst="rect">
            <a:avLst/>
          </a:prstGeom>
          <a:noFill/>
          <a:ln w="9525">
            <a:noFill/>
          </a:ln>
        </p:spPr>
        <p:txBody>
          <a:bodyPr wrap="none" anchor="t">
            <a:spAutoFit/>
          </a:bodyPr>
          <a:p>
            <a:r>
              <a:rPr lang="zh-CN" altLang="en-US" sz="2400" b="1" dirty="0">
                <a:solidFill>
                  <a:srgbClr val="0000FF"/>
                </a:solidFill>
                <a:latin typeface="楷体_GB2312" pitchFamily="49" charset="-122"/>
                <a:ea typeface="楷体_GB2312" pitchFamily="49" charset="-122"/>
              </a:rPr>
              <a:t>验证</a:t>
            </a:r>
            <a:endParaRPr lang="zh-CN" altLang="en-US" sz="2400" b="1" dirty="0">
              <a:solidFill>
                <a:srgbClr val="0000FF"/>
              </a:solidFill>
              <a:latin typeface="楷体_GB2312" pitchFamily="49" charset="-122"/>
              <a:ea typeface="楷体_GB2312" pitchFamily="49" charset="-122"/>
            </a:endParaRPr>
          </a:p>
        </p:txBody>
      </p:sp>
      <p:sp>
        <p:nvSpPr>
          <p:cNvPr id="36871" name="Rectangle 7"/>
          <p:cNvSpPr/>
          <p:nvPr/>
        </p:nvSpPr>
        <p:spPr>
          <a:xfrm>
            <a:off x="3380105" y="2686050"/>
            <a:ext cx="4010660" cy="460375"/>
          </a:xfrm>
          <a:prstGeom prst="rect">
            <a:avLst/>
          </a:prstGeom>
          <a:noFill/>
          <a:ln w="9525">
            <a:noFill/>
          </a:ln>
        </p:spPr>
        <p:txBody>
          <a:bodyPr wrap="none" anchor="t">
            <a:spAutoFit/>
          </a:bodyPr>
          <a:p>
            <a:r>
              <a:rPr lang="zh-CN" altLang="en-US" sz="2400" b="1" dirty="0">
                <a:solidFill>
                  <a:srgbClr val="000000"/>
                </a:solidFill>
                <a:latin typeface="楷体_GB2312" pitchFamily="49" charset="-122"/>
                <a:ea typeface="楷体_GB2312" pitchFamily="49" charset="-122"/>
              </a:rPr>
              <a:t>我们以</a:t>
            </a:r>
            <a:r>
              <a:rPr lang="zh-CN" altLang="en-US" sz="2400" b="1" dirty="0">
                <a:solidFill>
                  <a:srgbClr val="000000"/>
                </a:solidFill>
                <a:latin typeface="Times New Roman" panose="02020603050405020304" pitchFamily="18" charset="0"/>
                <a:ea typeface="楷体_GB2312" pitchFamily="49" charset="-122"/>
              </a:rPr>
              <a:t>三</a:t>
            </a:r>
            <a:r>
              <a:rPr lang="zh-CN" altLang="en-US" sz="2400" b="1" dirty="0">
                <a:solidFill>
                  <a:srgbClr val="000000"/>
                </a:solidFill>
                <a:latin typeface="楷体_GB2312" pitchFamily="49" charset="-122"/>
                <a:ea typeface="楷体_GB2312" pitchFamily="49" charset="-122"/>
              </a:rPr>
              <a:t>阶行列式为例</a:t>
            </a:r>
            <a:r>
              <a:rPr lang="en-US" altLang="zh-CN" sz="2400" b="1" dirty="0">
                <a:solidFill>
                  <a:srgbClr val="000000"/>
                </a:solidFill>
                <a:latin typeface="楷体_GB2312" pitchFamily="49" charset="-122"/>
                <a:ea typeface="楷体_GB2312" pitchFamily="49" charset="-122"/>
              </a:rPr>
              <a:t>. </a:t>
            </a:r>
            <a:r>
              <a:rPr lang="zh-CN" altLang="en-US" sz="2400" b="1" dirty="0">
                <a:solidFill>
                  <a:srgbClr val="000000"/>
                </a:solidFill>
                <a:latin typeface="楷体_GB2312" pitchFamily="49" charset="-122"/>
                <a:ea typeface="楷体_GB2312" pitchFamily="49" charset="-122"/>
              </a:rPr>
              <a:t>记 </a:t>
            </a:r>
            <a:endParaRPr lang="zh-CN" altLang="en-US" sz="2400" b="1" dirty="0">
              <a:solidFill>
                <a:srgbClr val="000000"/>
              </a:solidFill>
              <a:latin typeface="楷体_GB2312" pitchFamily="49" charset="-122"/>
              <a:ea typeface="楷体_GB2312" pitchFamily="49" charset="-122"/>
            </a:endParaRPr>
          </a:p>
        </p:txBody>
      </p:sp>
      <p:sp>
        <p:nvSpPr>
          <p:cNvPr id="36872" name="Rectangle 8"/>
          <p:cNvSpPr/>
          <p:nvPr/>
        </p:nvSpPr>
        <p:spPr>
          <a:xfrm>
            <a:off x="2362200" y="4978400"/>
            <a:ext cx="4958080" cy="466725"/>
          </a:xfrm>
          <a:prstGeom prst="rect">
            <a:avLst/>
          </a:prstGeom>
          <a:noFill/>
          <a:ln w="9525">
            <a:noFill/>
          </a:ln>
        </p:spPr>
        <p:txBody>
          <a:bodyPr wrap="none" anchor="t"/>
          <a:p>
            <a:r>
              <a:rPr lang="zh-CN" altLang="en-US" sz="2400" b="1" dirty="0">
                <a:solidFill>
                  <a:srgbClr val="000000"/>
                </a:solidFill>
                <a:latin typeface="楷体_GB2312" pitchFamily="49" charset="-122"/>
                <a:ea typeface="楷体_GB2312" pitchFamily="49" charset="-122"/>
              </a:rPr>
              <a:t>根据三阶行列式的对角线法则，有</a:t>
            </a:r>
            <a:endParaRPr lang="zh-CN" altLang="en-US" sz="2400" b="1" dirty="0">
              <a:solidFill>
                <a:srgbClr val="000000"/>
              </a:solidFill>
              <a:latin typeface="楷体_GB2312" pitchFamily="49" charset="-122"/>
              <a:ea typeface="楷体_GB2312" pitchFamily="49" charset="-122"/>
            </a:endParaRPr>
          </a:p>
        </p:txBody>
      </p:sp>
      <p:sp>
        <p:nvSpPr>
          <p:cNvPr id="36874" name="Rectangle 10"/>
          <p:cNvSpPr/>
          <p:nvPr/>
        </p:nvSpPr>
        <p:spPr>
          <a:xfrm>
            <a:off x="2362200" y="1892300"/>
            <a:ext cx="6620510" cy="460375"/>
          </a:xfrm>
          <a:prstGeom prst="rect">
            <a:avLst/>
          </a:prstGeom>
          <a:noFill/>
          <a:ln w="9525">
            <a:noFill/>
          </a:ln>
        </p:spPr>
        <p:txBody>
          <a:bodyPr wrap="none" anchor="t">
            <a:spAutoFit/>
          </a:bodyPr>
          <a:p>
            <a:r>
              <a:rPr lang="zh-CN" altLang="en-US" sz="2400" b="1" dirty="0">
                <a:solidFill>
                  <a:srgbClr val="0000FF"/>
                </a:solidFill>
                <a:latin typeface="楷体_GB2312" pitchFamily="49" charset="-122"/>
                <a:ea typeface="楷体_GB2312" pitchFamily="49" charset="-122"/>
              </a:rPr>
              <a:t>备注：第 行（列）乘以  ，记作            </a:t>
            </a:r>
            <a:r>
              <a:rPr lang="en-US" altLang="zh-CN" sz="2400" b="1" dirty="0">
                <a:solidFill>
                  <a:srgbClr val="0000FF"/>
                </a:solidFill>
                <a:latin typeface="楷体_GB2312" pitchFamily="49" charset="-122"/>
                <a:ea typeface="楷体_GB2312" pitchFamily="49" charset="-122"/>
              </a:rPr>
              <a:t>.</a:t>
            </a:r>
            <a:endParaRPr lang="en-US" altLang="zh-CN" sz="2400" b="1" dirty="0">
              <a:solidFill>
                <a:srgbClr val="0000FF"/>
              </a:solidFill>
              <a:latin typeface="楷体_GB2312" pitchFamily="49" charset="-122"/>
              <a:ea typeface="楷体_GB2312" pitchFamily="49" charset="-122"/>
            </a:endParaRPr>
          </a:p>
        </p:txBody>
      </p:sp>
      <p:sp>
        <p:nvSpPr>
          <p:cNvPr id="2" name="Rectangle 3"/>
          <p:cNvSpPr/>
          <p:nvPr/>
        </p:nvSpPr>
        <p:spPr>
          <a:xfrm>
            <a:off x="7190105" y="4869180"/>
            <a:ext cx="488315" cy="583565"/>
          </a:xfrm>
          <a:prstGeom prst="rect">
            <a:avLst/>
          </a:prstGeom>
          <a:noFill/>
          <a:ln w="9525">
            <a:noFill/>
          </a:ln>
        </p:spPr>
        <p:txBody>
          <a:bodyPr wrap="none" anchor="t">
            <a:spAutoFit/>
          </a:bodyPr>
          <a:p>
            <a:r>
              <a:rPr lang="en-US" altLang="zh-CN" sz="3200" b="1" i="1" dirty="0">
                <a:solidFill>
                  <a:srgbClr val="0000FF"/>
                </a:solidFill>
                <a:latin typeface="黑体" panose="02010609060101010101" pitchFamily="49" charset="-122"/>
                <a:ea typeface="黑体" panose="02010609060101010101" pitchFamily="49" charset="-122"/>
              </a:rPr>
              <a:t>D</a:t>
            </a:r>
            <a:r>
              <a:rPr lang="en-US" altLang="zh-CN" sz="2400" b="1" baseline="-25000" dirty="0">
                <a:solidFill>
                  <a:srgbClr val="0000FF"/>
                </a:solidFill>
                <a:latin typeface="楷体_GB2312" pitchFamily="49" charset="-122"/>
                <a:ea typeface="楷体_GB2312" pitchFamily="49" charset="-122"/>
              </a:rPr>
              <a:t>1</a:t>
            </a:r>
            <a:endParaRPr lang="en-US" altLang="zh-CN" sz="2400" b="1" baseline="-25000" dirty="0">
              <a:solidFill>
                <a:srgbClr val="0000FF"/>
              </a:solidFill>
              <a:latin typeface="楷体_GB2312" pitchFamily="49" charset="-122"/>
              <a:ea typeface="楷体_GB2312" pitchFamily="49" charset="-122"/>
            </a:endParaRPr>
          </a:p>
        </p:txBody>
      </p:sp>
      <p:pic>
        <p:nvPicPr>
          <p:cNvPr id="74753" name="图片 74752" descr="ppt/media/image267.wmf"/>
          <p:cNvPicPr/>
          <p:nvPr/>
        </p:nvPicPr>
        <p:blipFill>
          <a:blip r:embed="rId1"/>
          <a:stretch>
            <a:fillRect/>
          </a:stretch>
        </p:blipFill>
        <p:spPr>
          <a:xfrm>
            <a:off x="4641850" y="1196975"/>
            <a:ext cx="301625" cy="390525"/>
          </a:xfrm>
          <a:prstGeom prst="rect">
            <a:avLst/>
          </a:prstGeom>
          <a:noFill/>
          <a:ln w="38100">
            <a:noFill/>
          </a:ln>
        </p:spPr>
      </p:pic>
      <p:pic>
        <p:nvPicPr>
          <p:cNvPr id="74754" name="图片 74753" descr="ppt/media/image268.wmf"/>
          <p:cNvPicPr/>
          <p:nvPr/>
        </p:nvPicPr>
        <p:blipFill>
          <a:blip r:embed="rId2"/>
          <a:stretch>
            <a:fillRect/>
          </a:stretch>
        </p:blipFill>
        <p:spPr>
          <a:xfrm>
            <a:off x="6816725" y="1166813"/>
            <a:ext cx="301625" cy="390525"/>
          </a:xfrm>
          <a:prstGeom prst="rect">
            <a:avLst/>
          </a:prstGeom>
          <a:noFill/>
          <a:ln w="38100">
            <a:noFill/>
          </a:ln>
        </p:spPr>
      </p:pic>
      <p:pic>
        <p:nvPicPr>
          <p:cNvPr id="74755" name="图片 74754" descr="ppt/media/image269.emf"/>
          <p:cNvPicPr/>
          <p:nvPr/>
        </p:nvPicPr>
        <p:blipFill>
          <a:blip r:embed="rId3"/>
          <a:stretch>
            <a:fillRect/>
          </a:stretch>
        </p:blipFill>
        <p:spPr>
          <a:xfrm>
            <a:off x="3376613" y="3305175"/>
            <a:ext cx="2552700" cy="1563688"/>
          </a:xfrm>
          <a:prstGeom prst="rect">
            <a:avLst/>
          </a:prstGeom>
          <a:noFill/>
          <a:ln w="38100">
            <a:noFill/>
          </a:ln>
        </p:spPr>
      </p:pic>
      <p:pic>
        <p:nvPicPr>
          <p:cNvPr id="74756" name="图片 74755" descr="ppt/media/image270.wmf"/>
          <p:cNvPicPr/>
          <p:nvPr/>
        </p:nvPicPr>
        <p:blipFill>
          <a:blip r:embed="rId4"/>
          <a:stretch>
            <a:fillRect/>
          </a:stretch>
        </p:blipFill>
        <p:spPr>
          <a:xfrm>
            <a:off x="6353175" y="3232150"/>
            <a:ext cx="3271838" cy="1565275"/>
          </a:xfrm>
          <a:prstGeom prst="rect">
            <a:avLst/>
          </a:prstGeom>
          <a:noFill/>
          <a:ln w="38100">
            <a:noFill/>
          </a:ln>
        </p:spPr>
      </p:pic>
      <p:pic>
        <p:nvPicPr>
          <p:cNvPr id="74757" name="图片 74756" descr="ppt/media/image271.emf"/>
          <p:cNvPicPr/>
          <p:nvPr/>
        </p:nvPicPr>
        <p:blipFill>
          <a:blip r:embed="rId5"/>
          <a:stretch>
            <a:fillRect/>
          </a:stretch>
        </p:blipFill>
        <p:spPr>
          <a:xfrm>
            <a:off x="5711825" y="1916113"/>
            <a:ext cx="301625" cy="390525"/>
          </a:xfrm>
          <a:prstGeom prst="rect">
            <a:avLst/>
          </a:prstGeom>
          <a:noFill/>
          <a:ln w="38100">
            <a:noFill/>
          </a:ln>
        </p:spPr>
      </p:pic>
      <p:pic>
        <p:nvPicPr>
          <p:cNvPr id="74758" name="图片 74757" descr="ppt/media/image272.emf"/>
          <p:cNvPicPr/>
          <p:nvPr/>
        </p:nvPicPr>
        <p:blipFill>
          <a:blip r:embed="rId6"/>
          <a:stretch>
            <a:fillRect/>
          </a:stretch>
        </p:blipFill>
        <p:spPr>
          <a:xfrm>
            <a:off x="3648075" y="1958975"/>
            <a:ext cx="219075" cy="390525"/>
          </a:xfrm>
          <a:prstGeom prst="rect">
            <a:avLst/>
          </a:prstGeom>
          <a:noFill/>
          <a:ln w="38100">
            <a:noFill/>
          </a:ln>
        </p:spPr>
      </p:pic>
      <p:pic>
        <p:nvPicPr>
          <p:cNvPr id="74759" name="图片 74758" descr="ppt/media/image273.emf"/>
          <p:cNvPicPr/>
          <p:nvPr/>
        </p:nvPicPr>
        <p:blipFill>
          <a:blip r:embed="rId7"/>
          <a:stretch>
            <a:fillRect/>
          </a:stretch>
        </p:blipFill>
        <p:spPr>
          <a:xfrm>
            <a:off x="6986588" y="1917700"/>
            <a:ext cx="1701800" cy="503238"/>
          </a:xfrm>
          <a:prstGeom prst="rect">
            <a:avLst/>
          </a:prstGeom>
          <a:noFill/>
          <a:ln w="38100">
            <a:noFill/>
          </a:ln>
        </p:spPr>
      </p:pic>
      <p:pic>
        <p:nvPicPr>
          <p:cNvPr id="74760" name="图片 74759" descr="ppt/media/image274.wmf"/>
          <p:cNvPicPr/>
          <p:nvPr/>
        </p:nvPicPr>
        <p:blipFill>
          <a:blip r:embed="rId8"/>
          <a:stretch>
            <a:fillRect/>
          </a:stretch>
        </p:blipFill>
        <p:spPr>
          <a:xfrm>
            <a:off x="7680325" y="5013325"/>
            <a:ext cx="782638" cy="3937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6874"/>
                                        </p:tgtEl>
                                        <p:attrNameLst>
                                          <p:attrName>style.visibility</p:attrName>
                                        </p:attrNameLst>
                                      </p:cBhvr>
                                      <p:to>
                                        <p:strVal val="visible"/>
                                      </p:to>
                                    </p:set>
                                    <p:animEffect transition="in" filter="blinds(horizontal)">
                                      <p:cBhvr>
                                        <p:cTn id="7" dur="500"/>
                                        <p:tgtEl>
                                          <p:spTgt spid="3687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6867"/>
                                        </p:tgtEl>
                                        <p:attrNameLst>
                                          <p:attrName>style.visibility</p:attrName>
                                        </p:attrNameLst>
                                      </p:cBhvr>
                                      <p:to>
                                        <p:strVal val="visible"/>
                                      </p:to>
                                    </p:set>
                                    <p:animEffect transition="in" filter="wedge">
                                      <p:cBhvr>
                                        <p:cTn id="12" dur="1000"/>
                                        <p:tgtEl>
                                          <p:spTgt spid="36867"/>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36871"/>
                                        </p:tgtEl>
                                        <p:attrNameLst>
                                          <p:attrName>style.visibility</p:attrName>
                                        </p:attrNameLst>
                                      </p:cBhvr>
                                      <p:to>
                                        <p:strVal val="visible"/>
                                      </p:to>
                                    </p:set>
                                    <p:animEffect transition="in" filter="wedge">
                                      <p:cBhvr>
                                        <p:cTn id="15" dur="1000"/>
                                        <p:tgtEl>
                                          <p:spTgt spid="36871"/>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6872"/>
                                        </p:tgtEl>
                                        <p:attrNameLst>
                                          <p:attrName>style.visibility</p:attrName>
                                        </p:attrNameLst>
                                      </p:cBhvr>
                                      <p:to>
                                        <p:strVal val="visible"/>
                                      </p:to>
                                    </p:set>
                                    <p:animEffect transition="in" filter="stripes(upRight))">
                                      <p:cBhvr>
                                        <p:cTn id="20" dur="500"/>
                                        <p:tgtEl>
                                          <p:spTgt spid="36872"/>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edge">
                                      <p:cBhvr>
                                        <p:cTn id="2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71" grpId="0"/>
      <p:bldP spid="36872" grpId="0"/>
      <p:bldP spid="36874" grpId="0"/>
      <p:bldP spid="2" grpId="0"/>
    </p:bld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7894" name="Rectangle 6"/>
          <p:cNvSpPr/>
          <p:nvPr/>
        </p:nvSpPr>
        <p:spPr>
          <a:xfrm>
            <a:off x="1919605" y="5158105"/>
            <a:ext cx="8054975" cy="977265"/>
          </a:xfrm>
          <a:prstGeom prst="rect">
            <a:avLst/>
          </a:prstGeom>
          <a:noFill/>
          <a:ln w="9525">
            <a:noFill/>
          </a:ln>
        </p:spPr>
        <p:txBody>
          <a:bodyPr anchor="t">
            <a:spAutoFit/>
          </a:bodyPr>
          <a:p>
            <a:pPr>
              <a:lnSpc>
                <a:spcPct val="120000"/>
              </a:lnSpc>
            </a:pPr>
            <a:r>
              <a:rPr lang="zh-CN" altLang="en-US" sz="2400" b="1" dirty="0">
                <a:solidFill>
                  <a:srgbClr val="0000FF"/>
                </a:solidFill>
                <a:latin typeface="Times New Roman" panose="02020603050405020304" pitchFamily="18" charset="0"/>
                <a:ea typeface="楷体_GB2312" pitchFamily="49" charset="-122"/>
              </a:rPr>
              <a:t>推论    </a:t>
            </a:r>
            <a:r>
              <a:rPr lang="zh-CN" altLang="zh-CN" sz="2400" b="1" dirty="0">
                <a:solidFill>
                  <a:srgbClr val="000000"/>
                </a:solidFill>
                <a:latin typeface="楷体_GB2312" pitchFamily="49" charset="-122"/>
                <a:ea typeface="楷体_GB2312" pitchFamily="49" charset="-122"/>
              </a:rPr>
              <a:t>行列式的某一行（列）中所有元素的公因子可以提到行列式符号的外面．</a:t>
            </a:r>
            <a:endParaRPr lang="zh-CN" altLang="zh-CN" sz="2400" b="1" dirty="0">
              <a:solidFill>
                <a:srgbClr val="000000"/>
              </a:solidFill>
              <a:latin typeface="楷体_GB2312" pitchFamily="49" charset="-122"/>
              <a:ea typeface="楷体_GB2312" pitchFamily="49" charset="-122"/>
            </a:endParaRPr>
          </a:p>
        </p:txBody>
      </p:sp>
      <p:sp>
        <p:nvSpPr>
          <p:cNvPr id="37895" name="Rectangle 7"/>
          <p:cNvSpPr/>
          <p:nvPr/>
        </p:nvSpPr>
        <p:spPr>
          <a:xfrm>
            <a:off x="1919605" y="6237605"/>
            <a:ext cx="7385050" cy="460375"/>
          </a:xfrm>
          <a:prstGeom prst="rect">
            <a:avLst/>
          </a:prstGeom>
          <a:noFill/>
          <a:ln w="9525">
            <a:noFill/>
          </a:ln>
        </p:spPr>
        <p:txBody>
          <a:bodyPr wrap="none" anchor="t">
            <a:spAutoFit/>
          </a:bodyPr>
          <a:p>
            <a:r>
              <a:rPr lang="zh-CN" altLang="en-US" sz="2400" b="1" dirty="0">
                <a:solidFill>
                  <a:srgbClr val="0000FF"/>
                </a:solidFill>
                <a:latin typeface="楷体_GB2312" pitchFamily="49" charset="-122"/>
                <a:ea typeface="楷体_GB2312" pitchFamily="49" charset="-122"/>
              </a:rPr>
              <a:t>备注：第 行（列）提出公因子 ，记作            </a:t>
            </a:r>
            <a:r>
              <a:rPr lang="en-US" altLang="zh-CN" sz="2400" b="1" dirty="0">
                <a:solidFill>
                  <a:srgbClr val="0000FF"/>
                </a:solidFill>
                <a:latin typeface="楷体_GB2312" pitchFamily="49" charset="-122"/>
                <a:ea typeface="楷体_GB2312" pitchFamily="49" charset="-122"/>
              </a:rPr>
              <a:t>.</a:t>
            </a:r>
            <a:endParaRPr lang="en-US" altLang="zh-CN" sz="2400" b="1" dirty="0">
              <a:solidFill>
                <a:srgbClr val="0000FF"/>
              </a:solidFill>
              <a:latin typeface="楷体_GB2312" pitchFamily="49" charset="-122"/>
              <a:ea typeface="楷体_GB2312" pitchFamily="49" charset="-122"/>
            </a:endParaRPr>
          </a:p>
        </p:txBody>
      </p:sp>
      <p:pic>
        <p:nvPicPr>
          <p:cNvPr id="75777" name="图片 75776" descr="ppt/media/image275.wmf"/>
          <p:cNvPicPr/>
          <p:nvPr/>
        </p:nvPicPr>
        <p:blipFill>
          <a:blip r:embed="rId1"/>
          <a:stretch>
            <a:fillRect/>
          </a:stretch>
        </p:blipFill>
        <p:spPr>
          <a:xfrm>
            <a:off x="1919288" y="404813"/>
            <a:ext cx="3271837" cy="1565275"/>
          </a:xfrm>
          <a:prstGeom prst="rect">
            <a:avLst/>
          </a:prstGeom>
          <a:noFill/>
          <a:ln w="38100">
            <a:noFill/>
          </a:ln>
        </p:spPr>
      </p:pic>
      <p:pic>
        <p:nvPicPr>
          <p:cNvPr id="75778" name="图片 75777" descr="ppt/media/image276.wmf"/>
          <p:cNvPicPr/>
          <p:nvPr/>
        </p:nvPicPr>
        <p:blipFill>
          <a:blip r:embed="rId2"/>
          <a:stretch>
            <a:fillRect/>
          </a:stretch>
        </p:blipFill>
        <p:spPr>
          <a:xfrm>
            <a:off x="2351088" y="2062163"/>
            <a:ext cx="5926137" cy="1006475"/>
          </a:xfrm>
          <a:prstGeom prst="rect">
            <a:avLst/>
          </a:prstGeom>
          <a:noFill/>
          <a:ln w="38100">
            <a:noFill/>
          </a:ln>
        </p:spPr>
      </p:pic>
      <p:pic>
        <p:nvPicPr>
          <p:cNvPr id="75779" name="图片 75778" descr="ppt/media/image277.wmf"/>
          <p:cNvPicPr/>
          <p:nvPr/>
        </p:nvPicPr>
        <p:blipFill>
          <a:blip r:embed="rId3"/>
          <a:stretch>
            <a:fillRect/>
          </a:stretch>
        </p:blipFill>
        <p:spPr>
          <a:xfrm>
            <a:off x="2351088" y="3141663"/>
            <a:ext cx="5203825" cy="1065212"/>
          </a:xfrm>
          <a:prstGeom prst="rect">
            <a:avLst/>
          </a:prstGeom>
          <a:noFill/>
          <a:ln w="38100">
            <a:noFill/>
          </a:ln>
        </p:spPr>
      </p:pic>
      <p:pic>
        <p:nvPicPr>
          <p:cNvPr id="75780" name="图片 75779" descr="ppt/media/image274.wmf"/>
          <p:cNvPicPr/>
          <p:nvPr/>
        </p:nvPicPr>
        <p:blipFill>
          <a:blip r:embed="rId4"/>
          <a:stretch>
            <a:fillRect/>
          </a:stretch>
        </p:blipFill>
        <p:spPr>
          <a:xfrm>
            <a:off x="2351088" y="4581525"/>
            <a:ext cx="782637" cy="393700"/>
          </a:xfrm>
          <a:prstGeom prst="rect">
            <a:avLst/>
          </a:prstGeom>
          <a:noFill/>
          <a:ln w="38100">
            <a:noFill/>
          </a:ln>
        </p:spPr>
      </p:pic>
      <p:pic>
        <p:nvPicPr>
          <p:cNvPr id="75781" name="图片 75780" descr="ppt/media/image278.emf"/>
          <p:cNvPicPr/>
          <p:nvPr/>
        </p:nvPicPr>
        <p:blipFill>
          <a:blip r:embed="rId5"/>
          <a:stretch>
            <a:fillRect/>
          </a:stretch>
        </p:blipFill>
        <p:spPr>
          <a:xfrm>
            <a:off x="6096000" y="6308725"/>
            <a:ext cx="301625" cy="390525"/>
          </a:xfrm>
          <a:prstGeom prst="rect">
            <a:avLst/>
          </a:prstGeom>
          <a:noFill/>
          <a:ln w="38100">
            <a:noFill/>
          </a:ln>
        </p:spPr>
      </p:pic>
      <p:pic>
        <p:nvPicPr>
          <p:cNvPr id="75782" name="图片 75781" descr="ppt/media/image279.emf"/>
          <p:cNvPicPr/>
          <p:nvPr/>
        </p:nvPicPr>
        <p:blipFill>
          <a:blip r:embed="rId6"/>
          <a:stretch>
            <a:fillRect/>
          </a:stretch>
        </p:blipFill>
        <p:spPr>
          <a:xfrm>
            <a:off x="3216275" y="6308725"/>
            <a:ext cx="219075" cy="390525"/>
          </a:xfrm>
          <a:prstGeom prst="rect">
            <a:avLst/>
          </a:prstGeom>
          <a:noFill/>
          <a:ln w="38100">
            <a:noFill/>
          </a:ln>
        </p:spPr>
      </p:pic>
      <p:pic>
        <p:nvPicPr>
          <p:cNvPr id="75783" name="图片 75782" descr="ppt/media/image280.emf"/>
          <p:cNvPicPr/>
          <p:nvPr/>
        </p:nvPicPr>
        <p:blipFill>
          <a:blip r:embed="rId7"/>
          <a:stretch>
            <a:fillRect/>
          </a:stretch>
        </p:blipFill>
        <p:spPr>
          <a:xfrm>
            <a:off x="7221538" y="6269038"/>
            <a:ext cx="1757362" cy="503237"/>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wedge">
                                      <p:cBhvr>
                                        <p:cTn id="7" dur="1000"/>
                                        <p:tgtEl>
                                          <p:spTgt spid="3789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7895"/>
                                        </p:tgtEl>
                                        <p:attrNameLst>
                                          <p:attrName>style.visibility</p:attrName>
                                        </p:attrNameLst>
                                      </p:cBhvr>
                                      <p:to>
                                        <p:strVal val="visible"/>
                                      </p:to>
                                    </p:set>
                                    <p:animEffect transition="in" filter="blinds(horizontal)">
                                      <p:cBhvr>
                                        <p:cTn id="10" dur="5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P spid="37895" grpId="0"/>
    </p:bld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8915" name="Rectangle 3"/>
          <p:cNvSpPr/>
          <p:nvPr/>
        </p:nvSpPr>
        <p:spPr>
          <a:xfrm>
            <a:off x="2362200" y="1628775"/>
            <a:ext cx="795020" cy="460375"/>
          </a:xfrm>
          <a:prstGeom prst="rect">
            <a:avLst/>
          </a:prstGeom>
          <a:noFill/>
          <a:ln w="9525">
            <a:noFill/>
          </a:ln>
        </p:spPr>
        <p:txBody>
          <a:bodyPr wrap="none" anchor="t">
            <a:spAutoFit/>
          </a:bodyPr>
          <a:p>
            <a:r>
              <a:rPr lang="zh-CN" altLang="en-US" sz="2400" b="1" dirty="0">
                <a:solidFill>
                  <a:srgbClr val="0000FF"/>
                </a:solidFill>
                <a:latin typeface="楷体_GB2312" pitchFamily="49" charset="-122"/>
                <a:ea typeface="楷体_GB2312" pitchFamily="49" charset="-122"/>
              </a:rPr>
              <a:t>验证</a:t>
            </a:r>
            <a:endParaRPr lang="zh-CN" altLang="en-US" sz="2400" b="1" dirty="0">
              <a:solidFill>
                <a:srgbClr val="0000FF"/>
              </a:solidFill>
              <a:latin typeface="楷体_GB2312" pitchFamily="49" charset="-122"/>
              <a:ea typeface="楷体_GB2312" pitchFamily="49" charset="-122"/>
            </a:endParaRPr>
          </a:p>
        </p:txBody>
      </p:sp>
      <p:sp>
        <p:nvSpPr>
          <p:cNvPr id="38916" name="Rectangle 4"/>
          <p:cNvSpPr/>
          <p:nvPr/>
        </p:nvSpPr>
        <p:spPr>
          <a:xfrm>
            <a:off x="3380105" y="1628775"/>
            <a:ext cx="3397250" cy="460375"/>
          </a:xfrm>
          <a:prstGeom prst="rect">
            <a:avLst/>
          </a:prstGeom>
          <a:noFill/>
          <a:ln w="9525">
            <a:noFill/>
          </a:ln>
        </p:spPr>
        <p:txBody>
          <a:bodyPr wrap="none" anchor="t">
            <a:spAutoFit/>
          </a:bodyPr>
          <a:p>
            <a:r>
              <a:rPr lang="zh-CN" altLang="en-US" sz="2400" b="1" dirty="0">
                <a:solidFill>
                  <a:srgbClr val="000000"/>
                </a:solidFill>
                <a:latin typeface="楷体_GB2312" pitchFamily="49" charset="-122"/>
                <a:ea typeface="楷体_GB2312" pitchFamily="49" charset="-122"/>
              </a:rPr>
              <a:t>我们以</a:t>
            </a:r>
            <a:r>
              <a:rPr lang="en-US" altLang="zh-CN" sz="2400" b="1" dirty="0">
                <a:solidFill>
                  <a:srgbClr val="000000"/>
                </a:solidFill>
                <a:latin typeface="Times New Roman" panose="02020603050405020304" pitchFamily="18" charset="0"/>
                <a:ea typeface="楷体_GB2312" pitchFamily="49" charset="-122"/>
              </a:rPr>
              <a:t>4</a:t>
            </a:r>
            <a:r>
              <a:rPr lang="zh-CN" altLang="en-US" sz="2400" b="1" dirty="0">
                <a:solidFill>
                  <a:srgbClr val="000000"/>
                </a:solidFill>
                <a:latin typeface="楷体_GB2312" pitchFamily="49" charset="-122"/>
                <a:ea typeface="楷体_GB2312" pitchFamily="49" charset="-122"/>
              </a:rPr>
              <a:t>阶行列式为例</a:t>
            </a:r>
            <a:r>
              <a:rPr lang="en-US" altLang="zh-CN" sz="2400" b="1" dirty="0">
                <a:solidFill>
                  <a:srgbClr val="000000"/>
                </a:solidFill>
                <a:latin typeface="楷体_GB2312" pitchFamily="49" charset="-122"/>
                <a:ea typeface="楷体_GB2312" pitchFamily="49" charset="-122"/>
              </a:rPr>
              <a:t>. </a:t>
            </a:r>
            <a:endParaRPr lang="en-US" altLang="zh-CN" sz="2400" b="1" dirty="0">
              <a:solidFill>
                <a:srgbClr val="000000"/>
              </a:solidFill>
              <a:latin typeface="楷体_GB2312" pitchFamily="49" charset="-122"/>
              <a:ea typeface="楷体_GB2312" pitchFamily="49" charset="-122"/>
            </a:endParaRPr>
          </a:p>
        </p:txBody>
      </p:sp>
      <p:sp>
        <p:nvSpPr>
          <p:cNvPr id="701444" name="Rectangle 5"/>
          <p:cNvSpPr/>
          <p:nvPr/>
        </p:nvSpPr>
        <p:spPr>
          <a:xfrm>
            <a:off x="2362200" y="548005"/>
            <a:ext cx="8054975" cy="977265"/>
          </a:xfrm>
          <a:prstGeom prst="rect">
            <a:avLst/>
          </a:prstGeom>
          <a:noFill/>
          <a:ln w="9525">
            <a:noFill/>
          </a:ln>
        </p:spPr>
        <p:txBody>
          <a:bodyPr anchor="t">
            <a:spAutoFit/>
          </a:bodyPr>
          <a:p>
            <a:pPr>
              <a:lnSpc>
                <a:spcPct val="120000"/>
              </a:lnSpc>
            </a:pPr>
            <a:r>
              <a:rPr lang="zh-CN" altLang="en-US" sz="2400" b="1" dirty="0">
                <a:solidFill>
                  <a:srgbClr val="0000FF"/>
                </a:solidFill>
                <a:latin typeface="楷体_GB2312" pitchFamily="49" charset="-122"/>
                <a:ea typeface="楷体_GB2312" pitchFamily="49" charset="-122"/>
              </a:rPr>
              <a:t>性质</a:t>
            </a:r>
            <a:r>
              <a:rPr lang="en-US" altLang="zh-CN" sz="2400" b="1" dirty="0">
                <a:solidFill>
                  <a:srgbClr val="0000FF"/>
                </a:solidFill>
                <a:latin typeface="Times New Roman" panose="02020603050405020304" pitchFamily="18" charset="0"/>
                <a:ea typeface="楷体_GB2312" pitchFamily="49" charset="-122"/>
              </a:rPr>
              <a:t>4</a:t>
            </a:r>
            <a:r>
              <a:rPr lang="en-US" altLang="zh-CN" sz="2400" b="1" dirty="0">
                <a:solidFill>
                  <a:srgbClr val="0000FF"/>
                </a:solidFill>
                <a:latin typeface="楷体_GB2312" pitchFamily="49" charset="-122"/>
                <a:ea typeface="楷体_GB2312" pitchFamily="49" charset="-122"/>
              </a:rPr>
              <a:t>  </a:t>
            </a:r>
            <a:r>
              <a:rPr lang="zh-CN" altLang="zh-CN" sz="2400" b="1" dirty="0">
                <a:solidFill>
                  <a:srgbClr val="000000"/>
                </a:solidFill>
                <a:latin typeface="楷体_GB2312" pitchFamily="49" charset="-122"/>
                <a:ea typeface="楷体_GB2312" pitchFamily="49" charset="-122"/>
              </a:rPr>
              <a:t>行列式中如果有两行（列）元素成比例，则此行列式为零．</a:t>
            </a:r>
            <a:endParaRPr lang="zh-CN" altLang="zh-CN" sz="2400" b="1" dirty="0">
              <a:solidFill>
                <a:srgbClr val="000000"/>
              </a:solidFill>
              <a:latin typeface="楷体_GB2312" pitchFamily="49" charset="-122"/>
              <a:ea typeface="楷体_GB2312" pitchFamily="49" charset="-122"/>
            </a:endParaRPr>
          </a:p>
        </p:txBody>
      </p:sp>
      <p:pic>
        <p:nvPicPr>
          <p:cNvPr id="76801" name="图片 76800" descr="ppt/media/image281.emf"/>
          <p:cNvPicPr/>
          <p:nvPr/>
        </p:nvPicPr>
        <p:blipFill>
          <a:blip r:embed="rId1"/>
          <a:stretch>
            <a:fillRect/>
          </a:stretch>
        </p:blipFill>
        <p:spPr>
          <a:xfrm>
            <a:off x="2462213" y="2300288"/>
            <a:ext cx="7378700" cy="2065337"/>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stripes(upRight))">
                                      <p:cBhvr>
                                        <p:cTn id="7" dur="500"/>
                                        <p:tgtEl>
                                          <p:spTgt spid="389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8916"/>
                                        </p:tgtEl>
                                        <p:attrNameLst>
                                          <p:attrName>style.visibility</p:attrName>
                                        </p:attrNameLst>
                                      </p:cBhvr>
                                      <p:to>
                                        <p:strVal val="visible"/>
                                      </p:to>
                                    </p:set>
                                    <p:animEffect transition="in" filter="stripes(upRight))">
                                      <p:cBhvr>
                                        <p:cTn id="12"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16" grpId="0"/>
    </p:bld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02465" name="Rectangle 2"/>
          <p:cNvSpPr/>
          <p:nvPr/>
        </p:nvSpPr>
        <p:spPr>
          <a:xfrm>
            <a:off x="2362200" y="548005"/>
            <a:ext cx="8054975" cy="534035"/>
          </a:xfrm>
          <a:prstGeom prst="rect">
            <a:avLst/>
          </a:prstGeom>
          <a:noFill/>
          <a:ln w="9525">
            <a:noFill/>
          </a:ln>
        </p:spPr>
        <p:txBody>
          <a:bodyPr anchor="t">
            <a:spAutoFit/>
          </a:bodyPr>
          <a:p>
            <a:pPr>
              <a:lnSpc>
                <a:spcPct val="120000"/>
              </a:lnSpc>
            </a:pPr>
            <a:r>
              <a:rPr lang="zh-CN" altLang="en-US" sz="2400" b="1" dirty="0">
                <a:solidFill>
                  <a:srgbClr val="0000FF"/>
                </a:solidFill>
                <a:latin typeface="楷体_GB2312" pitchFamily="49" charset="-122"/>
                <a:ea typeface="楷体_GB2312" pitchFamily="49" charset="-122"/>
              </a:rPr>
              <a:t>性质</a:t>
            </a:r>
            <a:r>
              <a:rPr lang="en-US" altLang="zh-CN" sz="2400" b="1" dirty="0">
                <a:solidFill>
                  <a:srgbClr val="0000FF"/>
                </a:solidFill>
                <a:latin typeface="Times New Roman" panose="02020603050405020304" pitchFamily="18" charset="0"/>
                <a:ea typeface="楷体_GB2312" pitchFamily="49" charset="-122"/>
              </a:rPr>
              <a:t>5</a:t>
            </a:r>
            <a:r>
              <a:rPr lang="en-US" altLang="zh-CN" sz="2400" b="1" dirty="0">
                <a:solidFill>
                  <a:srgbClr val="0000FF"/>
                </a:solidFill>
                <a:latin typeface="楷体_GB2312" pitchFamily="49" charset="-122"/>
                <a:ea typeface="楷体_GB2312" pitchFamily="49" charset="-122"/>
              </a:rPr>
              <a:t>  </a:t>
            </a:r>
            <a:r>
              <a:rPr lang="zh-CN" altLang="zh-CN" sz="2400" b="1" dirty="0">
                <a:solidFill>
                  <a:srgbClr val="000000"/>
                </a:solidFill>
                <a:latin typeface="楷体_GB2312" pitchFamily="49" charset="-122"/>
                <a:ea typeface="楷体_GB2312" pitchFamily="49" charset="-122"/>
              </a:rPr>
              <a:t>若行列式的某一列（行）的元素都是两数之和</a:t>
            </a:r>
            <a:r>
              <a:rPr lang="en-US" altLang="zh-CN" sz="2400" b="1" dirty="0">
                <a:solidFill>
                  <a:srgbClr val="000000"/>
                </a:solidFill>
                <a:latin typeface="楷体_GB2312" pitchFamily="49" charset="-122"/>
                <a:ea typeface="楷体_GB2312" pitchFamily="49" charset="-122"/>
              </a:rPr>
              <a:t>,</a:t>
            </a:r>
            <a:r>
              <a:rPr lang="zh-CN" altLang="en-US" sz="2400" b="1" dirty="0">
                <a:solidFill>
                  <a:srgbClr val="000000"/>
                </a:solidFill>
                <a:latin typeface="楷体_GB2312" pitchFamily="49" charset="-122"/>
                <a:ea typeface="楷体_GB2312" pitchFamily="49" charset="-122"/>
              </a:rPr>
              <a:t>即</a:t>
            </a:r>
            <a:endParaRPr lang="zh-CN" altLang="en-US" sz="2400" b="1" dirty="0">
              <a:solidFill>
                <a:srgbClr val="000000"/>
              </a:solidFill>
              <a:latin typeface="楷体_GB2312" pitchFamily="49" charset="-122"/>
              <a:ea typeface="楷体_GB2312" pitchFamily="49" charset="-122"/>
            </a:endParaRPr>
          </a:p>
        </p:txBody>
      </p:sp>
      <p:pic>
        <p:nvPicPr>
          <p:cNvPr id="77825" name="图片 77824" descr="ppt/media/image282.wmf"/>
          <p:cNvPicPr/>
          <p:nvPr/>
        </p:nvPicPr>
        <p:blipFill>
          <a:blip r:embed="rId1"/>
          <a:stretch>
            <a:fillRect/>
          </a:stretch>
        </p:blipFill>
        <p:spPr>
          <a:xfrm>
            <a:off x="2454275" y="1357313"/>
            <a:ext cx="4937125" cy="2159000"/>
          </a:xfrm>
          <a:prstGeom prst="rect">
            <a:avLst/>
          </a:prstGeom>
          <a:noFill/>
          <a:ln w="38100">
            <a:noFill/>
          </a:ln>
        </p:spPr>
      </p:pic>
      <p:pic>
        <p:nvPicPr>
          <p:cNvPr id="77829" name="图片 77828" descr="ppt/media/image283.wmf"/>
          <p:cNvPicPr/>
          <p:nvPr/>
        </p:nvPicPr>
        <p:blipFill>
          <a:blip r:embed="rId2"/>
          <a:stretch>
            <a:fillRect/>
          </a:stretch>
        </p:blipFill>
        <p:spPr>
          <a:xfrm>
            <a:off x="6510338" y="3933825"/>
            <a:ext cx="3611562" cy="2159000"/>
          </a:xfrm>
          <a:prstGeom prst="rect">
            <a:avLst/>
          </a:prstGeom>
          <a:noFill/>
          <a:ln w="38100">
            <a:noFill/>
          </a:ln>
        </p:spPr>
      </p:pic>
      <p:pic>
        <p:nvPicPr>
          <p:cNvPr id="77830" name="图片 77829" descr="ppt/media/image284.wmf"/>
          <p:cNvPicPr/>
          <p:nvPr/>
        </p:nvPicPr>
        <p:blipFill>
          <a:blip r:embed="rId3"/>
          <a:stretch>
            <a:fillRect/>
          </a:stretch>
        </p:blipFill>
        <p:spPr>
          <a:xfrm>
            <a:off x="2787650" y="3933825"/>
            <a:ext cx="3795713" cy="21590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703493" name="Rectangle 6"/>
          <p:cNvSpPr/>
          <p:nvPr/>
        </p:nvSpPr>
        <p:spPr>
          <a:xfrm>
            <a:off x="2362200" y="476250"/>
            <a:ext cx="795020" cy="460375"/>
          </a:xfrm>
          <a:prstGeom prst="rect">
            <a:avLst/>
          </a:prstGeom>
          <a:noFill/>
          <a:ln w="9525">
            <a:noFill/>
          </a:ln>
        </p:spPr>
        <p:txBody>
          <a:bodyPr wrap="none" anchor="t">
            <a:spAutoFit/>
          </a:bodyPr>
          <a:p>
            <a:r>
              <a:rPr lang="zh-CN" altLang="en-US" sz="2400" b="1" dirty="0">
                <a:solidFill>
                  <a:srgbClr val="0000FF"/>
                </a:solidFill>
                <a:latin typeface="楷体_GB2312" pitchFamily="49" charset="-122"/>
                <a:ea typeface="楷体_GB2312" pitchFamily="49" charset="-122"/>
              </a:rPr>
              <a:t>验证</a:t>
            </a:r>
            <a:endParaRPr lang="zh-CN" altLang="en-US" sz="2400" b="1" dirty="0">
              <a:solidFill>
                <a:srgbClr val="0000FF"/>
              </a:solidFill>
              <a:latin typeface="楷体_GB2312" pitchFamily="49" charset="-122"/>
              <a:ea typeface="楷体_GB2312" pitchFamily="49" charset="-122"/>
            </a:endParaRPr>
          </a:p>
        </p:txBody>
      </p:sp>
      <p:sp>
        <p:nvSpPr>
          <p:cNvPr id="703494" name="Rectangle 7"/>
          <p:cNvSpPr/>
          <p:nvPr/>
        </p:nvSpPr>
        <p:spPr>
          <a:xfrm>
            <a:off x="3380105" y="476250"/>
            <a:ext cx="3397250" cy="583565"/>
          </a:xfrm>
          <a:prstGeom prst="rect">
            <a:avLst/>
          </a:prstGeom>
          <a:noFill/>
          <a:ln w="9525">
            <a:noFill/>
          </a:ln>
        </p:spPr>
        <p:txBody>
          <a:bodyPr wrap="none" anchor="t">
            <a:spAutoFit/>
          </a:bodyPr>
          <a:p>
            <a:r>
              <a:rPr lang="zh-CN" altLang="en-US" sz="2400" b="1" dirty="0">
                <a:solidFill>
                  <a:srgbClr val="000000"/>
                </a:solidFill>
                <a:latin typeface="楷体_GB2312" pitchFamily="49" charset="-122"/>
                <a:ea typeface="楷体_GB2312" pitchFamily="49" charset="-122"/>
              </a:rPr>
              <a:t>我们以</a:t>
            </a:r>
            <a:r>
              <a:rPr lang="zh-CN" altLang="en-US" sz="2400" b="1" dirty="0">
                <a:solidFill>
                  <a:srgbClr val="000000"/>
                </a:solidFill>
                <a:latin typeface="Times New Roman" panose="02020603050405020304" pitchFamily="18" charset="0"/>
                <a:ea typeface="楷体_GB2312" pitchFamily="49" charset="-122"/>
              </a:rPr>
              <a:t>三</a:t>
            </a:r>
            <a:r>
              <a:rPr lang="zh-CN" altLang="en-US" sz="2400" b="1" dirty="0">
                <a:solidFill>
                  <a:srgbClr val="000000"/>
                </a:solidFill>
                <a:latin typeface="楷体_GB2312" pitchFamily="49" charset="-122"/>
                <a:ea typeface="楷体_GB2312" pitchFamily="49" charset="-122"/>
              </a:rPr>
              <a:t>阶行列式为例</a:t>
            </a:r>
            <a:r>
              <a:rPr lang="en-US" altLang="zh-CN" sz="2400" b="1" dirty="0">
                <a:solidFill>
                  <a:srgbClr val="000000"/>
                </a:solidFill>
                <a:latin typeface="楷体_GB2312" pitchFamily="49" charset="-122"/>
                <a:ea typeface="楷体_GB2312" pitchFamily="49" charset="-122"/>
              </a:rPr>
              <a:t>.</a:t>
            </a:r>
            <a:r>
              <a:rPr lang="en-US" altLang="zh-CN" sz="3200" b="1" dirty="0">
                <a:solidFill>
                  <a:srgbClr val="FF0000"/>
                </a:solidFill>
                <a:latin typeface="楷体_GB2312" pitchFamily="49" charset="-122"/>
                <a:ea typeface="楷体_GB2312" pitchFamily="49" charset="-122"/>
              </a:rPr>
              <a:t> </a:t>
            </a:r>
            <a:endParaRPr lang="en-US" altLang="zh-CN" sz="3200" b="1" dirty="0">
              <a:solidFill>
                <a:srgbClr val="FF0000"/>
              </a:solidFill>
              <a:latin typeface="楷体_GB2312" pitchFamily="49" charset="-122"/>
              <a:ea typeface="楷体_GB2312" pitchFamily="49" charset="-122"/>
            </a:endParaRPr>
          </a:p>
        </p:txBody>
      </p:sp>
      <p:pic>
        <p:nvPicPr>
          <p:cNvPr id="78849" name="图片 78848" descr="ppt/media/image285.wmf"/>
          <p:cNvPicPr/>
          <p:nvPr/>
        </p:nvPicPr>
        <p:blipFill>
          <a:blip r:embed="rId1"/>
          <a:stretch>
            <a:fillRect/>
          </a:stretch>
        </p:blipFill>
        <p:spPr>
          <a:xfrm>
            <a:off x="2063750" y="1125538"/>
            <a:ext cx="3322638" cy="1562100"/>
          </a:xfrm>
          <a:prstGeom prst="rect">
            <a:avLst/>
          </a:prstGeom>
          <a:noFill/>
          <a:ln w="38100">
            <a:noFill/>
          </a:ln>
        </p:spPr>
      </p:pic>
      <p:pic>
        <p:nvPicPr>
          <p:cNvPr id="78850" name="图片 78849" descr="ppt/media/image286.wmf"/>
          <p:cNvPicPr/>
          <p:nvPr/>
        </p:nvPicPr>
        <p:blipFill>
          <a:blip r:embed="rId2"/>
          <a:stretch>
            <a:fillRect/>
          </a:stretch>
        </p:blipFill>
        <p:spPr>
          <a:xfrm>
            <a:off x="2335213" y="2852738"/>
            <a:ext cx="5113337" cy="809625"/>
          </a:xfrm>
          <a:prstGeom prst="rect">
            <a:avLst/>
          </a:prstGeom>
          <a:noFill/>
          <a:ln w="38100">
            <a:noFill/>
          </a:ln>
        </p:spPr>
      </p:pic>
      <p:pic>
        <p:nvPicPr>
          <p:cNvPr id="78851" name="图片 78850" descr="ppt/media/image287.wmf"/>
          <p:cNvPicPr/>
          <p:nvPr/>
        </p:nvPicPr>
        <p:blipFill>
          <a:blip r:embed="rId3"/>
          <a:stretch>
            <a:fillRect/>
          </a:stretch>
        </p:blipFill>
        <p:spPr>
          <a:xfrm>
            <a:off x="2349500" y="3860800"/>
            <a:ext cx="7966075" cy="811213"/>
          </a:xfrm>
          <a:prstGeom prst="rect">
            <a:avLst/>
          </a:prstGeom>
          <a:noFill/>
          <a:ln w="38100">
            <a:noFill/>
          </a:ln>
        </p:spPr>
      </p:pic>
      <p:pic>
        <p:nvPicPr>
          <p:cNvPr id="78852" name="图片 78851" descr="ppt/media/image288.wmf"/>
          <p:cNvPicPr/>
          <p:nvPr/>
        </p:nvPicPr>
        <p:blipFill>
          <a:blip r:embed="rId4"/>
          <a:stretch>
            <a:fillRect/>
          </a:stretch>
        </p:blipFill>
        <p:spPr>
          <a:xfrm>
            <a:off x="2322513" y="4941888"/>
            <a:ext cx="4527550" cy="1565275"/>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04513" name="Rectangle 2"/>
          <p:cNvSpPr/>
          <p:nvPr/>
        </p:nvSpPr>
        <p:spPr>
          <a:xfrm>
            <a:off x="2362200" y="548005"/>
            <a:ext cx="8054975" cy="977265"/>
          </a:xfrm>
          <a:prstGeom prst="rect">
            <a:avLst/>
          </a:prstGeom>
          <a:noFill/>
          <a:ln w="9525">
            <a:noFill/>
          </a:ln>
        </p:spPr>
        <p:txBody>
          <a:bodyPr anchor="t">
            <a:spAutoFit/>
          </a:bodyPr>
          <a:p>
            <a:pPr>
              <a:lnSpc>
                <a:spcPct val="120000"/>
              </a:lnSpc>
            </a:pPr>
            <a:r>
              <a:rPr lang="zh-CN" altLang="en-US" sz="2400" b="1" dirty="0">
                <a:solidFill>
                  <a:srgbClr val="0000FF"/>
                </a:solidFill>
                <a:latin typeface="楷体_GB2312" pitchFamily="49" charset="-122"/>
                <a:ea typeface="楷体_GB2312" pitchFamily="49" charset="-122"/>
              </a:rPr>
              <a:t>性质</a:t>
            </a:r>
            <a:r>
              <a:rPr lang="en-US" altLang="zh-CN" sz="2400" b="1" dirty="0">
                <a:solidFill>
                  <a:srgbClr val="0000FF"/>
                </a:solidFill>
                <a:latin typeface="Times New Roman" panose="02020603050405020304" pitchFamily="18" charset="0"/>
                <a:ea typeface="楷体_GB2312" pitchFamily="49" charset="-122"/>
              </a:rPr>
              <a:t>6</a:t>
            </a:r>
            <a:r>
              <a:rPr lang="en-US" altLang="zh-CN" sz="2400" b="1" dirty="0">
                <a:solidFill>
                  <a:srgbClr val="0000FF"/>
                </a:solidFill>
                <a:latin typeface="楷体_GB2312" pitchFamily="49" charset="-122"/>
                <a:ea typeface="楷体_GB2312" pitchFamily="49" charset="-122"/>
              </a:rPr>
              <a:t>  </a:t>
            </a:r>
            <a:r>
              <a:rPr lang="zh-CN" altLang="en-US" sz="2400" b="1" dirty="0">
                <a:solidFill>
                  <a:srgbClr val="000000"/>
                </a:solidFill>
                <a:latin typeface="楷体_GB2312" pitchFamily="49" charset="-122"/>
                <a:ea typeface="楷体_GB2312" pitchFamily="49" charset="-122"/>
              </a:rPr>
              <a:t>把行列式的某一列（行）的各元素乘以同一个倍数然后加到另一列</a:t>
            </a:r>
            <a:r>
              <a:rPr lang="en-US" altLang="zh-CN" sz="2400" b="1" dirty="0">
                <a:solidFill>
                  <a:srgbClr val="000000"/>
                </a:solidFill>
                <a:latin typeface="楷体_GB2312" pitchFamily="49" charset="-122"/>
                <a:ea typeface="楷体_GB2312" pitchFamily="49" charset="-122"/>
              </a:rPr>
              <a:t>(</a:t>
            </a:r>
            <a:r>
              <a:rPr lang="zh-CN" altLang="en-US" sz="2400" b="1" dirty="0">
                <a:solidFill>
                  <a:srgbClr val="000000"/>
                </a:solidFill>
                <a:latin typeface="楷体_GB2312" pitchFamily="49" charset="-122"/>
                <a:ea typeface="楷体_GB2312" pitchFamily="49" charset="-122"/>
              </a:rPr>
              <a:t>行</a:t>
            </a:r>
            <a:r>
              <a:rPr lang="en-US" altLang="zh-CN" sz="2400" b="1" dirty="0">
                <a:solidFill>
                  <a:srgbClr val="000000"/>
                </a:solidFill>
                <a:latin typeface="楷体_GB2312" pitchFamily="49" charset="-122"/>
                <a:ea typeface="楷体_GB2312" pitchFamily="49" charset="-122"/>
              </a:rPr>
              <a:t>)</a:t>
            </a:r>
            <a:r>
              <a:rPr lang="zh-CN" altLang="en-US" sz="2400" b="1" dirty="0">
                <a:solidFill>
                  <a:srgbClr val="000000"/>
                </a:solidFill>
                <a:latin typeface="楷体_GB2312" pitchFamily="49" charset="-122"/>
                <a:ea typeface="楷体_GB2312" pitchFamily="49" charset="-122"/>
              </a:rPr>
              <a:t>对应的元素上去，行列式不变．</a:t>
            </a:r>
            <a:endParaRPr lang="zh-CN" altLang="en-US" sz="2400" b="1" dirty="0">
              <a:solidFill>
                <a:srgbClr val="000000"/>
              </a:solidFill>
              <a:latin typeface="楷体_GB2312" pitchFamily="49" charset="-122"/>
              <a:ea typeface="楷体_GB2312" pitchFamily="49" charset="-122"/>
            </a:endParaRPr>
          </a:p>
        </p:txBody>
      </p:sp>
      <p:sp>
        <p:nvSpPr>
          <p:cNvPr id="41987" name="Rectangle 3"/>
          <p:cNvSpPr/>
          <p:nvPr/>
        </p:nvSpPr>
        <p:spPr>
          <a:xfrm>
            <a:off x="2362200" y="5419725"/>
            <a:ext cx="488950" cy="460375"/>
          </a:xfrm>
          <a:prstGeom prst="rect">
            <a:avLst/>
          </a:prstGeom>
          <a:noFill/>
          <a:ln w="9525">
            <a:noFill/>
          </a:ln>
        </p:spPr>
        <p:txBody>
          <a:bodyPr wrap="none" anchor="t">
            <a:spAutoFit/>
          </a:bodyPr>
          <a:p>
            <a:r>
              <a:rPr lang="zh-CN" altLang="en-US" sz="2400" b="1" dirty="0">
                <a:solidFill>
                  <a:srgbClr val="000000"/>
                </a:solidFill>
                <a:latin typeface="楷体_GB2312" pitchFamily="49" charset="-122"/>
                <a:ea typeface="楷体_GB2312" pitchFamily="49" charset="-122"/>
              </a:rPr>
              <a:t>则</a:t>
            </a:r>
            <a:endParaRPr lang="zh-CN" altLang="en-US" sz="2400" b="1" dirty="0">
              <a:solidFill>
                <a:srgbClr val="000000"/>
              </a:solidFill>
              <a:latin typeface="楷体_GB2312" pitchFamily="49" charset="-122"/>
              <a:ea typeface="楷体_GB2312" pitchFamily="49" charset="-122"/>
            </a:endParaRPr>
          </a:p>
        </p:txBody>
      </p:sp>
      <p:sp>
        <p:nvSpPr>
          <p:cNvPr id="41989" name="Rectangle 5"/>
          <p:cNvSpPr/>
          <p:nvPr/>
        </p:nvSpPr>
        <p:spPr>
          <a:xfrm>
            <a:off x="2362200" y="2565400"/>
            <a:ext cx="795020" cy="460375"/>
          </a:xfrm>
          <a:prstGeom prst="rect">
            <a:avLst/>
          </a:prstGeom>
          <a:noFill/>
          <a:ln w="9525">
            <a:noFill/>
          </a:ln>
        </p:spPr>
        <p:txBody>
          <a:bodyPr wrap="none" anchor="t">
            <a:spAutoFit/>
          </a:bodyPr>
          <a:p>
            <a:r>
              <a:rPr lang="zh-CN" altLang="en-US" sz="2400" b="1" dirty="0">
                <a:solidFill>
                  <a:srgbClr val="0000FF"/>
                </a:solidFill>
                <a:latin typeface="楷体_GB2312" pitchFamily="49" charset="-122"/>
                <a:ea typeface="楷体_GB2312" pitchFamily="49" charset="-122"/>
              </a:rPr>
              <a:t>验证</a:t>
            </a:r>
            <a:endParaRPr lang="zh-CN" altLang="en-US" sz="2400" b="1" dirty="0">
              <a:solidFill>
                <a:srgbClr val="0000FF"/>
              </a:solidFill>
              <a:latin typeface="楷体_GB2312" pitchFamily="49" charset="-122"/>
              <a:ea typeface="楷体_GB2312" pitchFamily="49" charset="-122"/>
            </a:endParaRPr>
          </a:p>
        </p:txBody>
      </p:sp>
      <p:sp>
        <p:nvSpPr>
          <p:cNvPr id="41991" name="Rectangle 7"/>
          <p:cNvSpPr/>
          <p:nvPr/>
        </p:nvSpPr>
        <p:spPr>
          <a:xfrm>
            <a:off x="3380105" y="2565400"/>
            <a:ext cx="4010660" cy="460375"/>
          </a:xfrm>
          <a:prstGeom prst="rect">
            <a:avLst/>
          </a:prstGeom>
          <a:noFill/>
          <a:ln w="9525">
            <a:noFill/>
          </a:ln>
        </p:spPr>
        <p:txBody>
          <a:bodyPr wrap="none" anchor="t">
            <a:spAutoFit/>
          </a:bodyPr>
          <a:p>
            <a:r>
              <a:rPr lang="zh-CN" altLang="en-US" sz="2400" b="1" dirty="0">
                <a:solidFill>
                  <a:srgbClr val="000000"/>
                </a:solidFill>
                <a:latin typeface="楷体_GB2312" pitchFamily="49" charset="-122"/>
                <a:ea typeface="楷体_GB2312" pitchFamily="49" charset="-122"/>
              </a:rPr>
              <a:t>我们以</a:t>
            </a:r>
            <a:r>
              <a:rPr lang="zh-CN" altLang="en-US" sz="2400" b="1" dirty="0">
                <a:solidFill>
                  <a:srgbClr val="000000"/>
                </a:solidFill>
                <a:latin typeface="Times New Roman" panose="02020603050405020304" pitchFamily="18" charset="0"/>
                <a:ea typeface="楷体_GB2312" pitchFamily="49" charset="-122"/>
              </a:rPr>
              <a:t>三</a:t>
            </a:r>
            <a:r>
              <a:rPr lang="zh-CN" altLang="en-US" sz="2400" b="1" dirty="0">
                <a:solidFill>
                  <a:srgbClr val="000000"/>
                </a:solidFill>
                <a:latin typeface="楷体_GB2312" pitchFamily="49" charset="-122"/>
                <a:ea typeface="楷体_GB2312" pitchFamily="49" charset="-122"/>
              </a:rPr>
              <a:t>阶行列式为例</a:t>
            </a:r>
            <a:r>
              <a:rPr lang="en-US" altLang="zh-CN" sz="2400" b="1" dirty="0">
                <a:solidFill>
                  <a:srgbClr val="000000"/>
                </a:solidFill>
                <a:latin typeface="楷体_GB2312" pitchFamily="49" charset="-122"/>
                <a:ea typeface="楷体_GB2312" pitchFamily="49" charset="-122"/>
              </a:rPr>
              <a:t>. </a:t>
            </a:r>
            <a:r>
              <a:rPr lang="zh-CN" altLang="en-US" sz="2400" b="1" dirty="0">
                <a:solidFill>
                  <a:srgbClr val="000000"/>
                </a:solidFill>
                <a:latin typeface="楷体_GB2312" pitchFamily="49" charset="-122"/>
                <a:ea typeface="楷体_GB2312" pitchFamily="49" charset="-122"/>
              </a:rPr>
              <a:t>记 </a:t>
            </a:r>
            <a:endParaRPr lang="zh-CN" altLang="en-US" sz="2400" b="1" dirty="0">
              <a:solidFill>
                <a:srgbClr val="000000"/>
              </a:solidFill>
              <a:latin typeface="楷体_GB2312" pitchFamily="49" charset="-122"/>
              <a:ea typeface="楷体_GB2312" pitchFamily="49" charset="-122"/>
            </a:endParaRPr>
          </a:p>
        </p:txBody>
      </p:sp>
      <p:sp>
        <p:nvSpPr>
          <p:cNvPr id="41993" name="Rectangle 9"/>
          <p:cNvSpPr/>
          <p:nvPr/>
        </p:nvSpPr>
        <p:spPr>
          <a:xfrm>
            <a:off x="2362200" y="1628775"/>
            <a:ext cx="9528810" cy="460375"/>
          </a:xfrm>
          <a:prstGeom prst="rect">
            <a:avLst/>
          </a:prstGeom>
          <a:noFill/>
          <a:ln w="9525">
            <a:noFill/>
          </a:ln>
        </p:spPr>
        <p:txBody>
          <a:bodyPr wrap="none" anchor="t">
            <a:spAutoFit/>
          </a:bodyPr>
          <a:p>
            <a:r>
              <a:rPr lang="zh-CN" altLang="en-US" sz="2400" b="1" dirty="0">
                <a:solidFill>
                  <a:srgbClr val="0000FF"/>
                </a:solidFill>
                <a:latin typeface="楷体_GB2312" pitchFamily="49" charset="-122"/>
                <a:ea typeface="楷体_GB2312" pitchFamily="49" charset="-122"/>
              </a:rPr>
              <a:t>备注：以数  乘第 行（列）加到第 行（列）上，记作            </a:t>
            </a:r>
            <a:r>
              <a:rPr lang="en-US" altLang="zh-CN" sz="2400" b="1" dirty="0">
                <a:solidFill>
                  <a:srgbClr val="0000FF"/>
                </a:solidFill>
                <a:latin typeface="楷体_GB2312" pitchFamily="49" charset="-122"/>
                <a:ea typeface="楷体_GB2312" pitchFamily="49" charset="-122"/>
              </a:rPr>
              <a:t>.</a:t>
            </a:r>
            <a:endParaRPr lang="en-US" altLang="zh-CN" sz="2400" b="1" dirty="0">
              <a:solidFill>
                <a:srgbClr val="0000FF"/>
              </a:solidFill>
              <a:latin typeface="楷体_GB2312" pitchFamily="49" charset="-122"/>
              <a:ea typeface="楷体_GB2312" pitchFamily="49" charset="-122"/>
            </a:endParaRPr>
          </a:p>
        </p:txBody>
      </p:sp>
      <p:pic>
        <p:nvPicPr>
          <p:cNvPr id="79873" name="图片 79872" descr="ppt/media/image289.emf"/>
          <p:cNvPicPr/>
          <p:nvPr/>
        </p:nvPicPr>
        <p:blipFill>
          <a:blip r:embed="rId1"/>
          <a:stretch>
            <a:fillRect/>
          </a:stretch>
        </p:blipFill>
        <p:spPr>
          <a:xfrm>
            <a:off x="2730500" y="5472113"/>
            <a:ext cx="1085850" cy="501650"/>
          </a:xfrm>
          <a:prstGeom prst="rect">
            <a:avLst/>
          </a:prstGeom>
          <a:noFill/>
          <a:ln w="38100">
            <a:noFill/>
          </a:ln>
        </p:spPr>
      </p:pic>
      <p:pic>
        <p:nvPicPr>
          <p:cNvPr id="79874" name="图片 79873" descr="ppt/media/image290.emf"/>
          <p:cNvPicPr/>
          <p:nvPr/>
        </p:nvPicPr>
        <p:blipFill>
          <a:blip r:embed="rId2"/>
          <a:stretch>
            <a:fillRect/>
          </a:stretch>
        </p:blipFill>
        <p:spPr>
          <a:xfrm>
            <a:off x="3376613" y="3233738"/>
            <a:ext cx="2552700" cy="1563687"/>
          </a:xfrm>
          <a:prstGeom prst="rect">
            <a:avLst/>
          </a:prstGeom>
          <a:noFill/>
          <a:ln w="38100">
            <a:noFill/>
          </a:ln>
        </p:spPr>
      </p:pic>
      <p:pic>
        <p:nvPicPr>
          <p:cNvPr id="79875" name="图片 79874" descr="ppt/media/image291.wmf"/>
          <p:cNvPicPr/>
          <p:nvPr/>
        </p:nvPicPr>
        <p:blipFill>
          <a:blip r:embed="rId3"/>
          <a:stretch>
            <a:fillRect/>
          </a:stretch>
        </p:blipFill>
        <p:spPr>
          <a:xfrm>
            <a:off x="6172200" y="3214688"/>
            <a:ext cx="3635375" cy="1565275"/>
          </a:xfrm>
          <a:prstGeom prst="rect">
            <a:avLst/>
          </a:prstGeom>
          <a:noFill/>
          <a:ln w="38100">
            <a:noFill/>
          </a:ln>
        </p:spPr>
      </p:pic>
      <p:pic>
        <p:nvPicPr>
          <p:cNvPr id="79876" name="图片 79875" descr="ppt/media/image292.emf"/>
          <p:cNvPicPr/>
          <p:nvPr/>
        </p:nvPicPr>
        <p:blipFill>
          <a:blip r:embed="rId4"/>
          <a:stretch>
            <a:fillRect/>
          </a:stretch>
        </p:blipFill>
        <p:spPr>
          <a:xfrm>
            <a:off x="4008438" y="1700213"/>
            <a:ext cx="301625" cy="390525"/>
          </a:xfrm>
          <a:prstGeom prst="rect">
            <a:avLst/>
          </a:prstGeom>
          <a:noFill/>
          <a:ln w="38100">
            <a:noFill/>
          </a:ln>
        </p:spPr>
      </p:pic>
      <p:pic>
        <p:nvPicPr>
          <p:cNvPr id="79877" name="图片 79876" descr="ppt/media/image293.emf"/>
          <p:cNvPicPr/>
          <p:nvPr/>
        </p:nvPicPr>
        <p:blipFill>
          <a:blip r:embed="rId5"/>
          <a:stretch>
            <a:fillRect/>
          </a:stretch>
        </p:blipFill>
        <p:spPr>
          <a:xfrm>
            <a:off x="7172325" y="1700213"/>
            <a:ext cx="219075" cy="390525"/>
          </a:xfrm>
          <a:prstGeom prst="rect">
            <a:avLst/>
          </a:prstGeom>
          <a:noFill/>
          <a:ln w="38100">
            <a:noFill/>
          </a:ln>
        </p:spPr>
      </p:pic>
      <p:pic>
        <p:nvPicPr>
          <p:cNvPr id="79878" name="图片 79877" descr="ppt/media/image294.emf"/>
          <p:cNvPicPr/>
          <p:nvPr/>
        </p:nvPicPr>
        <p:blipFill>
          <a:blip r:embed="rId6"/>
          <a:stretch>
            <a:fillRect/>
          </a:stretch>
        </p:blipFill>
        <p:spPr>
          <a:xfrm>
            <a:off x="3332163" y="2047875"/>
            <a:ext cx="2306637" cy="531813"/>
          </a:xfrm>
          <a:prstGeom prst="rect">
            <a:avLst/>
          </a:prstGeom>
          <a:noFill/>
          <a:ln w="38100">
            <a:noFill/>
          </a:ln>
        </p:spPr>
      </p:pic>
      <p:pic>
        <p:nvPicPr>
          <p:cNvPr id="79879" name="图片 79878" descr="ppt/media/image295.emf"/>
          <p:cNvPicPr/>
          <p:nvPr/>
        </p:nvPicPr>
        <p:blipFill>
          <a:blip r:embed="rId7"/>
          <a:stretch>
            <a:fillRect/>
          </a:stretch>
        </p:blipFill>
        <p:spPr>
          <a:xfrm>
            <a:off x="4814888" y="1673225"/>
            <a:ext cx="273050" cy="446088"/>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1993"/>
                                        </p:tgtEl>
                                        <p:attrNameLst>
                                          <p:attrName>style.visibility</p:attrName>
                                        </p:attrNameLst>
                                      </p:cBhvr>
                                      <p:to>
                                        <p:strVal val="visible"/>
                                      </p:to>
                                    </p:set>
                                    <p:animEffect transition="in" filter="blinds(horizontal)">
                                      <p:cBhvr>
                                        <p:cTn id="7" dur="500"/>
                                        <p:tgtEl>
                                          <p:spTgt spid="4199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1991"/>
                                        </p:tgtEl>
                                        <p:attrNameLst>
                                          <p:attrName>style.visibility</p:attrName>
                                        </p:attrNameLst>
                                      </p:cBhvr>
                                      <p:to>
                                        <p:strVal val="visible"/>
                                      </p:to>
                                    </p:set>
                                    <p:animEffect transition="in" filter="checkerboard(across)">
                                      <p:cBhvr>
                                        <p:cTn id="12" dur="500"/>
                                        <p:tgtEl>
                                          <p:spTgt spid="41991"/>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1989"/>
                                        </p:tgtEl>
                                        <p:attrNameLst>
                                          <p:attrName>style.visibility</p:attrName>
                                        </p:attrNameLst>
                                      </p:cBhvr>
                                      <p:to>
                                        <p:strVal val="visible"/>
                                      </p:to>
                                    </p:set>
                                    <p:animEffect transition="in" filter="checkerboard(across)">
                                      <p:cBhvr>
                                        <p:cTn id="15" dur="500"/>
                                        <p:tgtEl>
                                          <p:spTgt spid="41989"/>
                                        </p:tgtEl>
                                      </p:cBhvr>
                                    </p:animEffect>
                                  </p:childTnLst>
                                </p:cTn>
                              </p:par>
                              <p:par>
                                <p:cTn id="16" presetID="26" presetClass="entr" presetSubtype="0" fill="hold" grpId="0" nodeType="withEffect">
                                  <p:stCondLst>
                                    <p:cond delay="0"/>
                                  </p:stCondLst>
                                  <p:childTnLst>
                                    <p:set>
                                      <p:cBhvr>
                                        <p:cTn id="17" dur="1" fill="hold">
                                          <p:stCondLst>
                                            <p:cond delay="0"/>
                                          </p:stCondLst>
                                        </p:cTn>
                                        <p:tgtEl>
                                          <p:spTgt spid="41987"/>
                                        </p:tgtEl>
                                        <p:attrNameLst>
                                          <p:attrName>style.visibility</p:attrName>
                                        </p:attrNameLst>
                                      </p:cBhvr>
                                      <p:to>
                                        <p:strVal val="visible"/>
                                      </p:to>
                                    </p:set>
                                    <p:animEffect transition="in" filter="wipe(down)">
                                      <p:cBhvr>
                                        <p:cTn id="18" dur="580">
                                          <p:stCondLst>
                                            <p:cond delay="0"/>
                                          </p:stCondLst>
                                        </p:cTn>
                                        <p:tgtEl>
                                          <p:spTgt spid="41987"/>
                                        </p:tgtEl>
                                      </p:cBhvr>
                                    </p:animEffect>
                                    <p:anim calcmode="lin" valueType="num">
                                      <p:cBhvr>
                                        <p:cTn id="19" dur="1822" tmFilter="0,0; 0.1400,0.3600; 0.4300,0.7300; 0.7100,0.9100; 1,1">
                                          <p:stCondLst>
                                            <p:cond delay="0"/>
                                          </p:stCondLst>
                                        </p:cTn>
                                        <p:tgtEl>
                                          <p:spTgt spid="41987"/>
                                        </p:tgtEl>
                                        <p:attrNameLst>
                                          <p:attrName>ppt_x</p:attrName>
                                        </p:attrNameLst>
                                      </p:cBhvr>
                                      <p:tavLst>
                                        <p:tav tm="0">
                                          <p:val>
                                            <p:strVal val="#ppt_x-0.25"/>
                                          </p:val>
                                        </p:tav>
                                        <p:tav tm="100000">
                                          <p:val>
                                            <p:strVal val="#ppt_x"/>
                                          </p:val>
                                        </p:tav>
                                      </p:tavLst>
                                    </p:anim>
                                    <p:anim calcmode="lin" valueType="num">
                                      <p:cBhvr>
                                        <p:cTn id="20" dur="664" tmFilter="0,0; 0.2500,0.0700; 0.5000,0.2000; 0.7500,0.4670; 1,1">
                                          <p:stCondLst>
                                            <p:cond delay="0"/>
                                          </p:stCondLst>
                                        </p:cTn>
                                        <p:tgtEl>
                                          <p:spTgt spid="41987"/>
                                        </p:tgtEl>
                                        <p:attrNameLst>
                                          <p:attrName>ppt_y</p:attrName>
                                        </p:attrNameLst>
                                      </p:cBhvr>
                                      <p:tavLst>
                                        <p:tav tm="0" fmla="#ppt_y-sin(pi*$)/3">
                                          <p:val>
                                            <p:fltVal val="0.5"/>
                                          </p:val>
                                        </p:tav>
                                        <p:tav tm="100000">
                                          <p:val>
                                            <p:fltVal val="1"/>
                                          </p:val>
                                        </p:tav>
                                      </p:tavLst>
                                    </p:anim>
                                    <p:anim calcmode="lin" valueType="num">
                                      <p:cBhvr>
                                        <p:cTn id="21" dur="664" tmFilter="0,0; 0.1250,0.2665; 0.2500,0.4000; 0.3750,0.4650; 0.5000,0.5000; 0.6250,0.5350; 0.7500,0.6000; 0.8750,0.7335; 1,1">
                                          <p:stCondLst>
                                            <p:cond delay="664"/>
                                          </p:stCondLst>
                                        </p:cTn>
                                        <p:tgtEl>
                                          <p:spTgt spid="41987"/>
                                        </p:tgtEl>
                                        <p:attrNameLst>
                                          <p:attrName>ppt_y</p:attrName>
                                        </p:attrNameLst>
                                      </p:cBhvr>
                                      <p:tavLst>
                                        <p:tav tm="0" fmla="#ppt_y-sin(pi*$)/9">
                                          <p:val>
                                            <p:fltVal val="0"/>
                                          </p:val>
                                        </p:tav>
                                        <p:tav tm="100000">
                                          <p:val>
                                            <p:fltVal val="1"/>
                                          </p:val>
                                        </p:tav>
                                      </p:tavLst>
                                    </p:anim>
                                    <p:anim calcmode="lin" valueType="num">
                                      <p:cBhvr>
                                        <p:cTn id="22" dur="332" tmFilter="0,0; 0.1250,0.2665; 0.2500,0.4000; 0.3750,0.4650; 0.5000,0.5000; 0.6250,0.5350; 0.7500,0.6000; 0.8750,0.7335; 1,1">
                                          <p:stCondLst>
                                            <p:cond delay="1324"/>
                                          </p:stCondLst>
                                        </p:cTn>
                                        <p:tgtEl>
                                          <p:spTgt spid="41987"/>
                                        </p:tgtEl>
                                        <p:attrNameLst>
                                          <p:attrName>ppt_y</p:attrName>
                                        </p:attrNameLst>
                                      </p:cBhvr>
                                      <p:tavLst>
                                        <p:tav tm="0" fmla="#ppt_y-sin(pi*$)/27">
                                          <p:val>
                                            <p:fltVal val="0"/>
                                          </p:val>
                                        </p:tav>
                                        <p:tav tm="100000">
                                          <p:val>
                                            <p:fltVal val="1"/>
                                          </p:val>
                                        </p:tav>
                                      </p:tavLst>
                                    </p:anim>
                                    <p:anim calcmode="lin" valueType="num">
                                      <p:cBhvr>
                                        <p:cTn id="23" dur="164" tmFilter="0,0; 0.1250,0.2665; 0.2500,0.4000; 0.3750,0.4650; 0.5000,0.5000; 0.6250,0.5350; 0.7500,0.6000; 0.8750,0.7335; 1,1">
                                          <p:stCondLst>
                                            <p:cond delay="1656"/>
                                          </p:stCondLst>
                                        </p:cTn>
                                        <p:tgtEl>
                                          <p:spTgt spid="41987"/>
                                        </p:tgtEl>
                                        <p:attrNameLst>
                                          <p:attrName>ppt_y</p:attrName>
                                        </p:attrNameLst>
                                      </p:cBhvr>
                                      <p:tavLst>
                                        <p:tav tm="0" fmla="#ppt_y-sin(pi*$)/81">
                                          <p:val>
                                            <p:fltVal val="0"/>
                                          </p:val>
                                        </p:tav>
                                        <p:tav tm="100000">
                                          <p:val>
                                            <p:fltVal val="1"/>
                                          </p:val>
                                        </p:tav>
                                      </p:tavLst>
                                    </p:anim>
                                    <p:animScale>
                                      <p:cBhvr>
                                        <p:cTn id="24" dur="26">
                                          <p:stCondLst>
                                            <p:cond delay="650"/>
                                          </p:stCondLst>
                                        </p:cTn>
                                        <p:tgtEl>
                                          <p:spTgt spid="41987"/>
                                        </p:tgtEl>
                                      </p:cBhvr>
                                      <p:to x="100000" y="60000"/>
                                    </p:animScale>
                                    <p:animScale>
                                      <p:cBhvr>
                                        <p:cTn id="25" dur="166" decel="50000">
                                          <p:stCondLst>
                                            <p:cond delay="676"/>
                                          </p:stCondLst>
                                        </p:cTn>
                                        <p:tgtEl>
                                          <p:spTgt spid="41987"/>
                                        </p:tgtEl>
                                      </p:cBhvr>
                                      <p:to x="100000" y="100000"/>
                                    </p:animScale>
                                    <p:animScale>
                                      <p:cBhvr>
                                        <p:cTn id="26" dur="26">
                                          <p:stCondLst>
                                            <p:cond delay="1312"/>
                                          </p:stCondLst>
                                        </p:cTn>
                                        <p:tgtEl>
                                          <p:spTgt spid="41987"/>
                                        </p:tgtEl>
                                      </p:cBhvr>
                                      <p:to x="100000" y="80000"/>
                                    </p:animScale>
                                    <p:animScale>
                                      <p:cBhvr>
                                        <p:cTn id="27" dur="166" decel="50000">
                                          <p:stCondLst>
                                            <p:cond delay="1338"/>
                                          </p:stCondLst>
                                        </p:cTn>
                                        <p:tgtEl>
                                          <p:spTgt spid="41987"/>
                                        </p:tgtEl>
                                      </p:cBhvr>
                                      <p:to x="100000" y="100000"/>
                                    </p:animScale>
                                    <p:animScale>
                                      <p:cBhvr>
                                        <p:cTn id="28" dur="26">
                                          <p:stCondLst>
                                            <p:cond delay="1642"/>
                                          </p:stCondLst>
                                        </p:cTn>
                                        <p:tgtEl>
                                          <p:spTgt spid="41987"/>
                                        </p:tgtEl>
                                      </p:cBhvr>
                                      <p:to x="100000" y="90000"/>
                                    </p:animScale>
                                    <p:animScale>
                                      <p:cBhvr>
                                        <p:cTn id="29" dur="166" decel="50000">
                                          <p:stCondLst>
                                            <p:cond delay="1668"/>
                                          </p:stCondLst>
                                        </p:cTn>
                                        <p:tgtEl>
                                          <p:spTgt spid="41987"/>
                                        </p:tgtEl>
                                      </p:cBhvr>
                                      <p:to x="100000" y="100000"/>
                                    </p:animScale>
                                    <p:animScale>
                                      <p:cBhvr>
                                        <p:cTn id="30" dur="26">
                                          <p:stCondLst>
                                            <p:cond delay="1808"/>
                                          </p:stCondLst>
                                        </p:cTn>
                                        <p:tgtEl>
                                          <p:spTgt spid="41987"/>
                                        </p:tgtEl>
                                      </p:cBhvr>
                                      <p:to x="100000" y="95000"/>
                                    </p:animScale>
                                    <p:animScale>
                                      <p:cBhvr>
                                        <p:cTn id="31" dur="166" decel="50000">
                                          <p:stCondLst>
                                            <p:cond delay="1834"/>
                                          </p:stCondLst>
                                        </p:cTn>
                                        <p:tgtEl>
                                          <p:spTgt spid="4198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41989" grpId="0"/>
      <p:bldP spid="41991" grpId="0"/>
      <p:bldP spid="419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内容占位符 4"/>
          <p:cNvSpPr/>
          <p:nvPr/>
        </p:nvSpPr>
        <p:spPr>
          <a:xfrm>
            <a:off x="874395" y="1286510"/>
            <a:ext cx="10671810" cy="5356860"/>
          </a:xfrm>
          <a:prstGeom prst="rect">
            <a:avLst/>
          </a:prstGeom>
          <a:noFill/>
          <a:ln w="9525">
            <a:noFill/>
          </a:ln>
        </p:spPr>
        <p:txBody>
          <a:bodyPr anchor="t"/>
          <a:lstStyle>
            <a:lvl1pPr marL="342900" lvl="0" indent="-3429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Char char="n"/>
              <a:defRPr sz="28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n"/>
              <a:defRPr sz="26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folHlink"/>
              </a:buClr>
              <a:buSzPct val="55000"/>
              <a:buFont typeface="Wingdings" panose="05000000000000000000" pitchFamily="2" charset="2"/>
              <a:buChar char="n"/>
              <a:defRPr sz="23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9pPr>
          </a:lstStyle>
          <a:p>
            <a:pPr>
              <a:lnSpc>
                <a:spcPct val="150000"/>
              </a:lnSpc>
            </a:pPr>
            <a:r>
              <a:rPr lang="zh-CN" altLang="en-US" b="1"/>
              <a:t>从羽绒服到短袖，从春节到教师节，漫漫长假中，一切的一切，恍如昨日，但盼望着，盼望着，假期结束了</a:t>
            </a:r>
            <a:r>
              <a:rPr lang="zh-CN" altLang="en-US" b="1"/>
              <a:t>，我们开学了！</a:t>
            </a:r>
            <a:endParaRPr lang="zh-CN" altLang="en-US" b="1"/>
          </a:p>
          <a:p>
            <a:pPr>
              <a:lnSpc>
                <a:spcPct val="150000"/>
              </a:lnSpc>
            </a:pPr>
            <a:r>
              <a:rPr lang="zh-CN" altLang="en-US" b="1">
                <a:sym typeface="+mn-ea"/>
              </a:rPr>
              <a:t>在家穿着穿着睡衣，听老师讲课的日子终于结束了。</a:t>
            </a:r>
            <a:endParaRPr lang="zh-CN" altLang="en-US" b="1">
              <a:solidFill>
                <a:schemeClr val="tx1"/>
              </a:solidFill>
              <a:ea typeface="+mn-ea"/>
            </a:endParaRPr>
          </a:p>
          <a:p>
            <a:pPr>
              <a:lnSpc>
                <a:spcPct val="150000"/>
              </a:lnSpc>
            </a:pPr>
            <a:endParaRPr lang="zh-CN" altLang="en-US"/>
          </a:p>
          <a:p>
            <a:pPr>
              <a:lnSpc>
                <a:spcPct val="150000"/>
              </a:lnSpc>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1989" name="Rectangle 5"/>
          <p:cNvSpPr/>
          <p:nvPr/>
        </p:nvSpPr>
        <p:spPr>
          <a:xfrm>
            <a:off x="2135505" y="981075"/>
            <a:ext cx="7318375" cy="460375"/>
          </a:xfrm>
          <a:prstGeom prst="rect">
            <a:avLst/>
          </a:prstGeom>
          <a:noFill/>
          <a:ln w="9525">
            <a:noFill/>
          </a:ln>
        </p:spPr>
        <p:txBody>
          <a:bodyPr anchor="t">
            <a:spAutoFit/>
          </a:bodyPr>
          <a:p>
            <a:r>
              <a:rPr lang="zh-CN" altLang="en-US" sz="2400" b="1" dirty="0">
                <a:latin typeface="楷体_GB2312" pitchFamily="49" charset="-122"/>
                <a:ea typeface="楷体_GB2312" pitchFamily="49" charset="-122"/>
              </a:rPr>
              <a:t>证</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由性质</a:t>
            </a:r>
            <a:r>
              <a:rPr lang="en-US" altLang="zh-CN" sz="2400" b="1" dirty="0">
                <a:latin typeface="楷体_GB2312" pitchFamily="49" charset="-122"/>
                <a:ea typeface="楷体_GB2312" pitchFamily="49" charset="-122"/>
              </a:rPr>
              <a:t>5</a:t>
            </a:r>
            <a:r>
              <a:rPr lang="zh-CN" altLang="en-US" sz="2400" b="1" dirty="0">
                <a:latin typeface="楷体_GB2312" pitchFamily="49" charset="-122"/>
                <a:ea typeface="楷体_GB2312" pitchFamily="49" charset="-122"/>
              </a:rPr>
              <a:t>和性质</a:t>
            </a:r>
            <a:r>
              <a:rPr lang="en-US" altLang="zh-CN" sz="2400" b="1" dirty="0">
                <a:latin typeface="楷体_GB2312" pitchFamily="49" charset="-122"/>
                <a:ea typeface="楷体_GB2312" pitchFamily="49" charset="-122"/>
              </a:rPr>
              <a:t>4</a:t>
            </a:r>
            <a:endParaRPr lang="en-US" altLang="zh-CN" sz="2400" b="1" dirty="0">
              <a:latin typeface="楷体_GB2312" pitchFamily="49" charset="-122"/>
              <a:ea typeface="楷体_GB2312" pitchFamily="49" charset="-122"/>
            </a:endParaRPr>
          </a:p>
        </p:txBody>
      </p:sp>
      <p:pic>
        <p:nvPicPr>
          <p:cNvPr id="80897" name="图片 80896" descr="ppt/media/image291.wmf"/>
          <p:cNvPicPr/>
          <p:nvPr/>
        </p:nvPicPr>
        <p:blipFill>
          <a:blip r:embed="rId1"/>
          <a:stretch>
            <a:fillRect/>
          </a:stretch>
        </p:blipFill>
        <p:spPr>
          <a:xfrm>
            <a:off x="3309938" y="1720850"/>
            <a:ext cx="3635375" cy="1565275"/>
          </a:xfrm>
          <a:prstGeom prst="rect">
            <a:avLst/>
          </a:prstGeom>
          <a:noFill/>
          <a:ln w="38100">
            <a:noFill/>
          </a:ln>
        </p:spPr>
      </p:pic>
      <p:pic>
        <p:nvPicPr>
          <p:cNvPr id="80898" name="图片 80897" descr="ppt/media/image296.wmf"/>
          <p:cNvPicPr/>
          <p:nvPr/>
        </p:nvPicPr>
        <p:blipFill>
          <a:blip r:embed="rId2"/>
          <a:stretch>
            <a:fillRect/>
          </a:stretch>
        </p:blipFill>
        <p:spPr>
          <a:xfrm>
            <a:off x="3810000" y="3643313"/>
            <a:ext cx="5032375" cy="1549400"/>
          </a:xfrm>
          <a:prstGeom prst="rect">
            <a:avLst/>
          </a:prstGeom>
          <a:noFill/>
          <a:ln w="38100">
            <a:noFill/>
          </a:ln>
        </p:spPr>
      </p:pic>
      <p:pic>
        <p:nvPicPr>
          <p:cNvPr id="80899" name="图片 80898" descr="ppt/media/image297.wmf"/>
          <p:cNvPicPr/>
          <p:nvPr/>
        </p:nvPicPr>
        <p:blipFill>
          <a:blip r:embed="rId3"/>
          <a:stretch>
            <a:fillRect/>
          </a:stretch>
        </p:blipFill>
        <p:spPr>
          <a:xfrm>
            <a:off x="3881438" y="5643563"/>
            <a:ext cx="1822450" cy="38735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checkerboard(across)">
                                      <p:cBhvr>
                                        <p:cTn id="7" dur="5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06562" name="Rectangle 6"/>
          <p:cNvSpPr txBox="1"/>
          <p:nvPr/>
        </p:nvSpPr>
        <p:spPr>
          <a:xfrm>
            <a:off x="2095500" y="1482725"/>
            <a:ext cx="5029200" cy="732155"/>
          </a:xfrm>
          <a:prstGeom prst="rect">
            <a:avLst/>
          </a:prstGeom>
          <a:noFill/>
          <a:ln w="9525">
            <a:noFill/>
          </a:ln>
        </p:spPr>
        <p:txBody>
          <a:bodyPr anchor="t"/>
          <a:p>
            <a:pPr marL="342900" indent="-342900" defTabSz="914400" eaLnBrk="0" hangingPunct="0">
              <a:spcBef>
                <a:spcPct val="20000"/>
              </a:spcBef>
              <a:buClr>
                <a:schemeClr val="bg2"/>
              </a:buClr>
              <a:buSzPct val="75000"/>
            </a:pPr>
            <a:r>
              <a:rPr lang="zh-CN" altLang="en-US" sz="3200" b="1" dirty="0">
                <a:latin typeface="楷体_GB2312" pitchFamily="49" charset="-122"/>
                <a:ea typeface="楷体_GB2312" pitchFamily="49" charset="-122"/>
              </a:rPr>
              <a:t>例</a:t>
            </a:r>
            <a:r>
              <a:rPr lang="en-US" altLang="zh-CN" sz="3200" b="1" dirty="0">
                <a:latin typeface="楷体_GB2312" pitchFamily="49" charset="-122"/>
                <a:ea typeface="楷体_GB2312" pitchFamily="49" charset="-122"/>
              </a:rPr>
              <a:t>1 </a:t>
            </a:r>
            <a:r>
              <a:rPr lang="zh-CN" altLang="en-US" sz="3200" b="1" dirty="0">
                <a:latin typeface="楷体_GB2312" pitchFamily="49" charset="-122"/>
                <a:ea typeface="楷体_GB2312" pitchFamily="49" charset="-122"/>
              </a:rPr>
              <a:t>计算行列式</a:t>
            </a:r>
            <a:endParaRPr lang="zh-CN" altLang="en-US" sz="3200" b="1" dirty="0">
              <a:latin typeface="楷体_GB2312" pitchFamily="49" charset="-122"/>
              <a:ea typeface="楷体_GB2312" pitchFamily="49" charset="-122"/>
            </a:endParaRPr>
          </a:p>
        </p:txBody>
      </p:sp>
      <p:sp>
        <p:nvSpPr>
          <p:cNvPr id="706563" name="Rectangle 4"/>
          <p:cNvSpPr>
            <a:spLocks noGrp="1"/>
          </p:cNvSpPr>
          <p:nvPr>
            <p:ph type="title"/>
          </p:nvPr>
        </p:nvSpPr>
        <p:spPr>
          <a:xfrm>
            <a:off x="1981200" y="200025"/>
            <a:ext cx="8229600" cy="1371600"/>
          </a:xfrm>
        </p:spPr>
        <p:txBody>
          <a:bodyPr vert="horz" wrap="square" lIns="91440" tIns="45720" rIns="91440" bIns="45720" anchor="ctr"/>
          <a:p>
            <a:pPr eaLnBrk="1" hangingPunct="1"/>
            <a:r>
              <a:rPr lang="zh-CN" altLang="en-US" sz="3600" b="1" dirty="0">
                <a:solidFill>
                  <a:srgbClr val="0000FF"/>
                </a:solidFill>
                <a:ea typeface="楷体_GB2312" pitchFamily="49" charset="-122"/>
              </a:rPr>
              <a:t>二、应用举例</a:t>
            </a:r>
            <a:endParaRPr lang="zh-CN" altLang="en-US" sz="3600" b="1" dirty="0">
              <a:solidFill>
                <a:srgbClr val="0000FF"/>
              </a:solidFill>
              <a:ea typeface="楷体_GB2312" pitchFamily="49" charset="-122"/>
            </a:endParaRPr>
          </a:p>
        </p:txBody>
      </p:sp>
      <p:pic>
        <p:nvPicPr>
          <p:cNvPr id="81921" name="图片 81920" descr="ppt/media/image298.wmf"/>
          <p:cNvPicPr/>
          <p:nvPr/>
        </p:nvPicPr>
        <p:blipFill>
          <a:blip r:embed="rId1"/>
          <a:stretch>
            <a:fillRect/>
          </a:stretch>
        </p:blipFill>
        <p:spPr>
          <a:xfrm>
            <a:off x="3548063" y="2392363"/>
            <a:ext cx="4764087" cy="353695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07587" name="TextBox 8"/>
          <p:cNvSpPr txBox="1"/>
          <p:nvPr/>
        </p:nvSpPr>
        <p:spPr>
          <a:xfrm>
            <a:off x="1992630" y="1476375"/>
            <a:ext cx="1079500" cy="521970"/>
          </a:xfrm>
          <a:prstGeom prst="rect">
            <a:avLst/>
          </a:prstGeom>
          <a:noFill/>
          <a:ln w="9525">
            <a:noFill/>
          </a:ln>
        </p:spPr>
        <p:txBody>
          <a:bodyPr anchor="t">
            <a:spAutoFit/>
          </a:bodyPr>
          <a:p>
            <a:r>
              <a:rPr lang="zh-CN" altLang="en-US" sz="2800" b="1" dirty="0">
                <a:latin typeface="Arial" panose="020B0604020202020204" pitchFamily="34" charset="0"/>
                <a:ea typeface="宋体" panose="02010600030101010101" pitchFamily="2" charset="-122"/>
              </a:rPr>
              <a:t>解：</a:t>
            </a:r>
            <a:endParaRPr lang="zh-CN" altLang="en-US" sz="2800" b="1" dirty="0">
              <a:latin typeface="Arial" panose="020B0604020202020204" pitchFamily="34" charset="0"/>
              <a:ea typeface="宋体" panose="02010600030101010101" pitchFamily="2" charset="-122"/>
            </a:endParaRPr>
          </a:p>
        </p:txBody>
      </p:sp>
      <p:sp>
        <p:nvSpPr>
          <p:cNvPr id="5" name="Rectangle 7"/>
          <p:cNvSpPr/>
          <p:nvPr/>
        </p:nvSpPr>
        <p:spPr>
          <a:xfrm>
            <a:off x="2809875" y="2214880"/>
            <a:ext cx="3143250" cy="492125"/>
          </a:xfrm>
          <a:prstGeom prst="rect">
            <a:avLst/>
          </a:prstGeom>
          <a:noFill/>
          <a:ln w="28575" cap="flat" cmpd="sng">
            <a:solidFill>
              <a:srgbClr val="0000FF"/>
            </a:solidFill>
            <a:prstDash val="solid"/>
            <a:miter/>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grpSp>
        <p:nvGrpSpPr>
          <p:cNvPr id="2" name="Group 9"/>
          <p:cNvGrpSpPr/>
          <p:nvPr/>
        </p:nvGrpSpPr>
        <p:grpSpPr>
          <a:xfrm flipH="1">
            <a:off x="1809750" y="2357755"/>
            <a:ext cx="1071880" cy="714375"/>
            <a:chOff x="1809750" y="2357755"/>
            <a:chExt cx="1071880" cy="714375"/>
          </a:xfrm>
        </p:grpSpPr>
        <p:grpSp>
          <p:nvGrpSpPr>
            <p:cNvPr id="707590" name="Group 10"/>
            <p:cNvGrpSpPr/>
            <p:nvPr/>
          </p:nvGrpSpPr>
          <p:grpSpPr>
            <a:xfrm>
              <a:off x="1809750" y="2357755"/>
              <a:ext cx="635000" cy="713740"/>
              <a:chOff x="1809750" y="2357755"/>
              <a:chExt cx="635000" cy="713740"/>
            </a:xfrm>
          </p:grpSpPr>
          <p:sp>
            <p:nvSpPr>
              <p:cNvPr id="707591" name="Line 11"/>
              <p:cNvSpPr/>
              <p:nvPr/>
            </p:nvSpPr>
            <p:spPr>
              <a:xfrm>
                <a:off x="1809750" y="2357755"/>
                <a:ext cx="635000" cy="0"/>
              </a:xfrm>
              <a:prstGeom prst="line">
                <a:avLst/>
              </a:prstGeom>
              <a:ln w="28575" cap="flat" cmpd="sng">
                <a:solidFill>
                  <a:srgbClr val="0000FF"/>
                </a:solidFill>
                <a:prstDash val="solid"/>
                <a:round/>
                <a:headEnd type="none" w="med" len="med"/>
                <a:tailEnd type="none" w="med" len="med"/>
              </a:ln>
            </p:spPr>
          </p:sp>
          <p:sp>
            <p:nvSpPr>
              <p:cNvPr id="707592" name="Line 12"/>
              <p:cNvSpPr/>
              <p:nvPr/>
            </p:nvSpPr>
            <p:spPr>
              <a:xfrm>
                <a:off x="2444750" y="2357755"/>
                <a:ext cx="0" cy="713740"/>
              </a:xfrm>
              <a:prstGeom prst="line">
                <a:avLst/>
              </a:prstGeom>
              <a:ln w="28575" cap="flat" cmpd="sng">
                <a:solidFill>
                  <a:srgbClr val="0000FF"/>
                </a:solidFill>
                <a:prstDash val="solid"/>
                <a:round/>
                <a:headEnd type="none" w="med" len="med"/>
                <a:tailEnd type="none" w="med" len="med"/>
              </a:ln>
            </p:spPr>
          </p:sp>
          <p:sp>
            <p:nvSpPr>
              <p:cNvPr id="707593" name="Line 13"/>
              <p:cNvSpPr/>
              <p:nvPr/>
            </p:nvSpPr>
            <p:spPr>
              <a:xfrm flipH="1">
                <a:off x="1950720" y="3072130"/>
                <a:ext cx="494030" cy="0"/>
              </a:xfrm>
              <a:prstGeom prst="line">
                <a:avLst/>
              </a:prstGeom>
              <a:ln w="28575" cap="flat" cmpd="sng">
                <a:solidFill>
                  <a:srgbClr val="0000FF"/>
                </a:solidFill>
                <a:prstDash val="solid"/>
                <a:round/>
                <a:headEnd type="none" w="med" len="med"/>
                <a:tailEnd type="triangle" w="med" len="med"/>
              </a:ln>
            </p:spPr>
          </p:sp>
        </p:grpSp>
      </p:grpSp>
      <p:sp>
        <p:nvSpPr>
          <p:cNvPr id="12" name="Rectangle 7"/>
          <p:cNvSpPr/>
          <p:nvPr/>
        </p:nvSpPr>
        <p:spPr>
          <a:xfrm>
            <a:off x="6524625" y="2936875"/>
            <a:ext cx="3143250" cy="492125"/>
          </a:xfrm>
          <a:prstGeom prst="rect">
            <a:avLst/>
          </a:prstGeom>
          <a:noFill/>
          <a:ln w="28575" cap="flat" cmpd="sng">
            <a:solidFill>
              <a:srgbClr val="0000FF"/>
            </a:solidFill>
            <a:prstDash val="solid"/>
            <a:miter/>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grpSp>
        <p:nvGrpSpPr>
          <p:cNvPr id="4" name="Group 9"/>
          <p:cNvGrpSpPr/>
          <p:nvPr/>
        </p:nvGrpSpPr>
        <p:grpSpPr>
          <a:xfrm>
            <a:off x="9596755" y="3215005"/>
            <a:ext cx="857250" cy="714375"/>
            <a:chOff x="9596755" y="3215005"/>
            <a:chExt cx="857250" cy="714375"/>
          </a:xfrm>
        </p:grpSpPr>
        <p:grpSp>
          <p:nvGrpSpPr>
            <p:cNvPr id="707597" name="Group 10"/>
            <p:cNvGrpSpPr/>
            <p:nvPr/>
          </p:nvGrpSpPr>
          <p:grpSpPr>
            <a:xfrm>
              <a:off x="9596755" y="3215005"/>
              <a:ext cx="595630" cy="714375"/>
              <a:chOff x="9596755" y="3215005"/>
              <a:chExt cx="595630" cy="714375"/>
            </a:xfrm>
          </p:grpSpPr>
          <p:sp>
            <p:nvSpPr>
              <p:cNvPr id="707598" name="Line 11"/>
              <p:cNvSpPr/>
              <p:nvPr/>
            </p:nvSpPr>
            <p:spPr>
              <a:xfrm>
                <a:off x="9596755" y="3215005"/>
                <a:ext cx="595630" cy="0"/>
              </a:xfrm>
              <a:prstGeom prst="line">
                <a:avLst/>
              </a:prstGeom>
              <a:ln w="28575" cap="flat" cmpd="sng">
                <a:solidFill>
                  <a:srgbClr val="0000FF"/>
                </a:solidFill>
                <a:prstDash val="solid"/>
                <a:round/>
                <a:headEnd type="none" w="med" len="med"/>
                <a:tailEnd type="none" w="med" len="med"/>
              </a:ln>
            </p:spPr>
          </p:sp>
          <p:sp>
            <p:nvSpPr>
              <p:cNvPr id="707599" name="Line 12"/>
              <p:cNvSpPr/>
              <p:nvPr/>
            </p:nvSpPr>
            <p:spPr>
              <a:xfrm>
                <a:off x="10191750" y="3215005"/>
                <a:ext cx="0" cy="714375"/>
              </a:xfrm>
              <a:prstGeom prst="line">
                <a:avLst/>
              </a:prstGeom>
              <a:ln w="28575" cap="flat" cmpd="sng">
                <a:solidFill>
                  <a:srgbClr val="0000FF"/>
                </a:solidFill>
                <a:prstDash val="solid"/>
                <a:round/>
                <a:headEnd type="none" w="med" len="med"/>
                <a:tailEnd type="none" w="med" len="med"/>
              </a:ln>
            </p:spPr>
          </p:sp>
          <p:sp>
            <p:nvSpPr>
              <p:cNvPr id="707600" name="Line 13"/>
              <p:cNvSpPr/>
              <p:nvPr/>
            </p:nvSpPr>
            <p:spPr>
              <a:xfrm flipH="1">
                <a:off x="9728835" y="3929380"/>
                <a:ext cx="462915" cy="0"/>
              </a:xfrm>
              <a:prstGeom prst="line">
                <a:avLst/>
              </a:prstGeom>
              <a:ln w="28575" cap="flat" cmpd="sng">
                <a:solidFill>
                  <a:srgbClr val="0000FF"/>
                </a:solidFill>
                <a:prstDash val="solid"/>
                <a:round/>
                <a:headEnd type="none" w="med" len="med"/>
                <a:tailEnd type="triangle" w="med" len="med"/>
              </a:ln>
            </p:spPr>
          </p:sp>
        </p:grpSp>
      </p:grpSp>
      <p:sp>
        <p:nvSpPr>
          <p:cNvPr id="707603" name="Text Box 5"/>
          <p:cNvSpPr txBox="1"/>
          <p:nvPr/>
        </p:nvSpPr>
        <p:spPr>
          <a:xfrm>
            <a:off x="2438400" y="500380"/>
            <a:ext cx="7696200" cy="829945"/>
          </a:xfrm>
          <a:prstGeom prst="rect">
            <a:avLst/>
          </a:prstGeom>
          <a:noFill/>
          <a:ln w="9525">
            <a:noFill/>
          </a:ln>
        </p:spPr>
        <p:txBody>
          <a:bodyPr anchor="t">
            <a:spAutoFit/>
          </a:bodyPr>
          <a:p>
            <a:pPr>
              <a:spcBef>
                <a:spcPct val="50000"/>
              </a:spcBef>
            </a:pPr>
            <a:r>
              <a:rPr lang="zh-CN" altLang="en-US" sz="2400" b="1" dirty="0">
                <a:solidFill>
                  <a:srgbClr val="FF0000"/>
                </a:solidFill>
                <a:latin typeface="Times New Roman" panose="02020603050405020304" pitchFamily="18" charset="0"/>
                <a:ea typeface="楷体_GB2312" pitchFamily="49" charset="-122"/>
              </a:rPr>
              <a:t>计算行列式常用方法：</a:t>
            </a:r>
            <a:r>
              <a:rPr lang="zh-CN" altLang="en-US" sz="2400" b="1" dirty="0">
                <a:solidFill>
                  <a:srgbClr val="000000"/>
                </a:solidFill>
                <a:latin typeface="Times New Roman" panose="02020603050405020304" pitchFamily="18" charset="0"/>
                <a:ea typeface="楷体_GB2312" pitchFamily="49" charset="-122"/>
              </a:rPr>
              <a:t>利用行列式性质将给定行列式化为上三角形行列式，从而算得行列式的值．</a:t>
            </a:r>
            <a:endParaRPr lang="zh-CN" altLang="en-US" sz="2400" b="1" dirty="0">
              <a:solidFill>
                <a:srgbClr val="000000"/>
              </a:solidFill>
              <a:latin typeface="Times New Roman" panose="02020603050405020304" pitchFamily="18" charset="0"/>
              <a:ea typeface="楷体_GB2312" pitchFamily="49" charset="-122"/>
            </a:endParaRPr>
          </a:p>
        </p:txBody>
      </p:sp>
      <p:pic>
        <p:nvPicPr>
          <p:cNvPr id="82945" name="图片 82944" descr="ppt/media/image299.wmf"/>
          <p:cNvPicPr/>
          <p:nvPr/>
        </p:nvPicPr>
        <p:blipFill>
          <a:blip r:embed="rId1"/>
          <a:stretch>
            <a:fillRect/>
          </a:stretch>
        </p:blipFill>
        <p:spPr>
          <a:xfrm>
            <a:off x="1955800" y="2133600"/>
            <a:ext cx="3978275" cy="2951163"/>
          </a:xfrm>
          <a:prstGeom prst="rect">
            <a:avLst/>
          </a:prstGeom>
          <a:noFill/>
          <a:ln w="38100">
            <a:noFill/>
          </a:ln>
        </p:spPr>
      </p:pic>
      <p:pic>
        <p:nvPicPr>
          <p:cNvPr id="82946" name="图片 82945" descr="ppt/media/image300.wmf"/>
          <p:cNvPicPr/>
          <p:nvPr/>
        </p:nvPicPr>
        <p:blipFill>
          <a:blip r:embed="rId2"/>
          <a:stretch>
            <a:fillRect/>
          </a:stretch>
        </p:blipFill>
        <p:spPr>
          <a:xfrm>
            <a:off x="6096000" y="2143125"/>
            <a:ext cx="3481388" cy="2947988"/>
          </a:xfrm>
          <a:prstGeom prst="rect">
            <a:avLst/>
          </a:prstGeom>
          <a:noFill/>
          <a:ln w="38100">
            <a:noFill/>
          </a:ln>
        </p:spPr>
      </p:pic>
      <p:pic>
        <p:nvPicPr>
          <p:cNvPr id="82947" name="图片 82946" descr="ppt/media/image301.wmf"/>
          <p:cNvPicPr/>
          <p:nvPr/>
        </p:nvPicPr>
        <p:blipFill>
          <a:blip r:embed="rId3"/>
          <a:stretch>
            <a:fillRect/>
          </a:stretch>
        </p:blipFill>
        <p:spPr>
          <a:xfrm flipH="1">
            <a:off x="1809750" y="2491383"/>
            <a:ext cx="293982" cy="366117"/>
          </a:xfrm>
          <a:prstGeom prst="rect">
            <a:avLst/>
          </a:prstGeom>
          <a:noFill/>
          <a:ln w="38100">
            <a:noFill/>
          </a:ln>
        </p:spPr>
      </p:pic>
      <p:pic>
        <p:nvPicPr>
          <p:cNvPr id="82948" name="图片 82947" descr="ppt/media/image301.wmf"/>
          <p:cNvPicPr/>
          <p:nvPr/>
        </p:nvPicPr>
        <p:blipFill>
          <a:blip r:embed="rId3"/>
          <a:stretch>
            <a:fillRect/>
          </a:stretch>
        </p:blipFill>
        <p:spPr>
          <a:xfrm>
            <a:off x="10178045" y="3348633"/>
            <a:ext cx="275643" cy="366117"/>
          </a:xfrm>
          <a:prstGeom prst="rect">
            <a:avLst/>
          </a:prstGeom>
          <a:noFill/>
          <a:ln w="38100">
            <a:noFill/>
          </a:ln>
        </p:spPr>
      </p:pic>
      <p:pic>
        <p:nvPicPr>
          <p:cNvPr id="82949" name="图片 82948" descr="ppt/media/image302.wmf"/>
          <p:cNvPicPr/>
          <p:nvPr/>
        </p:nvPicPr>
        <p:blipFill>
          <a:blip r:embed="rId4"/>
          <a:stretch>
            <a:fillRect/>
          </a:stretch>
        </p:blipFill>
        <p:spPr>
          <a:xfrm>
            <a:off x="9739313" y="2444750"/>
            <a:ext cx="428625" cy="6096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4" name="Group 9"/>
          <p:cNvGrpSpPr/>
          <p:nvPr/>
        </p:nvGrpSpPr>
        <p:grpSpPr>
          <a:xfrm flipH="1">
            <a:off x="1524000" y="2786380"/>
            <a:ext cx="1285875" cy="928370"/>
            <a:chOff x="1524000" y="2786380"/>
            <a:chExt cx="1285875" cy="928370"/>
          </a:xfrm>
        </p:grpSpPr>
        <p:grpSp>
          <p:nvGrpSpPr>
            <p:cNvPr id="708614" name="Group 10"/>
            <p:cNvGrpSpPr/>
            <p:nvPr/>
          </p:nvGrpSpPr>
          <p:grpSpPr>
            <a:xfrm>
              <a:off x="1524000" y="2786380"/>
              <a:ext cx="892810" cy="928370"/>
              <a:chOff x="1524000" y="2786380"/>
              <a:chExt cx="892810" cy="928370"/>
            </a:xfrm>
          </p:grpSpPr>
          <p:sp>
            <p:nvSpPr>
              <p:cNvPr id="708615" name="Line 11"/>
              <p:cNvSpPr/>
              <p:nvPr/>
            </p:nvSpPr>
            <p:spPr>
              <a:xfrm>
                <a:off x="1524000" y="2786380"/>
                <a:ext cx="892810" cy="0"/>
              </a:xfrm>
              <a:prstGeom prst="line">
                <a:avLst/>
              </a:prstGeom>
              <a:ln w="28575" cap="flat" cmpd="sng">
                <a:solidFill>
                  <a:srgbClr val="0000FF"/>
                </a:solidFill>
                <a:prstDash val="solid"/>
                <a:round/>
                <a:headEnd type="none" w="med" len="med"/>
                <a:tailEnd type="none" w="med" len="med"/>
              </a:ln>
            </p:spPr>
          </p:sp>
          <p:sp>
            <p:nvSpPr>
              <p:cNvPr id="708616" name="Line 12"/>
              <p:cNvSpPr/>
              <p:nvPr/>
            </p:nvSpPr>
            <p:spPr>
              <a:xfrm>
                <a:off x="2416810" y="2786380"/>
                <a:ext cx="0" cy="928370"/>
              </a:xfrm>
              <a:prstGeom prst="line">
                <a:avLst/>
              </a:prstGeom>
              <a:ln w="28575" cap="flat" cmpd="sng">
                <a:solidFill>
                  <a:srgbClr val="0000FF"/>
                </a:solidFill>
                <a:prstDash val="solid"/>
                <a:round/>
                <a:headEnd type="none" w="med" len="med"/>
                <a:tailEnd type="none" w="med" len="med"/>
              </a:ln>
            </p:spPr>
          </p:sp>
          <p:sp>
            <p:nvSpPr>
              <p:cNvPr id="708617" name="Line 13"/>
              <p:cNvSpPr/>
              <p:nvPr/>
            </p:nvSpPr>
            <p:spPr>
              <a:xfrm flipH="1">
                <a:off x="1722755" y="3714750"/>
                <a:ext cx="694690" cy="0"/>
              </a:xfrm>
              <a:prstGeom prst="line">
                <a:avLst/>
              </a:prstGeom>
              <a:ln w="28575" cap="flat" cmpd="sng">
                <a:solidFill>
                  <a:srgbClr val="0000FF"/>
                </a:solidFill>
                <a:prstDash val="solid"/>
                <a:round/>
                <a:headEnd type="none" w="med" len="med"/>
                <a:tailEnd type="triangle" w="med" len="med"/>
              </a:ln>
            </p:spPr>
          </p:sp>
        </p:grpSp>
      </p:grpSp>
      <p:sp>
        <p:nvSpPr>
          <p:cNvPr id="13" name="Rectangle 7"/>
          <p:cNvSpPr/>
          <p:nvPr/>
        </p:nvSpPr>
        <p:spPr>
          <a:xfrm>
            <a:off x="2809875" y="2651125"/>
            <a:ext cx="3143250" cy="492125"/>
          </a:xfrm>
          <a:prstGeom prst="rect">
            <a:avLst/>
          </a:prstGeom>
          <a:noFill/>
          <a:ln w="28575" cap="flat" cmpd="sng">
            <a:solidFill>
              <a:srgbClr val="0000FF"/>
            </a:solidFill>
            <a:prstDash val="solid"/>
            <a:miter/>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cxnSp>
        <p:nvCxnSpPr>
          <p:cNvPr id="15" name="直接连接符 14"/>
          <p:cNvCxnSpPr/>
          <p:nvPr/>
        </p:nvCxnSpPr>
        <p:spPr>
          <a:xfrm rot="16200000" flipH="1">
            <a:off x="6953250" y="857250"/>
            <a:ext cx="2929255" cy="2929255"/>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pic>
        <p:nvPicPr>
          <p:cNvPr id="83969" name="图片 83968" descr="ppt/media/image303.wmf"/>
          <p:cNvPicPr/>
          <p:nvPr/>
        </p:nvPicPr>
        <p:blipFill>
          <a:blip r:embed="rId1"/>
          <a:stretch>
            <a:fillRect/>
          </a:stretch>
        </p:blipFill>
        <p:spPr>
          <a:xfrm>
            <a:off x="1809750" y="928688"/>
            <a:ext cx="4143375" cy="3238500"/>
          </a:xfrm>
          <a:prstGeom prst="rect">
            <a:avLst/>
          </a:prstGeom>
          <a:noFill/>
          <a:ln w="38100">
            <a:noFill/>
          </a:ln>
        </p:spPr>
      </p:pic>
      <p:pic>
        <p:nvPicPr>
          <p:cNvPr id="83970" name="图片 83969" descr="ppt/media/image304.wmf"/>
          <p:cNvPicPr/>
          <p:nvPr/>
        </p:nvPicPr>
        <p:blipFill>
          <a:blip r:embed="rId2"/>
          <a:stretch>
            <a:fillRect/>
          </a:stretch>
        </p:blipFill>
        <p:spPr>
          <a:xfrm>
            <a:off x="5875338" y="714375"/>
            <a:ext cx="4221162" cy="3486150"/>
          </a:xfrm>
          <a:prstGeom prst="rect">
            <a:avLst/>
          </a:prstGeom>
          <a:noFill/>
          <a:ln w="38100">
            <a:noFill/>
          </a:ln>
        </p:spPr>
      </p:pic>
      <p:pic>
        <p:nvPicPr>
          <p:cNvPr id="83971" name="图片 83970" descr="ppt/media/image305.wmf"/>
          <p:cNvPicPr/>
          <p:nvPr/>
        </p:nvPicPr>
        <p:blipFill>
          <a:blip r:embed="rId3"/>
          <a:stretch>
            <a:fillRect/>
          </a:stretch>
        </p:blipFill>
        <p:spPr>
          <a:xfrm>
            <a:off x="2095500" y="4781550"/>
            <a:ext cx="2733675" cy="1219200"/>
          </a:xfrm>
          <a:prstGeom prst="rect">
            <a:avLst/>
          </a:prstGeom>
          <a:noFill/>
          <a:ln w="38100">
            <a:noFill/>
          </a:ln>
        </p:spPr>
      </p:pic>
      <p:pic>
        <p:nvPicPr>
          <p:cNvPr id="83972" name="图片 83971" descr="ppt/media/image306.wmf"/>
          <p:cNvPicPr/>
          <p:nvPr/>
        </p:nvPicPr>
        <p:blipFill>
          <a:blip r:embed="rId4"/>
          <a:stretch>
            <a:fillRect/>
          </a:stretch>
        </p:blipFill>
        <p:spPr>
          <a:xfrm>
            <a:off x="4899025" y="5072063"/>
            <a:ext cx="911225" cy="550862"/>
          </a:xfrm>
          <a:prstGeom prst="rect">
            <a:avLst/>
          </a:prstGeom>
          <a:noFill/>
          <a:ln w="38100">
            <a:noFill/>
          </a:ln>
        </p:spPr>
      </p:pic>
      <p:pic>
        <p:nvPicPr>
          <p:cNvPr id="83973" name="图片 83972" descr="ppt/media/image301.wmf"/>
          <p:cNvPicPr/>
          <p:nvPr/>
        </p:nvPicPr>
        <p:blipFill>
          <a:blip r:embed="rId5"/>
          <a:stretch>
            <a:fillRect/>
          </a:stretch>
        </p:blipFill>
        <p:spPr>
          <a:xfrm flipH="1">
            <a:off x="1524000" y="2960192"/>
            <a:ext cx="413465" cy="475952"/>
          </a:xfrm>
          <a:prstGeom prst="rect">
            <a:avLst/>
          </a:prstGeom>
          <a:noFill/>
          <a:ln w="38100">
            <a:noFill/>
          </a:ln>
        </p:spPr>
      </p:pic>
      <p:pic>
        <p:nvPicPr>
          <p:cNvPr id="83974" name="图片 83973" descr="ppt/media/image307.wmf"/>
          <p:cNvPicPr/>
          <p:nvPr/>
        </p:nvPicPr>
        <p:blipFill>
          <a:blip r:embed="rId6"/>
          <a:stretch>
            <a:fillRect/>
          </a:stretch>
        </p:blipFill>
        <p:spPr>
          <a:xfrm>
            <a:off x="2024063" y="2819400"/>
            <a:ext cx="666750" cy="6096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3010" name="Rectangle 2"/>
          <p:cNvSpPr/>
          <p:nvPr/>
        </p:nvSpPr>
        <p:spPr>
          <a:xfrm>
            <a:off x="2555875" y="4218305"/>
            <a:ext cx="718185" cy="521970"/>
          </a:xfrm>
          <a:prstGeom prst="rect">
            <a:avLst/>
          </a:prstGeom>
          <a:noFill/>
          <a:ln w="9525">
            <a:noFill/>
          </a:ln>
        </p:spPr>
        <p:txBody>
          <a:bodyPr wrap="none" anchor="t">
            <a:spAutoFit/>
          </a:bodyPr>
          <a:p>
            <a:r>
              <a:rPr lang="zh-CN" altLang="en-US" sz="2800" b="1" dirty="0">
                <a:solidFill>
                  <a:srgbClr val="3333FF"/>
                </a:solidFill>
                <a:latin typeface="Times New Roman" panose="02020603050405020304" pitchFamily="18" charset="0"/>
                <a:ea typeface="楷体_GB2312" pitchFamily="49" charset="-122"/>
              </a:rPr>
              <a:t>例</a:t>
            </a:r>
            <a:r>
              <a:rPr lang="en-US" altLang="zh-CN" sz="2800" b="1" dirty="0">
                <a:solidFill>
                  <a:srgbClr val="3333FF"/>
                </a:solidFill>
                <a:latin typeface="Times New Roman" panose="02020603050405020304" pitchFamily="18" charset="0"/>
                <a:ea typeface="楷体_GB2312" pitchFamily="49" charset="-122"/>
              </a:rPr>
              <a:t>2</a:t>
            </a:r>
            <a:endParaRPr lang="zh-CN" altLang="en-US" sz="2800" b="1" dirty="0">
              <a:solidFill>
                <a:srgbClr val="3333FF"/>
              </a:solidFill>
              <a:latin typeface="Times New Roman" panose="02020603050405020304" pitchFamily="18" charset="0"/>
              <a:ea typeface="楷体_GB2312" pitchFamily="49" charset="-122"/>
            </a:endParaRPr>
          </a:p>
        </p:txBody>
      </p:sp>
      <p:sp>
        <p:nvSpPr>
          <p:cNvPr id="709635" name="Text Box 5"/>
          <p:cNvSpPr txBox="1"/>
          <p:nvPr/>
        </p:nvSpPr>
        <p:spPr>
          <a:xfrm>
            <a:off x="2438400" y="1344930"/>
            <a:ext cx="7696200" cy="1014730"/>
          </a:xfrm>
          <a:prstGeom prst="rect">
            <a:avLst/>
          </a:prstGeom>
          <a:noFill/>
          <a:ln w="9525">
            <a:noFill/>
          </a:ln>
        </p:spPr>
        <p:txBody>
          <a:bodyPr anchor="t">
            <a:spAutoFit/>
          </a:bodyPr>
          <a:p>
            <a:pPr>
              <a:spcBef>
                <a:spcPct val="50000"/>
              </a:spcBef>
            </a:pPr>
            <a:r>
              <a:rPr lang="zh-CN" altLang="en-US" sz="2400" b="1" dirty="0">
                <a:solidFill>
                  <a:srgbClr val="000000"/>
                </a:solidFill>
                <a:latin typeface="Times New Roman" panose="02020603050405020304" pitchFamily="18" charset="0"/>
                <a:ea typeface="楷体_GB2312" pitchFamily="49" charset="-122"/>
              </a:rPr>
              <a:t>计算行列式常用方法：利用运算　　　把行列式化为</a:t>
            </a:r>
            <a:endParaRPr lang="zh-CN" altLang="en-US" sz="2400" b="1" dirty="0">
              <a:solidFill>
                <a:srgbClr val="000000"/>
              </a:solidFill>
              <a:latin typeface="Times New Roman" panose="02020603050405020304" pitchFamily="18" charset="0"/>
              <a:ea typeface="楷体_GB2312" pitchFamily="49" charset="-122"/>
            </a:endParaRPr>
          </a:p>
          <a:p>
            <a:pPr>
              <a:spcBef>
                <a:spcPct val="50000"/>
              </a:spcBef>
            </a:pPr>
            <a:r>
              <a:rPr lang="zh-CN" altLang="en-US" sz="2400" b="1" dirty="0">
                <a:solidFill>
                  <a:srgbClr val="000000"/>
                </a:solidFill>
                <a:latin typeface="Times New Roman" panose="02020603050405020304" pitchFamily="18" charset="0"/>
                <a:ea typeface="楷体_GB2312" pitchFamily="49" charset="-122"/>
              </a:rPr>
              <a:t>上三角形行列式，从而算得行列式的值．</a:t>
            </a:r>
            <a:endParaRPr lang="zh-CN" altLang="en-US" sz="2400" b="1" dirty="0">
              <a:solidFill>
                <a:srgbClr val="000000"/>
              </a:solidFill>
              <a:latin typeface="Times New Roman" panose="02020603050405020304" pitchFamily="18" charset="0"/>
              <a:ea typeface="楷体_GB2312" pitchFamily="49" charset="-122"/>
            </a:endParaRPr>
          </a:p>
        </p:txBody>
      </p:sp>
      <p:sp>
        <p:nvSpPr>
          <p:cNvPr id="43015" name="Rectangle 7"/>
          <p:cNvSpPr/>
          <p:nvPr/>
        </p:nvSpPr>
        <p:spPr>
          <a:xfrm>
            <a:off x="4419600" y="3276600"/>
            <a:ext cx="3505200" cy="457200"/>
          </a:xfrm>
          <a:prstGeom prst="rect">
            <a:avLst/>
          </a:prstGeom>
          <a:noFill/>
          <a:ln w="28575" cap="flat" cmpd="sng">
            <a:solidFill>
              <a:srgbClr val="0000FF"/>
            </a:solidFill>
            <a:prstDash val="solid"/>
            <a:miter/>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grpSp>
        <p:nvGrpSpPr>
          <p:cNvPr id="2" name="Group 9"/>
          <p:cNvGrpSpPr/>
          <p:nvPr/>
        </p:nvGrpSpPr>
        <p:grpSpPr>
          <a:xfrm>
            <a:off x="7924800" y="3581400"/>
            <a:ext cx="1003300" cy="381000"/>
            <a:chOff x="7924800" y="3581400"/>
            <a:chExt cx="1003300" cy="381000"/>
          </a:xfrm>
        </p:grpSpPr>
        <p:grpSp>
          <p:nvGrpSpPr>
            <p:cNvPr id="709640" name="Group 10"/>
            <p:cNvGrpSpPr/>
            <p:nvPr/>
          </p:nvGrpSpPr>
          <p:grpSpPr>
            <a:xfrm>
              <a:off x="7924800" y="3581400"/>
              <a:ext cx="685800" cy="381000"/>
              <a:chOff x="7924800" y="3581400"/>
              <a:chExt cx="685800" cy="381000"/>
            </a:xfrm>
          </p:grpSpPr>
          <p:sp>
            <p:nvSpPr>
              <p:cNvPr id="709641" name="Line 11"/>
              <p:cNvSpPr/>
              <p:nvPr/>
            </p:nvSpPr>
            <p:spPr>
              <a:xfrm>
                <a:off x="7924800" y="3581400"/>
                <a:ext cx="685800" cy="0"/>
              </a:xfrm>
              <a:prstGeom prst="line">
                <a:avLst/>
              </a:prstGeom>
              <a:ln w="28575" cap="flat" cmpd="sng">
                <a:solidFill>
                  <a:srgbClr val="0000FF"/>
                </a:solidFill>
                <a:prstDash val="solid"/>
                <a:round/>
                <a:headEnd type="none" w="med" len="med"/>
                <a:tailEnd type="none" w="med" len="med"/>
              </a:ln>
            </p:spPr>
          </p:sp>
          <p:sp>
            <p:nvSpPr>
              <p:cNvPr id="709642" name="Line 12"/>
              <p:cNvSpPr/>
              <p:nvPr/>
            </p:nvSpPr>
            <p:spPr>
              <a:xfrm>
                <a:off x="8610600" y="3581400"/>
                <a:ext cx="0" cy="381000"/>
              </a:xfrm>
              <a:prstGeom prst="line">
                <a:avLst/>
              </a:prstGeom>
              <a:ln w="28575" cap="flat" cmpd="sng">
                <a:solidFill>
                  <a:srgbClr val="0000FF"/>
                </a:solidFill>
                <a:prstDash val="solid"/>
                <a:round/>
                <a:headEnd type="none" w="med" len="med"/>
                <a:tailEnd type="none" w="med" len="med"/>
              </a:ln>
            </p:spPr>
          </p:sp>
          <p:sp>
            <p:nvSpPr>
              <p:cNvPr id="709643" name="Line 13"/>
              <p:cNvSpPr/>
              <p:nvPr/>
            </p:nvSpPr>
            <p:spPr>
              <a:xfrm flipH="1">
                <a:off x="8077200" y="3962400"/>
                <a:ext cx="533400" cy="0"/>
              </a:xfrm>
              <a:prstGeom prst="line">
                <a:avLst/>
              </a:prstGeom>
              <a:ln w="28575" cap="flat" cmpd="sng">
                <a:solidFill>
                  <a:srgbClr val="0000FF"/>
                </a:solidFill>
                <a:prstDash val="solid"/>
                <a:round/>
                <a:headEnd type="none" w="med" len="med"/>
                <a:tailEnd type="triangle" w="med" len="med"/>
              </a:ln>
            </p:spPr>
          </p:sp>
        </p:grpSp>
      </p:grpSp>
      <p:pic>
        <p:nvPicPr>
          <p:cNvPr id="84993" name="图片 84992" descr="ppt/media/image308.wmf"/>
          <p:cNvPicPr/>
          <p:nvPr/>
        </p:nvPicPr>
        <p:blipFill>
          <a:blip r:embed="rId1"/>
          <a:stretch>
            <a:fillRect/>
          </a:stretch>
        </p:blipFill>
        <p:spPr>
          <a:xfrm>
            <a:off x="3663950" y="3281363"/>
            <a:ext cx="4351338" cy="2509837"/>
          </a:xfrm>
          <a:prstGeom prst="rect">
            <a:avLst/>
          </a:prstGeom>
          <a:noFill/>
          <a:ln w="38100">
            <a:noFill/>
          </a:ln>
        </p:spPr>
      </p:pic>
      <p:pic>
        <p:nvPicPr>
          <p:cNvPr id="84994" name="图片 84993" descr="ppt/media/image309.emf"/>
          <p:cNvPicPr/>
          <p:nvPr/>
        </p:nvPicPr>
        <p:blipFill>
          <a:blip r:embed="rId2"/>
          <a:stretch>
            <a:fillRect/>
          </a:stretch>
        </p:blipFill>
        <p:spPr>
          <a:xfrm>
            <a:off x="6824663" y="1387475"/>
            <a:ext cx="1000125" cy="528638"/>
          </a:xfrm>
          <a:prstGeom prst="rect">
            <a:avLst/>
          </a:prstGeom>
          <a:noFill/>
          <a:ln w="38100">
            <a:noFill/>
          </a:ln>
        </p:spPr>
      </p:pic>
      <p:pic>
        <p:nvPicPr>
          <p:cNvPr id="84995" name="图片 84994" descr="ppt/media/image310.wmf"/>
          <p:cNvPicPr/>
          <p:nvPr/>
        </p:nvPicPr>
        <p:blipFill>
          <a:blip r:embed="rId3"/>
          <a:stretch>
            <a:fillRect/>
          </a:stretch>
        </p:blipFill>
        <p:spPr>
          <a:xfrm>
            <a:off x="8153400" y="3276600"/>
            <a:ext cx="444500" cy="317500"/>
          </a:xfrm>
          <a:prstGeom prst="rect">
            <a:avLst/>
          </a:prstGeom>
          <a:noFill/>
          <a:ln w="38100">
            <a:noFill/>
          </a:ln>
        </p:spPr>
      </p:pic>
      <p:pic>
        <p:nvPicPr>
          <p:cNvPr id="84996" name="图片 84995" descr="ppt/media/image301.wmf"/>
          <p:cNvPicPr/>
          <p:nvPr/>
        </p:nvPicPr>
        <p:blipFill>
          <a:blip r:embed="rId4"/>
          <a:stretch>
            <a:fillRect/>
          </a:stretch>
        </p:blipFill>
        <p:spPr>
          <a:xfrm>
            <a:off x="8610600" y="3581400"/>
            <a:ext cx="317500" cy="3175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0"/>
                                  </p:iterate>
                                  <p:childTnLst>
                                    <p:set>
                                      <p:cBhvr>
                                        <p:cTn id="6" dur="1" fill="hold">
                                          <p:stCondLst>
                                            <p:cond delay="0"/>
                                          </p:stCondLst>
                                        </p:cTn>
                                        <p:tgtEl>
                                          <p:spTgt spid="43010"/>
                                        </p:tgtEl>
                                        <p:attrNameLst>
                                          <p:attrName>style.visibility</p:attrName>
                                        </p:attrNameLst>
                                      </p:cBhvr>
                                      <p:to>
                                        <p:strVal val="visible"/>
                                      </p:to>
                                    </p:set>
                                    <p:animEffect transition="in" filter="wipe(left)">
                                      <p:cBhvr>
                                        <p:cTn id="7" dur="75"/>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015"/>
                                        </p:tgtEl>
                                        <p:attrNameLst>
                                          <p:attrName>style.visibility</p:attrName>
                                        </p:attrNameLst>
                                      </p:cBhvr>
                                      <p:to>
                                        <p:strVal val="visible"/>
                                      </p:to>
                                    </p:set>
                                    <p:animEffect transition="in" filter="dissolve">
                                      <p:cBhvr>
                                        <p:cTn id="12" dur="500"/>
                                        <p:tgtEl>
                                          <p:spTgt spid="430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5" grpId="0" animBg="1"/>
    </p:bld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4035" name="Rectangle 3"/>
          <p:cNvSpPr/>
          <p:nvPr/>
        </p:nvSpPr>
        <p:spPr>
          <a:xfrm>
            <a:off x="4337050" y="986155"/>
            <a:ext cx="3505200" cy="457200"/>
          </a:xfrm>
          <a:prstGeom prst="rect">
            <a:avLst/>
          </a:prstGeom>
          <a:noFill/>
          <a:ln w="28575" cap="flat" cmpd="sng">
            <a:solidFill>
              <a:srgbClr val="0000FF"/>
            </a:solidFill>
            <a:prstDash val="solid"/>
            <a:miter/>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grpSp>
        <p:nvGrpSpPr>
          <p:cNvPr id="2" name="Group 5"/>
          <p:cNvGrpSpPr/>
          <p:nvPr/>
        </p:nvGrpSpPr>
        <p:grpSpPr>
          <a:xfrm>
            <a:off x="7842250" y="1290955"/>
            <a:ext cx="1003300" cy="381000"/>
            <a:chOff x="7842250" y="1290955"/>
            <a:chExt cx="1003300" cy="381000"/>
          </a:xfrm>
        </p:grpSpPr>
        <p:grpSp>
          <p:nvGrpSpPr>
            <p:cNvPr id="710661" name="Group 6"/>
            <p:cNvGrpSpPr/>
            <p:nvPr/>
          </p:nvGrpSpPr>
          <p:grpSpPr>
            <a:xfrm>
              <a:off x="7842250" y="1290955"/>
              <a:ext cx="685800" cy="381000"/>
              <a:chOff x="7842250" y="1290955"/>
              <a:chExt cx="685800" cy="381000"/>
            </a:xfrm>
          </p:grpSpPr>
          <p:sp>
            <p:nvSpPr>
              <p:cNvPr id="710662" name="Line 7"/>
              <p:cNvSpPr/>
              <p:nvPr/>
            </p:nvSpPr>
            <p:spPr>
              <a:xfrm>
                <a:off x="7842250" y="1290955"/>
                <a:ext cx="685800" cy="0"/>
              </a:xfrm>
              <a:prstGeom prst="line">
                <a:avLst/>
              </a:prstGeom>
              <a:ln w="28575" cap="flat" cmpd="sng">
                <a:solidFill>
                  <a:srgbClr val="0000FF"/>
                </a:solidFill>
                <a:prstDash val="solid"/>
                <a:round/>
                <a:headEnd type="none" w="med" len="med"/>
                <a:tailEnd type="none" w="med" len="med"/>
              </a:ln>
            </p:spPr>
          </p:sp>
          <p:sp>
            <p:nvSpPr>
              <p:cNvPr id="710663" name="Line 8"/>
              <p:cNvSpPr/>
              <p:nvPr/>
            </p:nvSpPr>
            <p:spPr>
              <a:xfrm>
                <a:off x="8528050" y="1290955"/>
                <a:ext cx="0" cy="381000"/>
              </a:xfrm>
              <a:prstGeom prst="line">
                <a:avLst/>
              </a:prstGeom>
              <a:ln w="28575" cap="flat" cmpd="sng">
                <a:solidFill>
                  <a:srgbClr val="0000FF"/>
                </a:solidFill>
                <a:prstDash val="solid"/>
                <a:round/>
                <a:headEnd type="none" w="med" len="med"/>
                <a:tailEnd type="none" w="med" len="med"/>
              </a:ln>
            </p:spPr>
          </p:sp>
          <p:sp>
            <p:nvSpPr>
              <p:cNvPr id="710664" name="Line 9"/>
              <p:cNvSpPr/>
              <p:nvPr/>
            </p:nvSpPr>
            <p:spPr>
              <a:xfrm flipH="1">
                <a:off x="7994650" y="1671955"/>
                <a:ext cx="533400" cy="0"/>
              </a:xfrm>
              <a:prstGeom prst="line">
                <a:avLst/>
              </a:prstGeom>
              <a:ln w="28575" cap="flat" cmpd="sng">
                <a:solidFill>
                  <a:srgbClr val="0000FF"/>
                </a:solidFill>
                <a:prstDash val="solid"/>
                <a:round/>
                <a:headEnd type="none" w="med" len="med"/>
                <a:tailEnd type="triangle" w="med" len="med"/>
              </a:ln>
            </p:spPr>
          </p:sp>
        </p:grpSp>
      </p:grpSp>
      <p:sp>
        <p:nvSpPr>
          <p:cNvPr id="710666" name="Rectangle 11"/>
          <p:cNvSpPr/>
          <p:nvPr/>
        </p:nvSpPr>
        <p:spPr>
          <a:xfrm>
            <a:off x="2667000" y="1905000"/>
            <a:ext cx="540385" cy="521970"/>
          </a:xfrm>
          <a:prstGeom prst="rect">
            <a:avLst/>
          </a:prstGeom>
          <a:noFill/>
          <a:ln w="9525">
            <a:noFill/>
          </a:ln>
        </p:spPr>
        <p:txBody>
          <a:bodyPr wrap="none" anchor="t">
            <a:spAutoFit/>
          </a:bodyPr>
          <a:p>
            <a:r>
              <a:rPr lang="zh-CN" altLang="en-US" sz="2800" b="1" dirty="0">
                <a:solidFill>
                  <a:srgbClr val="3333FF"/>
                </a:solidFill>
                <a:latin typeface="Times New Roman" panose="02020603050405020304" pitchFamily="18" charset="0"/>
                <a:ea typeface="楷体_GB2312" pitchFamily="49" charset="-122"/>
              </a:rPr>
              <a:t>解</a:t>
            </a:r>
            <a:endParaRPr lang="zh-CN" altLang="en-US" sz="2800" b="1" dirty="0">
              <a:solidFill>
                <a:srgbClr val="3333FF"/>
              </a:solidFill>
              <a:latin typeface="Times New Roman" panose="02020603050405020304" pitchFamily="18" charset="0"/>
              <a:ea typeface="楷体_GB2312" pitchFamily="49" charset="-122"/>
            </a:endParaRPr>
          </a:p>
        </p:txBody>
      </p:sp>
      <p:grpSp>
        <p:nvGrpSpPr>
          <p:cNvPr id="4" name="Group 12"/>
          <p:cNvGrpSpPr/>
          <p:nvPr/>
        </p:nvGrpSpPr>
        <p:grpSpPr>
          <a:xfrm>
            <a:off x="3124200" y="3581400"/>
            <a:ext cx="4603750" cy="2514600"/>
            <a:chOff x="3124200" y="3581400"/>
            <a:chExt cx="4603750" cy="2514600"/>
          </a:xfrm>
        </p:grpSpPr>
        <p:grpSp>
          <p:nvGrpSpPr>
            <p:cNvPr id="710669" name="Group 14"/>
            <p:cNvGrpSpPr/>
            <p:nvPr/>
          </p:nvGrpSpPr>
          <p:grpSpPr>
            <a:xfrm>
              <a:off x="3124200" y="5029200"/>
              <a:ext cx="1039495" cy="96520"/>
              <a:chOff x="3124200" y="5029200"/>
              <a:chExt cx="1039495" cy="96520"/>
            </a:xfrm>
          </p:grpSpPr>
          <p:sp>
            <p:nvSpPr>
              <p:cNvPr id="710670" name="Line 15"/>
              <p:cNvSpPr/>
              <p:nvPr/>
            </p:nvSpPr>
            <p:spPr>
              <a:xfrm>
                <a:off x="3124200" y="5029200"/>
                <a:ext cx="1039495" cy="0"/>
              </a:xfrm>
              <a:prstGeom prst="line">
                <a:avLst/>
              </a:prstGeom>
              <a:ln w="9525" cap="flat" cmpd="sng">
                <a:solidFill>
                  <a:schemeClr val="tx2"/>
                </a:solidFill>
                <a:prstDash val="solid"/>
                <a:round/>
                <a:headEnd type="none" w="med" len="med"/>
                <a:tailEnd type="none" w="med" len="med"/>
              </a:ln>
            </p:spPr>
          </p:sp>
          <p:sp>
            <p:nvSpPr>
              <p:cNvPr id="710671" name="Line 16"/>
              <p:cNvSpPr/>
              <p:nvPr/>
            </p:nvSpPr>
            <p:spPr>
              <a:xfrm>
                <a:off x="3124200" y="5125720"/>
                <a:ext cx="1039495" cy="0"/>
              </a:xfrm>
              <a:prstGeom prst="line">
                <a:avLst/>
              </a:prstGeom>
              <a:ln w="9525" cap="flat" cmpd="sng">
                <a:solidFill>
                  <a:schemeClr val="tx2"/>
                </a:solidFill>
                <a:prstDash val="solid"/>
                <a:round/>
                <a:headEnd type="none" w="med" len="med"/>
                <a:tailEnd type="none" w="med" len="med"/>
              </a:ln>
            </p:spPr>
          </p:sp>
        </p:grpSp>
      </p:grpSp>
      <p:pic>
        <p:nvPicPr>
          <p:cNvPr id="86017" name="图片 86016" descr="ppt/media/image308.wmf"/>
          <p:cNvPicPr/>
          <p:nvPr/>
        </p:nvPicPr>
        <p:blipFill>
          <a:blip r:embed="rId1"/>
          <a:stretch>
            <a:fillRect/>
          </a:stretch>
        </p:blipFill>
        <p:spPr>
          <a:xfrm>
            <a:off x="3581400" y="990600"/>
            <a:ext cx="4351338" cy="2509838"/>
          </a:xfrm>
          <a:prstGeom prst="rect">
            <a:avLst/>
          </a:prstGeom>
          <a:noFill/>
          <a:ln w="38100">
            <a:noFill/>
          </a:ln>
        </p:spPr>
      </p:pic>
      <p:pic>
        <p:nvPicPr>
          <p:cNvPr id="86018" name="图片 86017" descr="ppt/media/image310.wmf"/>
          <p:cNvPicPr/>
          <p:nvPr/>
        </p:nvPicPr>
        <p:blipFill>
          <a:blip r:embed="rId2"/>
          <a:stretch>
            <a:fillRect/>
          </a:stretch>
        </p:blipFill>
        <p:spPr>
          <a:xfrm>
            <a:off x="8070850" y="985838"/>
            <a:ext cx="444500" cy="317500"/>
          </a:xfrm>
          <a:prstGeom prst="rect">
            <a:avLst/>
          </a:prstGeom>
          <a:noFill/>
          <a:ln w="38100">
            <a:noFill/>
          </a:ln>
        </p:spPr>
      </p:pic>
      <p:pic>
        <p:nvPicPr>
          <p:cNvPr id="86019" name="图片 86018" descr="ppt/media/image301.wmf"/>
          <p:cNvPicPr/>
          <p:nvPr/>
        </p:nvPicPr>
        <p:blipFill>
          <a:blip r:embed="rId3"/>
          <a:stretch>
            <a:fillRect/>
          </a:stretch>
        </p:blipFill>
        <p:spPr>
          <a:xfrm>
            <a:off x="8528050" y="1290638"/>
            <a:ext cx="317500" cy="317500"/>
          </a:xfrm>
          <a:prstGeom prst="rect">
            <a:avLst/>
          </a:prstGeom>
          <a:noFill/>
          <a:ln w="38100">
            <a:noFill/>
          </a:ln>
        </p:spPr>
      </p:pic>
      <p:pic>
        <p:nvPicPr>
          <p:cNvPr id="86020" name="图片 86019" descr="ppt/media/image311.wmf"/>
          <p:cNvPicPr/>
          <p:nvPr/>
        </p:nvPicPr>
        <p:blipFill>
          <a:blip r:embed="rId4"/>
          <a:stretch>
            <a:fillRect/>
          </a:stretch>
        </p:blipFill>
        <p:spPr>
          <a:xfrm>
            <a:off x="3200400" y="3581400"/>
            <a:ext cx="4527550" cy="25146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dissolve">
                                      <p:cBhvr>
                                        <p:cTn id="7" dur="500"/>
                                        <p:tgtEl>
                                          <p:spTgt spid="440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2" name="Group 3"/>
          <p:cNvGrpSpPr/>
          <p:nvPr/>
        </p:nvGrpSpPr>
        <p:grpSpPr>
          <a:xfrm>
            <a:off x="2819400" y="4953000"/>
            <a:ext cx="1040130" cy="97155"/>
            <a:chOff x="2819400" y="4953000"/>
            <a:chExt cx="1040130" cy="97155"/>
          </a:xfrm>
        </p:grpSpPr>
        <p:sp>
          <p:nvSpPr>
            <p:cNvPr id="711683" name="Line 4"/>
            <p:cNvSpPr/>
            <p:nvPr/>
          </p:nvSpPr>
          <p:spPr>
            <a:xfrm>
              <a:off x="2819400" y="4953000"/>
              <a:ext cx="1040130" cy="0"/>
            </a:xfrm>
            <a:prstGeom prst="line">
              <a:avLst/>
            </a:prstGeom>
            <a:ln w="9525" cap="flat" cmpd="sng">
              <a:solidFill>
                <a:schemeClr val="tx2"/>
              </a:solidFill>
              <a:prstDash val="solid"/>
              <a:round/>
              <a:headEnd type="none" w="med" len="med"/>
              <a:tailEnd type="none" w="med" len="med"/>
            </a:ln>
          </p:spPr>
        </p:sp>
        <p:sp>
          <p:nvSpPr>
            <p:cNvPr id="711684" name="Line 5"/>
            <p:cNvSpPr/>
            <p:nvPr/>
          </p:nvSpPr>
          <p:spPr>
            <a:xfrm>
              <a:off x="2819400" y="5050155"/>
              <a:ext cx="1040130" cy="0"/>
            </a:xfrm>
            <a:prstGeom prst="line">
              <a:avLst/>
            </a:prstGeom>
            <a:ln w="9525" cap="flat" cmpd="sng">
              <a:solidFill>
                <a:schemeClr val="tx2"/>
              </a:solidFill>
              <a:prstDash val="solid"/>
              <a:round/>
              <a:headEnd type="none" w="med" len="med"/>
              <a:tailEnd type="none" w="med" len="med"/>
            </a:ln>
          </p:spPr>
        </p:sp>
      </p:grpSp>
      <p:grpSp>
        <p:nvGrpSpPr>
          <p:cNvPr id="711686" name="Group 7"/>
          <p:cNvGrpSpPr/>
          <p:nvPr/>
        </p:nvGrpSpPr>
        <p:grpSpPr>
          <a:xfrm>
            <a:off x="3594100" y="2362200"/>
            <a:ext cx="1040130" cy="97155"/>
            <a:chOff x="3594100" y="2362200"/>
            <a:chExt cx="1040130" cy="97155"/>
          </a:xfrm>
        </p:grpSpPr>
        <p:sp>
          <p:nvSpPr>
            <p:cNvPr id="711687" name="Line 8"/>
            <p:cNvSpPr/>
            <p:nvPr/>
          </p:nvSpPr>
          <p:spPr>
            <a:xfrm>
              <a:off x="3594100" y="2362200"/>
              <a:ext cx="1040130" cy="0"/>
            </a:xfrm>
            <a:prstGeom prst="line">
              <a:avLst/>
            </a:prstGeom>
            <a:ln w="9525" cap="flat" cmpd="sng">
              <a:solidFill>
                <a:schemeClr val="tx2"/>
              </a:solidFill>
              <a:prstDash val="solid"/>
              <a:round/>
              <a:headEnd type="none" w="med" len="med"/>
              <a:tailEnd type="none" w="med" len="med"/>
            </a:ln>
          </p:spPr>
        </p:sp>
        <p:sp>
          <p:nvSpPr>
            <p:cNvPr id="711688" name="Line 9"/>
            <p:cNvSpPr/>
            <p:nvPr/>
          </p:nvSpPr>
          <p:spPr>
            <a:xfrm>
              <a:off x="3594100" y="2459355"/>
              <a:ext cx="1040130" cy="0"/>
            </a:xfrm>
            <a:prstGeom prst="line">
              <a:avLst/>
            </a:prstGeom>
            <a:ln w="9525" cap="flat" cmpd="sng">
              <a:solidFill>
                <a:schemeClr val="tx2"/>
              </a:solidFill>
              <a:prstDash val="solid"/>
              <a:round/>
              <a:headEnd type="none" w="med" len="med"/>
              <a:tailEnd type="none" w="med" len="med"/>
            </a:ln>
          </p:spPr>
        </p:sp>
      </p:grpSp>
      <p:sp>
        <p:nvSpPr>
          <p:cNvPr id="45066" name="Rectangle 10"/>
          <p:cNvSpPr/>
          <p:nvPr/>
        </p:nvSpPr>
        <p:spPr>
          <a:xfrm>
            <a:off x="4737100" y="762000"/>
            <a:ext cx="3276600" cy="457200"/>
          </a:xfrm>
          <a:prstGeom prst="rect">
            <a:avLst/>
          </a:prstGeom>
          <a:noFill/>
          <a:ln w="28575" cap="flat" cmpd="sng">
            <a:solidFill>
              <a:srgbClr val="0000FF"/>
            </a:solidFill>
            <a:prstDash val="solid"/>
            <a:miter/>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grpSp>
        <p:nvGrpSpPr>
          <p:cNvPr id="4" name="Group 12"/>
          <p:cNvGrpSpPr/>
          <p:nvPr/>
        </p:nvGrpSpPr>
        <p:grpSpPr>
          <a:xfrm>
            <a:off x="8077200" y="1219200"/>
            <a:ext cx="1003300" cy="838200"/>
            <a:chOff x="8077200" y="1219200"/>
            <a:chExt cx="1003300" cy="838200"/>
          </a:xfrm>
        </p:grpSpPr>
        <p:grpSp>
          <p:nvGrpSpPr>
            <p:cNvPr id="711692" name="Group 13"/>
            <p:cNvGrpSpPr/>
            <p:nvPr/>
          </p:nvGrpSpPr>
          <p:grpSpPr>
            <a:xfrm>
              <a:off x="8077200" y="1219200"/>
              <a:ext cx="685800" cy="838200"/>
              <a:chOff x="8077200" y="1219200"/>
              <a:chExt cx="685800" cy="838200"/>
            </a:xfrm>
          </p:grpSpPr>
          <p:sp>
            <p:nvSpPr>
              <p:cNvPr id="711693" name="Line 14"/>
              <p:cNvSpPr/>
              <p:nvPr/>
            </p:nvSpPr>
            <p:spPr>
              <a:xfrm>
                <a:off x="8077200" y="1219200"/>
                <a:ext cx="685800" cy="0"/>
              </a:xfrm>
              <a:prstGeom prst="line">
                <a:avLst/>
              </a:prstGeom>
              <a:ln w="28575" cap="flat" cmpd="sng">
                <a:solidFill>
                  <a:srgbClr val="0000FF"/>
                </a:solidFill>
                <a:prstDash val="solid"/>
                <a:round/>
                <a:headEnd type="none" w="med" len="med"/>
                <a:tailEnd type="none" w="med" len="med"/>
              </a:ln>
            </p:spPr>
          </p:sp>
          <p:sp>
            <p:nvSpPr>
              <p:cNvPr id="711694" name="Line 15"/>
              <p:cNvSpPr/>
              <p:nvPr/>
            </p:nvSpPr>
            <p:spPr>
              <a:xfrm>
                <a:off x="8763000" y="1219200"/>
                <a:ext cx="0" cy="838200"/>
              </a:xfrm>
              <a:prstGeom prst="line">
                <a:avLst/>
              </a:prstGeom>
              <a:ln w="28575" cap="flat" cmpd="sng">
                <a:solidFill>
                  <a:srgbClr val="0000FF"/>
                </a:solidFill>
                <a:prstDash val="solid"/>
                <a:round/>
                <a:headEnd type="none" w="med" len="med"/>
                <a:tailEnd type="none" w="med" len="med"/>
              </a:ln>
            </p:spPr>
          </p:sp>
          <p:sp>
            <p:nvSpPr>
              <p:cNvPr id="711695" name="Line 16"/>
              <p:cNvSpPr/>
              <p:nvPr/>
            </p:nvSpPr>
            <p:spPr>
              <a:xfrm flipH="1">
                <a:off x="8229600" y="2057400"/>
                <a:ext cx="533400" cy="0"/>
              </a:xfrm>
              <a:prstGeom prst="line">
                <a:avLst/>
              </a:prstGeom>
              <a:ln w="28575" cap="flat" cmpd="sng">
                <a:solidFill>
                  <a:srgbClr val="0000FF"/>
                </a:solidFill>
                <a:prstDash val="solid"/>
                <a:round/>
                <a:headEnd type="none" w="med" len="med"/>
                <a:tailEnd type="triangle" w="med" len="med"/>
              </a:ln>
            </p:spPr>
          </p:sp>
        </p:grpSp>
      </p:grpSp>
      <p:sp>
        <p:nvSpPr>
          <p:cNvPr id="45074" name="Rectangle 18"/>
          <p:cNvSpPr/>
          <p:nvPr/>
        </p:nvSpPr>
        <p:spPr>
          <a:xfrm>
            <a:off x="4648200" y="3581400"/>
            <a:ext cx="3352800" cy="457200"/>
          </a:xfrm>
          <a:prstGeom prst="rect">
            <a:avLst/>
          </a:prstGeom>
          <a:noFill/>
          <a:ln w="28575" cap="flat" cmpd="sng">
            <a:solidFill>
              <a:srgbClr val="0000FF"/>
            </a:solidFill>
            <a:prstDash val="solid"/>
            <a:miter/>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grpSp>
        <p:nvGrpSpPr>
          <p:cNvPr id="6" name="Group 20"/>
          <p:cNvGrpSpPr/>
          <p:nvPr/>
        </p:nvGrpSpPr>
        <p:grpSpPr>
          <a:xfrm>
            <a:off x="8001000" y="3886200"/>
            <a:ext cx="927100" cy="1447800"/>
            <a:chOff x="8001000" y="3886200"/>
            <a:chExt cx="927100" cy="1447800"/>
          </a:xfrm>
        </p:grpSpPr>
        <p:grpSp>
          <p:nvGrpSpPr>
            <p:cNvPr id="711700" name="Group 21"/>
            <p:cNvGrpSpPr/>
            <p:nvPr/>
          </p:nvGrpSpPr>
          <p:grpSpPr>
            <a:xfrm>
              <a:off x="8001000" y="3886200"/>
              <a:ext cx="609600" cy="1447800"/>
              <a:chOff x="8001000" y="3886200"/>
              <a:chExt cx="609600" cy="1447800"/>
            </a:xfrm>
          </p:grpSpPr>
          <p:sp>
            <p:nvSpPr>
              <p:cNvPr id="711701" name="Line 22"/>
              <p:cNvSpPr/>
              <p:nvPr/>
            </p:nvSpPr>
            <p:spPr>
              <a:xfrm>
                <a:off x="8001000" y="3886200"/>
                <a:ext cx="609600" cy="0"/>
              </a:xfrm>
              <a:prstGeom prst="line">
                <a:avLst/>
              </a:prstGeom>
              <a:ln w="28575" cap="flat" cmpd="sng">
                <a:solidFill>
                  <a:srgbClr val="0000FF"/>
                </a:solidFill>
                <a:prstDash val="solid"/>
                <a:round/>
                <a:headEnd type="none" w="med" len="med"/>
                <a:tailEnd type="none" w="med" len="med"/>
              </a:ln>
            </p:spPr>
          </p:sp>
          <p:sp>
            <p:nvSpPr>
              <p:cNvPr id="711702" name="Line 23"/>
              <p:cNvSpPr/>
              <p:nvPr/>
            </p:nvSpPr>
            <p:spPr>
              <a:xfrm>
                <a:off x="8610600" y="3886200"/>
                <a:ext cx="0" cy="1447800"/>
              </a:xfrm>
              <a:prstGeom prst="line">
                <a:avLst/>
              </a:prstGeom>
              <a:ln w="28575" cap="flat" cmpd="sng">
                <a:solidFill>
                  <a:srgbClr val="0000FF"/>
                </a:solidFill>
                <a:prstDash val="solid"/>
                <a:round/>
                <a:headEnd type="none" w="med" len="med"/>
                <a:tailEnd type="none" w="med" len="med"/>
              </a:ln>
            </p:spPr>
          </p:sp>
          <p:sp>
            <p:nvSpPr>
              <p:cNvPr id="711703" name="Line 24"/>
              <p:cNvSpPr/>
              <p:nvPr/>
            </p:nvSpPr>
            <p:spPr>
              <a:xfrm flipH="1">
                <a:off x="8136255" y="5334000"/>
                <a:ext cx="474345" cy="0"/>
              </a:xfrm>
              <a:prstGeom prst="line">
                <a:avLst/>
              </a:prstGeom>
              <a:ln w="28575" cap="flat" cmpd="sng">
                <a:solidFill>
                  <a:srgbClr val="0000FF"/>
                </a:solidFill>
                <a:prstDash val="solid"/>
                <a:round/>
                <a:headEnd type="none" w="med" len="med"/>
                <a:tailEnd type="triangle" w="med" len="med"/>
              </a:ln>
            </p:spPr>
          </p:sp>
        </p:grpSp>
      </p:grpSp>
      <p:grpSp>
        <p:nvGrpSpPr>
          <p:cNvPr id="8" name="Group 28"/>
          <p:cNvGrpSpPr/>
          <p:nvPr/>
        </p:nvGrpSpPr>
        <p:grpSpPr>
          <a:xfrm>
            <a:off x="4038600" y="4038600"/>
            <a:ext cx="762000" cy="1828800"/>
            <a:chOff x="4038600" y="4038600"/>
            <a:chExt cx="762000" cy="1828800"/>
          </a:xfrm>
        </p:grpSpPr>
        <p:grpSp>
          <p:nvGrpSpPr>
            <p:cNvPr id="711708" name="Group 29"/>
            <p:cNvGrpSpPr/>
            <p:nvPr/>
          </p:nvGrpSpPr>
          <p:grpSpPr>
            <a:xfrm flipH="1">
              <a:off x="4038600" y="4038600"/>
              <a:ext cx="762000" cy="1828800"/>
              <a:chOff x="4038600" y="4038600"/>
              <a:chExt cx="762000" cy="1828800"/>
            </a:xfrm>
          </p:grpSpPr>
          <p:sp>
            <p:nvSpPr>
              <p:cNvPr id="711709" name="Line 30"/>
              <p:cNvSpPr/>
              <p:nvPr/>
            </p:nvSpPr>
            <p:spPr>
              <a:xfrm>
                <a:off x="4038600" y="4038600"/>
                <a:ext cx="762000" cy="0"/>
              </a:xfrm>
              <a:prstGeom prst="line">
                <a:avLst/>
              </a:prstGeom>
              <a:ln w="28575" cap="flat" cmpd="sng">
                <a:solidFill>
                  <a:srgbClr val="0000FF"/>
                </a:solidFill>
                <a:prstDash val="solid"/>
                <a:round/>
                <a:headEnd type="none" w="med" len="med"/>
                <a:tailEnd type="none" w="med" len="med"/>
              </a:ln>
            </p:spPr>
          </p:sp>
          <p:sp>
            <p:nvSpPr>
              <p:cNvPr id="711710" name="Line 31"/>
              <p:cNvSpPr/>
              <p:nvPr/>
            </p:nvSpPr>
            <p:spPr>
              <a:xfrm>
                <a:off x="4038600" y="4038600"/>
                <a:ext cx="0" cy="1828800"/>
              </a:xfrm>
              <a:prstGeom prst="line">
                <a:avLst/>
              </a:prstGeom>
              <a:ln w="28575" cap="flat" cmpd="sng">
                <a:solidFill>
                  <a:srgbClr val="0000FF"/>
                </a:solidFill>
                <a:prstDash val="solid"/>
                <a:round/>
                <a:headEnd type="none" w="med" len="med"/>
                <a:tailEnd type="none" w="med" len="med"/>
              </a:ln>
            </p:spPr>
          </p:sp>
          <p:sp>
            <p:nvSpPr>
              <p:cNvPr id="711711" name="Line 32"/>
              <p:cNvSpPr/>
              <p:nvPr/>
            </p:nvSpPr>
            <p:spPr>
              <a:xfrm flipH="1">
                <a:off x="4039235" y="5867400"/>
                <a:ext cx="591820" cy="0"/>
              </a:xfrm>
              <a:prstGeom prst="line">
                <a:avLst/>
              </a:prstGeom>
              <a:ln w="28575" cap="flat" cmpd="sng">
                <a:solidFill>
                  <a:srgbClr val="0000FF"/>
                </a:solidFill>
                <a:prstDash val="solid"/>
                <a:round/>
                <a:headEnd type="none" w="med" len="med"/>
                <a:tailEnd type="triangle" w="med" len="med"/>
              </a:ln>
            </p:spPr>
          </p:sp>
        </p:grpSp>
      </p:grpSp>
      <p:pic>
        <p:nvPicPr>
          <p:cNvPr id="87041" name="图片 87040" descr="ppt/media/image312.wmf"/>
          <p:cNvPicPr/>
          <p:nvPr/>
        </p:nvPicPr>
        <p:blipFill>
          <a:blip r:embed="rId1"/>
          <a:stretch>
            <a:fillRect/>
          </a:stretch>
        </p:blipFill>
        <p:spPr>
          <a:xfrm>
            <a:off x="4572000" y="3581400"/>
            <a:ext cx="3435350" cy="2527300"/>
          </a:xfrm>
          <a:prstGeom prst="rect">
            <a:avLst/>
          </a:prstGeom>
          <a:noFill/>
          <a:ln w="38100">
            <a:noFill/>
          </a:ln>
        </p:spPr>
      </p:pic>
      <p:pic>
        <p:nvPicPr>
          <p:cNvPr id="87042" name="图片 87041" descr="ppt/media/image313.wmf"/>
          <p:cNvPicPr/>
          <p:nvPr/>
        </p:nvPicPr>
        <p:blipFill>
          <a:blip r:embed="rId2"/>
          <a:stretch>
            <a:fillRect/>
          </a:stretch>
        </p:blipFill>
        <p:spPr>
          <a:xfrm>
            <a:off x="3594100" y="762000"/>
            <a:ext cx="4527550" cy="2500313"/>
          </a:xfrm>
          <a:prstGeom prst="rect">
            <a:avLst/>
          </a:prstGeom>
          <a:noFill/>
          <a:ln w="38100">
            <a:noFill/>
          </a:ln>
        </p:spPr>
      </p:pic>
      <p:pic>
        <p:nvPicPr>
          <p:cNvPr id="87043" name="图片 87042" descr="ppt/media/image314.wmf"/>
          <p:cNvPicPr/>
          <p:nvPr/>
        </p:nvPicPr>
        <p:blipFill>
          <a:blip r:embed="rId3"/>
          <a:stretch>
            <a:fillRect/>
          </a:stretch>
        </p:blipFill>
        <p:spPr>
          <a:xfrm>
            <a:off x="8077200" y="838200"/>
            <a:ext cx="952500" cy="406400"/>
          </a:xfrm>
          <a:prstGeom prst="rect">
            <a:avLst/>
          </a:prstGeom>
          <a:noFill/>
          <a:ln w="38100">
            <a:noFill/>
          </a:ln>
        </p:spPr>
      </p:pic>
      <p:pic>
        <p:nvPicPr>
          <p:cNvPr id="87044" name="图片 87043" descr="ppt/media/image301.wmf"/>
          <p:cNvPicPr/>
          <p:nvPr/>
        </p:nvPicPr>
        <p:blipFill>
          <a:blip r:embed="rId4"/>
          <a:stretch>
            <a:fillRect/>
          </a:stretch>
        </p:blipFill>
        <p:spPr>
          <a:xfrm>
            <a:off x="8763000" y="1447800"/>
            <a:ext cx="317500" cy="317500"/>
          </a:xfrm>
          <a:prstGeom prst="rect">
            <a:avLst/>
          </a:prstGeom>
          <a:noFill/>
          <a:ln w="38100">
            <a:noFill/>
          </a:ln>
        </p:spPr>
      </p:pic>
      <p:pic>
        <p:nvPicPr>
          <p:cNvPr id="87045" name="图片 87044" descr="ppt/media/image315.wmf"/>
          <p:cNvPicPr/>
          <p:nvPr/>
        </p:nvPicPr>
        <p:blipFill>
          <a:blip r:embed="rId5"/>
          <a:stretch>
            <a:fillRect/>
          </a:stretch>
        </p:blipFill>
        <p:spPr>
          <a:xfrm>
            <a:off x="8077200" y="3505200"/>
            <a:ext cx="952500" cy="406400"/>
          </a:xfrm>
          <a:prstGeom prst="rect">
            <a:avLst/>
          </a:prstGeom>
          <a:noFill/>
          <a:ln w="38100">
            <a:noFill/>
          </a:ln>
        </p:spPr>
      </p:pic>
      <p:pic>
        <p:nvPicPr>
          <p:cNvPr id="87046" name="图片 87045" descr="ppt/media/image301.wmf"/>
          <p:cNvPicPr/>
          <p:nvPr/>
        </p:nvPicPr>
        <p:blipFill>
          <a:blip r:embed="rId4"/>
          <a:stretch>
            <a:fillRect/>
          </a:stretch>
        </p:blipFill>
        <p:spPr>
          <a:xfrm>
            <a:off x="8610600" y="4572000"/>
            <a:ext cx="317500" cy="317500"/>
          </a:xfrm>
          <a:prstGeom prst="rect">
            <a:avLst/>
          </a:prstGeom>
          <a:noFill/>
          <a:ln w="38100">
            <a:noFill/>
          </a:ln>
        </p:spPr>
      </p:pic>
      <p:pic>
        <p:nvPicPr>
          <p:cNvPr id="87047" name="图片 87046" descr="ppt/media/image316.wmf"/>
          <p:cNvPicPr/>
          <p:nvPr/>
        </p:nvPicPr>
        <p:blipFill>
          <a:blip r:embed="rId6"/>
          <a:stretch>
            <a:fillRect/>
          </a:stretch>
        </p:blipFill>
        <p:spPr>
          <a:xfrm>
            <a:off x="2895600" y="4495800"/>
            <a:ext cx="1003300" cy="419100"/>
          </a:xfrm>
          <a:prstGeom prst="rect">
            <a:avLst/>
          </a:prstGeom>
          <a:noFill/>
          <a:ln w="38100">
            <a:noFill/>
          </a:ln>
        </p:spPr>
      </p:pic>
      <p:pic>
        <p:nvPicPr>
          <p:cNvPr id="87048" name="图片 87047" descr="ppt/media/image317.wmf"/>
          <p:cNvPicPr/>
          <p:nvPr/>
        </p:nvPicPr>
        <p:blipFill>
          <a:blip r:embed="rId7"/>
          <a:stretch>
            <a:fillRect/>
          </a:stretch>
        </p:blipFill>
        <p:spPr>
          <a:xfrm>
            <a:off x="3581400" y="3581400"/>
            <a:ext cx="939800" cy="406400"/>
          </a:xfrm>
          <a:prstGeom prst="rect">
            <a:avLst/>
          </a:prstGeom>
          <a:noFill/>
          <a:ln w="38100">
            <a:noFill/>
          </a:ln>
        </p:spPr>
      </p:pic>
      <p:pic>
        <p:nvPicPr>
          <p:cNvPr id="87049" name="图片 87048" descr="ppt/media/image301.wmf"/>
          <p:cNvPicPr/>
          <p:nvPr/>
        </p:nvPicPr>
        <p:blipFill>
          <a:blip r:embed="rId4"/>
          <a:stretch>
            <a:fillRect/>
          </a:stretch>
        </p:blipFill>
        <p:spPr>
          <a:xfrm>
            <a:off x="4038600" y="4800600"/>
            <a:ext cx="317500" cy="3175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66"/>
                                        </p:tgtEl>
                                        <p:attrNameLst>
                                          <p:attrName>style.visibility</p:attrName>
                                        </p:attrNameLst>
                                      </p:cBhvr>
                                      <p:to>
                                        <p:strVal val="visible"/>
                                      </p:to>
                                    </p:set>
                                    <p:animEffect transition="in" filter="wipe(left)">
                                      <p:cBhvr>
                                        <p:cTn id="7" dur="500"/>
                                        <p:tgtEl>
                                          <p:spTgt spid="450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5074"/>
                                        </p:tgtEl>
                                        <p:attrNameLst>
                                          <p:attrName>style.visibility</p:attrName>
                                        </p:attrNameLst>
                                      </p:cBhvr>
                                      <p:to>
                                        <p:strVal val="visible"/>
                                      </p:to>
                                    </p:set>
                                    <p:animEffect transition="in" filter="wipe(up)">
                                      <p:cBhvr>
                                        <p:cTn id="22" dur="500"/>
                                        <p:tgtEl>
                                          <p:spTgt spid="4507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6" grpId="0" animBg="1"/>
      <p:bldP spid="45074"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2" name="Group 4"/>
          <p:cNvGrpSpPr/>
          <p:nvPr/>
        </p:nvGrpSpPr>
        <p:grpSpPr>
          <a:xfrm>
            <a:off x="2743200" y="4710430"/>
            <a:ext cx="1275080" cy="88900"/>
            <a:chOff x="2743200" y="4710430"/>
            <a:chExt cx="1275080" cy="88900"/>
          </a:xfrm>
        </p:grpSpPr>
        <p:sp>
          <p:nvSpPr>
            <p:cNvPr id="712708" name="Line 5"/>
            <p:cNvSpPr/>
            <p:nvPr/>
          </p:nvSpPr>
          <p:spPr>
            <a:xfrm>
              <a:off x="2743200" y="4710430"/>
              <a:ext cx="1275080" cy="0"/>
            </a:xfrm>
            <a:prstGeom prst="line">
              <a:avLst/>
            </a:prstGeom>
            <a:ln w="9525" cap="flat" cmpd="sng">
              <a:solidFill>
                <a:schemeClr val="tx2"/>
              </a:solidFill>
              <a:prstDash val="solid"/>
              <a:round/>
              <a:headEnd type="none" w="med" len="med"/>
              <a:tailEnd type="none" w="med" len="med"/>
            </a:ln>
          </p:spPr>
        </p:sp>
        <p:sp>
          <p:nvSpPr>
            <p:cNvPr id="712709" name="Line 6"/>
            <p:cNvSpPr/>
            <p:nvPr/>
          </p:nvSpPr>
          <p:spPr>
            <a:xfrm>
              <a:off x="2743200" y="4799330"/>
              <a:ext cx="1275080" cy="0"/>
            </a:xfrm>
            <a:prstGeom prst="line">
              <a:avLst/>
            </a:prstGeom>
            <a:ln w="9525" cap="flat" cmpd="sng">
              <a:solidFill>
                <a:schemeClr val="tx2"/>
              </a:solidFill>
              <a:prstDash val="solid"/>
              <a:round/>
              <a:headEnd type="none" w="med" len="med"/>
              <a:tailEnd type="none" w="med" len="med"/>
            </a:ln>
          </p:spPr>
        </p:sp>
      </p:grpSp>
      <p:sp>
        <p:nvSpPr>
          <p:cNvPr id="46088" name="Rectangle 8"/>
          <p:cNvSpPr/>
          <p:nvPr/>
        </p:nvSpPr>
        <p:spPr>
          <a:xfrm>
            <a:off x="4191000" y="1295400"/>
            <a:ext cx="3505200" cy="457200"/>
          </a:xfrm>
          <a:prstGeom prst="rect">
            <a:avLst/>
          </a:prstGeom>
          <a:noFill/>
          <a:ln w="28575" cap="flat" cmpd="sng">
            <a:solidFill>
              <a:srgbClr val="0000FF"/>
            </a:solidFill>
            <a:prstDash val="solid"/>
            <a:miter/>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46089" name="Rectangle 9"/>
          <p:cNvSpPr/>
          <p:nvPr/>
        </p:nvSpPr>
        <p:spPr>
          <a:xfrm>
            <a:off x="4191000" y="2286000"/>
            <a:ext cx="3505200" cy="457200"/>
          </a:xfrm>
          <a:prstGeom prst="rect">
            <a:avLst/>
          </a:prstGeom>
          <a:noFill/>
          <a:ln w="28575" cap="flat" cmpd="sng">
            <a:solidFill>
              <a:srgbClr val="0000FF"/>
            </a:solidFill>
            <a:prstDash val="solid"/>
            <a:miter/>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46090" name="Line 10"/>
          <p:cNvSpPr/>
          <p:nvPr/>
        </p:nvSpPr>
        <p:spPr>
          <a:xfrm>
            <a:off x="7696200" y="1752600"/>
            <a:ext cx="0" cy="533400"/>
          </a:xfrm>
          <a:prstGeom prst="line">
            <a:avLst/>
          </a:prstGeom>
          <a:ln w="28575" cap="flat" cmpd="sng">
            <a:solidFill>
              <a:srgbClr val="FF0000"/>
            </a:solidFill>
            <a:prstDash val="solid"/>
            <a:round/>
            <a:headEnd type="triangle" w="med" len="med"/>
            <a:tailEnd type="triangle" w="med" len="med"/>
          </a:ln>
        </p:spPr>
      </p:sp>
      <p:sp>
        <p:nvSpPr>
          <p:cNvPr id="46091" name="Rectangle 11"/>
          <p:cNvSpPr/>
          <p:nvPr/>
        </p:nvSpPr>
        <p:spPr>
          <a:xfrm>
            <a:off x="4343400" y="3962400"/>
            <a:ext cx="2819400" cy="457200"/>
          </a:xfrm>
          <a:prstGeom prst="rect">
            <a:avLst/>
          </a:prstGeom>
          <a:noFill/>
          <a:ln w="28575" cap="flat" cmpd="sng">
            <a:solidFill>
              <a:srgbClr val="0000FF"/>
            </a:solidFill>
            <a:prstDash val="solid"/>
            <a:miter/>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grpSp>
        <p:nvGrpSpPr>
          <p:cNvPr id="3" name="Group 12"/>
          <p:cNvGrpSpPr/>
          <p:nvPr/>
        </p:nvGrpSpPr>
        <p:grpSpPr>
          <a:xfrm>
            <a:off x="7162800" y="4267200"/>
            <a:ext cx="774700" cy="533400"/>
            <a:chOff x="7162800" y="4267200"/>
            <a:chExt cx="774700" cy="533400"/>
          </a:xfrm>
        </p:grpSpPr>
        <p:grpSp>
          <p:nvGrpSpPr>
            <p:cNvPr id="712716" name="Group 13"/>
            <p:cNvGrpSpPr/>
            <p:nvPr/>
          </p:nvGrpSpPr>
          <p:grpSpPr>
            <a:xfrm>
              <a:off x="7162800" y="4267200"/>
              <a:ext cx="457200" cy="533400"/>
              <a:chOff x="7162800" y="4267200"/>
              <a:chExt cx="457200" cy="533400"/>
            </a:xfrm>
          </p:grpSpPr>
          <p:sp>
            <p:nvSpPr>
              <p:cNvPr id="712717" name="Line 14"/>
              <p:cNvSpPr/>
              <p:nvPr/>
            </p:nvSpPr>
            <p:spPr>
              <a:xfrm>
                <a:off x="7162800" y="4267200"/>
                <a:ext cx="457200" cy="0"/>
              </a:xfrm>
              <a:prstGeom prst="line">
                <a:avLst/>
              </a:prstGeom>
              <a:ln w="28575" cap="flat" cmpd="sng">
                <a:solidFill>
                  <a:srgbClr val="0000FF"/>
                </a:solidFill>
                <a:prstDash val="solid"/>
                <a:round/>
                <a:headEnd type="none" w="med" len="med"/>
                <a:tailEnd type="none" w="med" len="med"/>
              </a:ln>
            </p:spPr>
          </p:sp>
          <p:sp>
            <p:nvSpPr>
              <p:cNvPr id="712718" name="Line 15"/>
              <p:cNvSpPr/>
              <p:nvPr/>
            </p:nvSpPr>
            <p:spPr>
              <a:xfrm>
                <a:off x="7620000" y="4267200"/>
                <a:ext cx="0" cy="533400"/>
              </a:xfrm>
              <a:prstGeom prst="line">
                <a:avLst/>
              </a:prstGeom>
              <a:ln w="28575" cap="flat" cmpd="sng">
                <a:solidFill>
                  <a:srgbClr val="0000FF"/>
                </a:solidFill>
                <a:prstDash val="solid"/>
                <a:round/>
                <a:headEnd type="none" w="med" len="med"/>
                <a:tailEnd type="none" w="med" len="med"/>
              </a:ln>
            </p:spPr>
          </p:sp>
          <p:sp>
            <p:nvSpPr>
              <p:cNvPr id="712719" name="Line 16"/>
              <p:cNvSpPr/>
              <p:nvPr/>
            </p:nvSpPr>
            <p:spPr>
              <a:xfrm flipH="1">
                <a:off x="7264400" y="4800600"/>
                <a:ext cx="355600" cy="0"/>
              </a:xfrm>
              <a:prstGeom prst="line">
                <a:avLst/>
              </a:prstGeom>
              <a:ln w="28575" cap="flat" cmpd="sng">
                <a:solidFill>
                  <a:srgbClr val="0000FF"/>
                </a:solidFill>
                <a:prstDash val="solid"/>
                <a:round/>
                <a:headEnd type="none" w="med" len="med"/>
                <a:tailEnd type="triangle" w="med" len="med"/>
              </a:ln>
            </p:spPr>
          </p:sp>
        </p:grpSp>
      </p:grpSp>
      <p:grpSp>
        <p:nvGrpSpPr>
          <p:cNvPr id="712721" name="Group 18"/>
          <p:cNvGrpSpPr/>
          <p:nvPr/>
        </p:nvGrpSpPr>
        <p:grpSpPr>
          <a:xfrm>
            <a:off x="2895600" y="1600200"/>
            <a:ext cx="1152525" cy="919480"/>
            <a:chOff x="2895600" y="1600200"/>
            <a:chExt cx="1152525" cy="919480"/>
          </a:xfrm>
        </p:grpSpPr>
        <p:grpSp>
          <p:nvGrpSpPr>
            <p:cNvPr id="712722" name="Group 19"/>
            <p:cNvGrpSpPr/>
            <p:nvPr/>
          </p:nvGrpSpPr>
          <p:grpSpPr>
            <a:xfrm>
              <a:off x="2895600" y="2057400"/>
              <a:ext cx="1001395" cy="90170"/>
              <a:chOff x="2895600" y="2057400"/>
              <a:chExt cx="1001395" cy="90170"/>
            </a:xfrm>
          </p:grpSpPr>
          <p:sp>
            <p:nvSpPr>
              <p:cNvPr id="712723" name="Line 20"/>
              <p:cNvSpPr/>
              <p:nvPr/>
            </p:nvSpPr>
            <p:spPr>
              <a:xfrm>
                <a:off x="2895600" y="2057400"/>
                <a:ext cx="1001395" cy="0"/>
              </a:xfrm>
              <a:prstGeom prst="line">
                <a:avLst/>
              </a:prstGeom>
              <a:ln w="9525" cap="flat" cmpd="sng">
                <a:solidFill>
                  <a:schemeClr val="tx2"/>
                </a:solidFill>
                <a:prstDash val="solid"/>
                <a:round/>
                <a:headEnd type="none" w="med" len="med"/>
                <a:tailEnd type="none" w="med" len="med"/>
              </a:ln>
            </p:spPr>
          </p:sp>
          <p:sp>
            <p:nvSpPr>
              <p:cNvPr id="712724" name="Line 21"/>
              <p:cNvSpPr/>
              <p:nvPr/>
            </p:nvSpPr>
            <p:spPr>
              <a:xfrm>
                <a:off x="2895600" y="2147570"/>
                <a:ext cx="1001395" cy="0"/>
              </a:xfrm>
              <a:prstGeom prst="line">
                <a:avLst/>
              </a:prstGeom>
              <a:ln w="9525" cap="flat" cmpd="sng">
                <a:solidFill>
                  <a:schemeClr val="tx2"/>
                </a:solidFill>
                <a:prstDash val="solid"/>
                <a:round/>
                <a:headEnd type="none" w="med" len="med"/>
                <a:tailEnd type="none" w="med" len="med"/>
              </a:ln>
            </p:spPr>
          </p:sp>
        </p:grpSp>
      </p:grpSp>
      <p:sp>
        <p:nvSpPr>
          <p:cNvPr id="24" name="椭圆 23"/>
          <p:cNvSpPr/>
          <p:nvPr/>
        </p:nvSpPr>
        <p:spPr>
          <a:xfrm>
            <a:off x="4095750" y="4643755"/>
            <a:ext cx="28575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dirty="0">
              <a:ln>
                <a:noFill/>
              </a:ln>
              <a:solidFill>
                <a:srgbClr val="FF0000"/>
              </a:solidFill>
              <a:effectLst/>
              <a:uLnTx/>
              <a:uFillTx/>
              <a:latin typeface="+mn-lt"/>
              <a:ea typeface="+mn-ea"/>
              <a:cs typeface="+mn-cs"/>
            </a:endParaRPr>
          </a:p>
        </p:txBody>
      </p:sp>
      <p:pic>
        <p:nvPicPr>
          <p:cNvPr id="88065" name="图片 88064" descr="ppt/media/image318.wmf"/>
          <p:cNvPicPr/>
          <p:nvPr/>
        </p:nvPicPr>
        <p:blipFill>
          <a:blip r:embed="rId1"/>
          <a:stretch>
            <a:fillRect/>
          </a:stretch>
        </p:blipFill>
        <p:spPr>
          <a:xfrm>
            <a:off x="2862263" y="4297363"/>
            <a:ext cx="1104900" cy="419100"/>
          </a:xfrm>
          <a:prstGeom prst="rect">
            <a:avLst/>
          </a:prstGeom>
          <a:noFill/>
          <a:ln w="38100">
            <a:noFill/>
          </a:ln>
        </p:spPr>
      </p:pic>
      <p:pic>
        <p:nvPicPr>
          <p:cNvPr id="88066" name="图片 88065" descr="ppt/media/image319.wmf"/>
          <p:cNvPicPr/>
          <p:nvPr/>
        </p:nvPicPr>
        <p:blipFill>
          <a:blip r:embed="rId2"/>
          <a:stretch>
            <a:fillRect/>
          </a:stretch>
        </p:blipFill>
        <p:spPr>
          <a:xfrm>
            <a:off x="4114800" y="3505200"/>
            <a:ext cx="3055938" cy="2517775"/>
          </a:xfrm>
          <a:prstGeom prst="rect">
            <a:avLst/>
          </a:prstGeom>
          <a:noFill/>
          <a:ln w="38100">
            <a:noFill/>
          </a:ln>
        </p:spPr>
      </p:pic>
      <p:pic>
        <p:nvPicPr>
          <p:cNvPr id="88067" name="图片 88066" descr="ppt/media/image320.wmf"/>
          <p:cNvPicPr/>
          <p:nvPr/>
        </p:nvPicPr>
        <p:blipFill>
          <a:blip r:embed="rId3"/>
          <a:stretch>
            <a:fillRect/>
          </a:stretch>
        </p:blipFill>
        <p:spPr>
          <a:xfrm>
            <a:off x="4038600" y="838200"/>
            <a:ext cx="3205163" cy="2525713"/>
          </a:xfrm>
          <a:prstGeom prst="rect">
            <a:avLst/>
          </a:prstGeom>
          <a:noFill/>
          <a:ln w="38100">
            <a:noFill/>
          </a:ln>
        </p:spPr>
      </p:pic>
      <p:pic>
        <p:nvPicPr>
          <p:cNvPr id="88068" name="图片 88067" descr="ppt/media/image301.wmf"/>
          <p:cNvPicPr/>
          <p:nvPr/>
        </p:nvPicPr>
        <p:blipFill>
          <a:blip r:embed="rId4"/>
          <a:stretch>
            <a:fillRect/>
          </a:stretch>
        </p:blipFill>
        <p:spPr>
          <a:xfrm>
            <a:off x="7620000" y="4419600"/>
            <a:ext cx="317500" cy="317500"/>
          </a:xfrm>
          <a:prstGeom prst="rect">
            <a:avLst/>
          </a:prstGeom>
          <a:noFill/>
          <a:ln w="38100">
            <a:noFill/>
          </a:ln>
        </p:spPr>
      </p:pic>
      <p:pic>
        <p:nvPicPr>
          <p:cNvPr id="88069" name="图片 88068" descr="ppt/media/image321.wmf"/>
          <p:cNvPicPr/>
          <p:nvPr/>
        </p:nvPicPr>
        <p:blipFill>
          <a:blip r:embed="rId5"/>
          <a:stretch>
            <a:fillRect/>
          </a:stretch>
        </p:blipFill>
        <p:spPr>
          <a:xfrm>
            <a:off x="2971800" y="2133600"/>
            <a:ext cx="1076325" cy="385763"/>
          </a:xfrm>
          <a:prstGeom prst="rect">
            <a:avLst/>
          </a:prstGeom>
          <a:noFill/>
          <a:ln w="38100">
            <a:noFill/>
          </a:ln>
        </p:spPr>
      </p:pic>
      <p:pic>
        <p:nvPicPr>
          <p:cNvPr id="88070" name="图片 88069" descr="ppt/media/image322.wmf"/>
          <p:cNvPicPr/>
          <p:nvPr/>
        </p:nvPicPr>
        <p:blipFill>
          <a:blip r:embed="rId6"/>
          <a:stretch>
            <a:fillRect/>
          </a:stretch>
        </p:blipFill>
        <p:spPr>
          <a:xfrm>
            <a:off x="2971800" y="1600200"/>
            <a:ext cx="1003300" cy="4318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88"/>
                                        </p:tgtEl>
                                        <p:attrNameLst>
                                          <p:attrName>style.visibility</p:attrName>
                                        </p:attrNameLst>
                                      </p:cBhvr>
                                      <p:to>
                                        <p:strVal val="visible"/>
                                      </p:to>
                                    </p:set>
                                    <p:animEffect transition="in" filter="wipe(left)">
                                      <p:cBhvr>
                                        <p:cTn id="7" dur="500"/>
                                        <p:tgtEl>
                                          <p:spTgt spid="460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89"/>
                                        </p:tgtEl>
                                        <p:attrNameLst>
                                          <p:attrName>style.visibility</p:attrName>
                                        </p:attrNameLst>
                                      </p:cBhvr>
                                      <p:to>
                                        <p:strVal val="visible"/>
                                      </p:to>
                                    </p:set>
                                    <p:animEffect transition="in" filter="wipe(left)">
                                      <p:cBhvr>
                                        <p:cTn id="12" dur="500"/>
                                        <p:tgtEl>
                                          <p:spTgt spid="4608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46090"/>
                                        </p:tgtEl>
                                        <p:attrNameLst>
                                          <p:attrName>style.visibility</p:attrName>
                                        </p:attrNameLst>
                                      </p:cBhvr>
                                      <p:to>
                                        <p:strVal val="visible"/>
                                      </p:to>
                                    </p:set>
                                    <p:animEffect transition="in" filter="barn(outHorizontal))">
                                      <p:cBhvr>
                                        <p:cTn id="17" dur="500"/>
                                        <p:tgtEl>
                                          <p:spTgt spid="4609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6091"/>
                                        </p:tgtEl>
                                        <p:attrNameLst>
                                          <p:attrName>style.visibility</p:attrName>
                                        </p:attrNameLst>
                                      </p:cBhvr>
                                      <p:to>
                                        <p:strVal val="visible"/>
                                      </p:to>
                                    </p:set>
                                    <p:animEffect transition="in" filter="wipe(left)">
                                      <p:cBhvr>
                                        <p:cTn id="27" dur="500"/>
                                        <p:tgtEl>
                                          <p:spTgt spid="4609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animBg="1"/>
      <p:bldP spid="46089" grpId="0" animBg="1"/>
      <p:bldP spid="46091" grpId="0" animBg="1"/>
      <p:bldP spid="24"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2" name="Group 4"/>
          <p:cNvGrpSpPr/>
          <p:nvPr/>
        </p:nvGrpSpPr>
        <p:grpSpPr>
          <a:xfrm>
            <a:off x="2924175" y="4691380"/>
            <a:ext cx="1275080" cy="88900"/>
            <a:chOff x="2924175" y="4691380"/>
            <a:chExt cx="1275080" cy="88900"/>
          </a:xfrm>
        </p:grpSpPr>
        <p:sp>
          <p:nvSpPr>
            <p:cNvPr id="713732" name="Line 5"/>
            <p:cNvSpPr/>
            <p:nvPr/>
          </p:nvSpPr>
          <p:spPr>
            <a:xfrm>
              <a:off x="2924175" y="4691380"/>
              <a:ext cx="1275080" cy="0"/>
            </a:xfrm>
            <a:prstGeom prst="line">
              <a:avLst/>
            </a:prstGeom>
            <a:ln w="9525" cap="flat" cmpd="sng">
              <a:solidFill>
                <a:schemeClr val="tx2"/>
              </a:solidFill>
              <a:prstDash val="solid"/>
              <a:round/>
              <a:headEnd type="none" w="med" len="med"/>
              <a:tailEnd type="none" w="med" len="med"/>
            </a:ln>
          </p:spPr>
        </p:sp>
        <p:sp>
          <p:nvSpPr>
            <p:cNvPr id="713733" name="Line 6"/>
            <p:cNvSpPr/>
            <p:nvPr/>
          </p:nvSpPr>
          <p:spPr>
            <a:xfrm>
              <a:off x="2924175" y="4780280"/>
              <a:ext cx="1275080" cy="0"/>
            </a:xfrm>
            <a:prstGeom prst="line">
              <a:avLst/>
            </a:prstGeom>
            <a:ln w="9525" cap="flat" cmpd="sng">
              <a:solidFill>
                <a:schemeClr val="tx2"/>
              </a:solidFill>
              <a:prstDash val="solid"/>
              <a:round/>
              <a:headEnd type="none" w="med" len="med"/>
              <a:tailEnd type="none" w="med" len="med"/>
            </a:ln>
          </p:spPr>
        </p:sp>
      </p:grpSp>
      <p:grpSp>
        <p:nvGrpSpPr>
          <p:cNvPr id="713735" name="Group 8"/>
          <p:cNvGrpSpPr/>
          <p:nvPr/>
        </p:nvGrpSpPr>
        <p:grpSpPr>
          <a:xfrm>
            <a:off x="2895600" y="1659255"/>
            <a:ext cx="1275080" cy="563245"/>
            <a:chOff x="2895600" y="1659255"/>
            <a:chExt cx="1275080" cy="563245"/>
          </a:xfrm>
        </p:grpSpPr>
        <p:grpSp>
          <p:nvGrpSpPr>
            <p:cNvPr id="713737" name="Group 10"/>
            <p:cNvGrpSpPr/>
            <p:nvPr/>
          </p:nvGrpSpPr>
          <p:grpSpPr>
            <a:xfrm>
              <a:off x="2895600" y="2133600"/>
              <a:ext cx="1275080" cy="88900"/>
              <a:chOff x="2895600" y="2133600"/>
              <a:chExt cx="1275080" cy="88900"/>
            </a:xfrm>
          </p:grpSpPr>
          <p:sp>
            <p:nvSpPr>
              <p:cNvPr id="713738" name="Line 11"/>
              <p:cNvSpPr/>
              <p:nvPr/>
            </p:nvSpPr>
            <p:spPr>
              <a:xfrm>
                <a:off x="2895600" y="2133600"/>
                <a:ext cx="1275080" cy="0"/>
              </a:xfrm>
              <a:prstGeom prst="line">
                <a:avLst/>
              </a:prstGeom>
              <a:ln w="9525" cap="flat" cmpd="sng">
                <a:solidFill>
                  <a:schemeClr val="tx2"/>
                </a:solidFill>
                <a:prstDash val="solid"/>
                <a:round/>
                <a:headEnd type="none" w="med" len="med"/>
                <a:tailEnd type="none" w="med" len="med"/>
              </a:ln>
            </p:spPr>
          </p:sp>
          <p:sp>
            <p:nvSpPr>
              <p:cNvPr id="713739" name="Line 12"/>
              <p:cNvSpPr/>
              <p:nvPr/>
            </p:nvSpPr>
            <p:spPr>
              <a:xfrm>
                <a:off x="2895600" y="2222500"/>
                <a:ext cx="1275080" cy="0"/>
              </a:xfrm>
              <a:prstGeom prst="line">
                <a:avLst/>
              </a:prstGeom>
              <a:ln w="9525" cap="flat" cmpd="sng">
                <a:solidFill>
                  <a:schemeClr val="tx2"/>
                </a:solidFill>
                <a:prstDash val="solid"/>
                <a:round/>
                <a:headEnd type="none" w="med" len="med"/>
                <a:tailEnd type="none" w="med" len="med"/>
              </a:ln>
            </p:spPr>
          </p:sp>
        </p:grpSp>
      </p:grpSp>
      <p:sp>
        <p:nvSpPr>
          <p:cNvPr id="47117" name="Rectangle 13"/>
          <p:cNvSpPr/>
          <p:nvPr/>
        </p:nvSpPr>
        <p:spPr>
          <a:xfrm>
            <a:off x="4495800" y="1905000"/>
            <a:ext cx="2819400" cy="457200"/>
          </a:xfrm>
          <a:prstGeom prst="rect">
            <a:avLst/>
          </a:prstGeom>
          <a:noFill/>
          <a:ln w="28575" cap="flat" cmpd="sng">
            <a:solidFill>
              <a:srgbClr val="0000FF"/>
            </a:solidFill>
            <a:prstDash val="solid"/>
            <a:miter/>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grpSp>
        <p:nvGrpSpPr>
          <p:cNvPr id="5" name="Group 14"/>
          <p:cNvGrpSpPr/>
          <p:nvPr/>
        </p:nvGrpSpPr>
        <p:grpSpPr>
          <a:xfrm>
            <a:off x="7315200" y="2133600"/>
            <a:ext cx="774700" cy="533400"/>
            <a:chOff x="7315200" y="2133600"/>
            <a:chExt cx="774700" cy="533400"/>
          </a:xfrm>
        </p:grpSpPr>
        <p:grpSp>
          <p:nvGrpSpPr>
            <p:cNvPr id="713742" name="Group 15"/>
            <p:cNvGrpSpPr/>
            <p:nvPr/>
          </p:nvGrpSpPr>
          <p:grpSpPr>
            <a:xfrm>
              <a:off x="7315200" y="2133600"/>
              <a:ext cx="457200" cy="533400"/>
              <a:chOff x="7315200" y="2133600"/>
              <a:chExt cx="457200" cy="533400"/>
            </a:xfrm>
          </p:grpSpPr>
          <p:sp>
            <p:nvSpPr>
              <p:cNvPr id="713743" name="Line 16"/>
              <p:cNvSpPr/>
              <p:nvPr/>
            </p:nvSpPr>
            <p:spPr>
              <a:xfrm>
                <a:off x="7315200" y="2133600"/>
                <a:ext cx="457200" cy="0"/>
              </a:xfrm>
              <a:prstGeom prst="line">
                <a:avLst/>
              </a:prstGeom>
              <a:ln w="28575" cap="flat" cmpd="sng">
                <a:solidFill>
                  <a:srgbClr val="0000FF"/>
                </a:solidFill>
                <a:prstDash val="solid"/>
                <a:round/>
                <a:headEnd type="none" w="med" len="med"/>
                <a:tailEnd type="none" w="med" len="med"/>
              </a:ln>
            </p:spPr>
          </p:sp>
          <p:sp>
            <p:nvSpPr>
              <p:cNvPr id="713744" name="Line 17"/>
              <p:cNvSpPr/>
              <p:nvPr/>
            </p:nvSpPr>
            <p:spPr>
              <a:xfrm>
                <a:off x="7772400" y="2133600"/>
                <a:ext cx="0" cy="533400"/>
              </a:xfrm>
              <a:prstGeom prst="line">
                <a:avLst/>
              </a:prstGeom>
              <a:ln w="28575" cap="flat" cmpd="sng">
                <a:solidFill>
                  <a:srgbClr val="0000FF"/>
                </a:solidFill>
                <a:prstDash val="solid"/>
                <a:round/>
                <a:headEnd type="none" w="med" len="med"/>
                <a:tailEnd type="none" w="med" len="med"/>
              </a:ln>
            </p:spPr>
          </p:sp>
          <p:sp>
            <p:nvSpPr>
              <p:cNvPr id="713745" name="Line 18"/>
              <p:cNvSpPr/>
              <p:nvPr/>
            </p:nvSpPr>
            <p:spPr>
              <a:xfrm flipH="1">
                <a:off x="7416800" y="2667000"/>
                <a:ext cx="355600" cy="0"/>
              </a:xfrm>
              <a:prstGeom prst="line">
                <a:avLst/>
              </a:prstGeom>
              <a:ln w="28575" cap="flat" cmpd="sng">
                <a:solidFill>
                  <a:srgbClr val="0000FF"/>
                </a:solidFill>
                <a:prstDash val="solid"/>
                <a:round/>
                <a:headEnd type="none" w="med" len="med"/>
                <a:tailEnd type="triangle" w="med" len="med"/>
              </a:ln>
            </p:spPr>
          </p:sp>
        </p:grpSp>
      </p:grpSp>
      <p:sp>
        <p:nvSpPr>
          <p:cNvPr id="47124" name="Rectangle 20"/>
          <p:cNvSpPr/>
          <p:nvPr/>
        </p:nvSpPr>
        <p:spPr>
          <a:xfrm>
            <a:off x="4495800" y="4572000"/>
            <a:ext cx="2590800" cy="457200"/>
          </a:xfrm>
          <a:prstGeom prst="rect">
            <a:avLst/>
          </a:prstGeom>
          <a:noFill/>
          <a:ln w="28575" cap="flat" cmpd="sng">
            <a:solidFill>
              <a:srgbClr val="0000FF"/>
            </a:solidFill>
            <a:prstDash val="solid"/>
            <a:miter/>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grpSp>
        <p:nvGrpSpPr>
          <p:cNvPr id="7" name="Group 22"/>
          <p:cNvGrpSpPr/>
          <p:nvPr/>
        </p:nvGrpSpPr>
        <p:grpSpPr>
          <a:xfrm>
            <a:off x="7086600" y="5029200"/>
            <a:ext cx="774700" cy="762000"/>
            <a:chOff x="7086600" y="5029200"/>
            <a:chExt cx="774700" cy="762000"/>
          </a:xfrm>
        </p:grpSpPr>
        <p:grpSp>
          <p:nvGrpSpPr>
            <p:cNvPr id="713750" name="Group 23"/>
            <p:cNvGrpSpPr/>
            <p:nvPr/>
          </p:nvGrpSpPr>
          <p:grpSpPr>
            <a:xfrm>
              <a:off x="7086600" y="5029200"/>
              <a:ext cx="457200" cy="762000"/>
              <a:chOff x="7086600" y="5029200"/>
              <a:chExt cx="457200" cy="762000"/>
            </a:xfrm>
          </p:grpSpPr>
          <p:sp>
            <p:nvSpPr>
              <p:cNvPr id="713751" name="Line 24"/>
              <p:cNvSpPr/>
              <p:nvPr/>
            </p:nvSpPr>
            <p:spPr>
              <a:xfrm>
                <a:off x="7086600" y="5029200"/>
                <a:ext cx="457200" cy="0"/>
              </a:xfrm>
              <a:prstGeom prst="line">
                <a:avLst/>
              </a:prstGeom>
              <a:ln w="28575" cap="flat" cmpd="sng">
                <a:solidFill>
                  <a:srgbClr val="0000FF"/>
                </a:solidFill>
                <a:prstDash val="solid"/>
                <a:round/>
                <a:headEnd type="none" w="med" len="med"/>
                <a:tailEnd type="none" w="med" len="med"/>
              </a:ln>
            </p:spPr>
          </p:sp>
          <p:sp>
            <p:nvSpPr>
              <p:cNvPr id="713752" name="Line 25"/>
              <p:cNvSpPr/>
              <p:nvPr/>
            </p:nvSpPr>
            <p:spPr>
              <a:xfrm>
                <a:off x="7543800" y="5029200"/>
                <a:ext cx="0" cy="762000"/>
              </a:xfrm>
              <a:prstGeom prst="line">
                <a:avLst/>
              </a:prstGeom>
              <a:ln w="28575" cap="flat" cmpd="sng">
                <a:solidFill>
                  <a:srgbClr val="0000FF"/>
                </a:solidFill>
                <a:prstDash val="solid"/>
                <a:round/>
                <a:headEnd type="none" w="med" len="med"/>
                <a:tailEnd type="none" w="med" len="med"/>
              </a:ln>
            </p:spPr>
          </p:sp>
          <p:sp>
            <p:nvSpPr>
              <p:cNvPr id="713753" name="Line 26"/>
              <p:cNvSpPr/>
              <p:nvPr/>
            </p:nvSpPr>
            <p:spPr>
              <a:xfrm flipH="1">
                <a:off x="7188200" y="5791200"/>
                <a:ext cx="355600" cy="0"/>
              </a:xfrm>
              <a:prstGeom prst="line">
                <a:avLst/>
              </a:prstGeom>
              <a:ln w="28575" cap="flat" cmpd="sng">
                <a:solidFill>
                  <a:srgbClr val="0000FF"/>
                </a:solidFill>
                <a:prstDash val="solid"/>
                <a:round/>
                <a:headEnd type="none" w="med" len="med"/>
                <a:tailEnd type="triangle" w="med" len="med"/>
              </a:ln>
            </p:spPr>
          </p:sp>
        </p:grpSp>
      </p:grpSp>
      <p:pic>
        <p:nvPicPr>
          <p:cNvPr id="89089" name="图片 89088" descr="ppt/media/image323.wmf"/>
          <p:cNvPicPr/>
          <p:nvPr/>
        </p:nvPicPr>
        <p:blipFill>
          <a:blip r:embed="rId1"/>
          <a:stretch>
            <a:fillRect/>
          </a:stretch>
        </p:blipFill>
        <p:spPr>
          <a:xfrm>
            <a:off x="4267200" y="3505200"/>
            <a:ext cx="2809875" cy="2578100"/>
          </a:xfrm>
          <a:prstGeom prst="rect">
            <a:avLst/>
          </a:prstGeom>
          <a:noFill/>
          <a:ln w="38100">
            <a:noFill/>
          </a:ln>
        </p:spPr>
      </p:pic>
      <p:pic>
        <p:nvPicPr>
          <p:cNvPr id="89090" name="图片 89089" descr="ppt/media/image324.wmf"/>
          <p:cNvPicPr/>
          <p:nvPr/>
        </p:nvPicPr>
        <p:blipFill>
          <a:blip r:embed="rId2"/>
          <a:stretch>
            <a:fillRect/>
          </a:stretch>
        </p:blipFill>
        <p:spPr>
          <a:xfrm>
            <a:off x="3119438" y="4230688"/>
            <a:ext cx="900112" cy="431800"/>
          </a:xfrm>
          <a:prstGeom prst="rect">
            <a:avLst/>
          </a:prstGeom>
          <a:noFill/>
          <a:ln w="38100">
            <a:noFill/>
          </a:ln>
        </p:spPr>
      </p:pic>
      <p:pic>
        <p:nvPicPr>
          <p:cNvPr id="89091" name="图片 89090" descr="ppt/media/image325.wmf"/>
          <p:cNvPicPr/>
          <p:nvPr/>
        </p:nvPicPr>
        <p:blipFill>
          <a:blip r:embed="rId3"/>
          <a:stretch>
            <a:fillRect/>
          </a:stretch>
        </p:blipFill>
        <p:spPr>
          <a:xfrm>
            <a:off x="4251325" y="914400"/>
            <a:ext cx="3063875" cy="2489200"/>
          </a:xfrm>
          <a:prstGeom prst="rect">
            <a:avLst/>
          </a:prstGeom>
          <a:noFill/>
          <a:ln w="38100">
            <a:noFill/>
          </a:ln>
        </p:spPr>
      </p:pic>
      <p:pic>
        <p:nvPicPr>
          <p:cNvPr id="89092" name="图片 89091" descr="ppt/media/image326.wmf"/>
          <p:cNvPicPr/>
          <p:nvPr/>
        </p:nvPicPr>
        <p:blipFill>
          <a:blip r:embed="rId4"/>
          <a:stretch>
            <a:fillRect/>
          </a:stretch>
        </p:blipFill>
        <p:spPr>
          <a:xfrm>
            <a:off x="3136900" y="1658938"/>
            <a:ext cx="901700" cy="431800"/>
          </a:xfrm>
          <a:prstGeom prst="rect">
            <a:avLst/>
          </a:prstGeom>
          <a:noFill/>
          <a:ln w="38100">
            <a:noFill/>
          </a:ln>
        </p:spPr>
      </p:pic>
      <p:pic>
        <p:nvPicPr>
          <p:cNvPr id="89093" name="图片 89092" descr="ppt/media/image301.wmf"/>
          <p:cNvPicPr/>
          <p:nvPr/>
        </p:nvPicPr>
        <p:blipFill>
          <a:blip r:embed="rId5"/>
          <a:stretch>
            <a:fillRect/>
          </a:stretch>
        </p:blipFill>
        <p:spPr>
          <a:xfrm>
            <a:off x="7772400" y="2286000"/>
            <a:ext cx="317500" cy="317500"/>
          </a:xfrm>
          <a:prstGeom prst="rect">
            <a:avLst/>
          </a:prstGeom>
          <a:noFill/>
          <a:ln w="38100">
            <a:noFill/>
          </a:ln>
        </p:spPr>
      </p:pic>
      <p:pic>
        <p:nvPicPr>
          <p:cNvPr id="89094" name="图片 89093" descr="ppt/media/image314.wmf"/>
          <p:cNvPicPr/>
          <p:nvPr/>
        </p:nvPicPr>
        <p:blipFill>
          <a:blip r:embed="rId6"/>
          <a:stretch>
            <a:fillRect/>
          </a:stretch>
        </p:blipFill>
        <p:spPr>
          <a:xfrm>
            <a:off x="7162800" y="4572000"/>
            <a:ext cx="952500" cy="406400"/>
          </a:xfrm>
          <a:prstGeom prst="rect">
            <a:avLst/>
          </a:prstGeom>
          <a:noFill/>
          <a:ln w="38100">
            <a:noFill/>
          </a:ln>
        </p:spPr>
      </p:pic>
      <p:pic>
        <p:nvPicPr>
          <p:cNvPr id="89095" name="图片 89094" descr="ppt/media/image301.wmf"/>
          <p:cNvPicPr/>
          <p:nvPr/>
        </p:nvPicPr>
        <p:blipFill>
          <a:blip r:embed="rId5"/>
          <a:stretch>
            <a:fillRect/>
          </a:stretch>
        </p:blipFill>
        <p:spPr>
          <a:xfrm>
            <a:off x="7543800" y="5257800"/>
            <a:ext cx="317500" cy="3175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117"/>
                                        </p:tgtEl>
                                        <p:attrNameLst>
                                          <p:attrName>style.visibility</p:attrName>
                                        </p:attrNameLst>
                                      </p:cBhvr>
                                      <p:to>
                                        <p:strVal val="visible"/>
                                      </p:to>
                                    </p:set>
                                    <p:animEffect transition="in" filter="wipe(left)">
                                      <p:cBhvr>
                                        <p:cTn id="7" dur="500"/>
                                        <p:tgtEl>
                                          <p:spTgt spid="471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7124"/>
                                        </p:tgtEl>
                                        <p:attrNameLst>
                                          <p:attrName>style.visibility</p:attrName>
                                        </p:attrNameLst>
                                      </p:cBhvr>
                                      <p:to>
                                        <p:strVal val="visible"/>
                                      </p:to>
                                    </p:set>
                                    <p:animEffect transition="in" filter="wipe(left)">
                                      <p:cBhvr>
                                        <p:cTn id="22" dur="500"/>
                                        <p:tgtEl>
                                          <p:spTgt spid="471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7" grpId="0" animBg="1"/>
      <p:bldP spid="47124" grpId="0" animBg="1"/>
    </p:bld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2" name="Group 4"/>
          <p:cNvGrpSpPr/>
          <p:nvPr/>
        </p:nvGrpSpPr>
        <p:grpSpPr>
          <a:xfrm>
            <a:off x="2562225" y="4035425"/>
            <a:ext cx="1275080" cy="520700"/>
            <a:chOff x="2562225" y="4035425"/>
            <a:chExt cx="1275080" cy="520700"/>
          </a:xfrm>
        </p:grpSpPr>
        <p:grpSp>
          <p:nvGrpSpPr>
            <p:cNvPr id="714756" name="Group 6"/>
            <p:cNvGrpSpPr/>
            <p:nvPr/>
          </p:nvGrpSpPr>
          <p:grpSpPr>
            <a:xfrm>
              <a:off x="2562225" y="4467225"/>
              <a:ext cx="1275080" cy="88900"/>
              <a:chOff x="2562225" y="4467225"/>
              <a:chExt cx="1275080" cy="88900"/>
            </a:xfrm>
          </p:grpSpPr>
          <p:sp>
            <p:nvSpPr>
              <p:cNvPr id="714757" name="Line 7"/>
              <p:cNvSpPr/>
              <p:nvPr/>
            </p:nvSpPr>
            <p:spPr>
              <a:xfrm>
                <a:off x="2562225" y="4467225"/>
                <a:ext cx="1275080" cy="0"/>
              </a:xfrm>
              <a:prstGeom prst="line">
                <a:avLst/>
              </a:prstGeom>
              <a:ln w="9525" cap="flat" cmpd="sng">
                <a:solidFill>
                  <a:schemeClr val="tx2"/>
                </a:solidFill>
                <a:prstDash val="solid"/>
                <a:round/>
                <a:headEnd type="none" w="med" len="med"/>
                <a:tailEnd type="none" w="med" len="med"/>
              </a:ln>
            </p:spPr>
          </p:sp>
          <p:sp>
            <p:nvSpPr>
              <p:cNvPr id="714758" name="Line 8"/>
              <p:cNvSpPr/>
              <p:nvPr/>
            </p:nvSpPr>
            <p:spPr>
              <a:xfrm>
                <a:off x="2562225" y="4556125"/>
                <a:ext cx="1275080" cy="0"/>
              </a:xfrm>
              <a:prstGeom prst="line">
                <a:avLst/>
              </a:prstGeom>
              <a:ln w="9525" cap="flat" cmpd="sng">
                <a:solidFill>
                  <a:schemeClr val="tx2"/>
                </a:solidFill>
                <a:prstDash val="solid"/>
                <a:round/>
                <a:headEnd type="none" w="med" len="med"/>
                <a:tailEnd type="none" w="med" len="med"/>
              </a:ln>
            </p:spPr>
          </p:sp>
        </p:grpSp>
      </p:grpSp>
      <p:grpSp>
        <p:nvGrpSpPr>
          <p:cNvPr id="714760" name="Group 11"/>
          <p:cNvGrpSpPr/>
          <p:nvPr/>
        </p:nvGrpSpPr>
        <p:grpSpPr>
          <a:xfrm>
            <a:off x="2667000" y="1481455"/>
            <a:ext cx="1275080" cy="499745"/>
            <a:chOff x="2667000" y="1481455"/>
            <a:chExt cx="1275080" cy="499745"/>
          </a:xfrm>
        </p:grpSpPr>
        <p:grpSp>
          <p:nvGrpSpPr>
            <p:cNvPr id="714762" name="Group 13"/>
            <p:cNvGrpSpPr/>
            <p:nvPr/>
          </p:nvGrpSpPr>
          <p:grpSpPr>
            <a:xfrm>
              <a:off x="2667000" y="1892300"/>
              <a:ext cx="1275080" cy="88900"/>
              <a:chOff x="2667000" y="1892300"/>
              <a:chExt cx="1275080" cy="88900"/>
            </a:xfrm>
          </p:grpSpPr>
          <p:sp>
            <p:nvSpPr>
              <p:cNvPr id="714763" name="Line 14"/>
              <p:cNvSpPr/>
              <p:nvPr/>
            </p:nvSpPr>
            <p:spPr>
              <a:xfrm>
                <a:off x="2667000" y="1892300"/>
                <a:ext cx="1275080" cy="0"/>
              </a:xfrm>
              <a:prstGeom prst="line">
                <a:avLst/>
              </a:prstGeom>
              <a:ln w="9525" cap="flat" cmpd="sng">
                <a:solidFill>
                  <a:schemeClr val="tx2"/>
                </a:solidFill>
                <a:prstDash val="solid"/>
                <a:round/>
                <a:headEnd type="none" w="med" len="med"/>
                <a:tailEnd type="none" w="med" len="med"/>
              </a:ln>
            </p:spPr>
          </p:sp>
          <p:sp>
            <p:nvSpPr>
              <p:cNvPr id="714764" name="Line 15"/>
              <p:cNvSpPr/>
              <p:nvPr/>
            </p:nvSpPr>
            <p:spPr>
              <a:xfrm>
                <a:off x="2667000" y="1981200"/>
                <a:ext cx="1275080" cy="0"/>
              </a:xfrm>
              <a:prstGeom prst="line">
                <a:avLst/>
              </a:prstGeom>
              <a:ln w="9525" cap="flat" cmpd="sng">
                <a:solidFill>
                  <a:schemeClr val="tx2"/>
                </a:solidFill>
                <a:prstDash val="solid"/>
                <a:round/>
                <a:headEnd type="none" w="med" len="med"/>
                <a:tailEnd type="none" w="med" len="med"/>
              </a:ln>
            </p:spPr>
          </p:sp>
        </p:grpSp>
      </p:grpSp>
      <p:sp>
        <p:nvSpPr>
          <p:cNvPr id="48144" name="Rectangle 16"/>
          <p:cNvSpPr/>
          <p:nvPr/>
        </p:nvSpPr>
        <p:spPr>
          <a:xfrm>
            <a:off x="4343400" y="2167255"/>
            <a:ext cx="2590800" cy="457200"/>
          </a:xfrm>
          <a:prstGeom prst="rect">
            <a:avLst/>
          </a:prstGeom>
          <a:noFill/>
          <a:ln w="28575" cap="flat" cmpd="sng">
            <a:solidFill>
              <a:srgbClr val="0000FF"/>
            </a:solidFill>
            <a:prstDash val="solid"/>
            <a:miter/>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grpSp>
        <p:nvGrpSpPr>
          <p:cNvPr id="8" name="Group 18"/>
          <p:cNvGrpSpPr/>
          <p:nvPr/>
        </p:nvGrpSpPr>
        <p:grpSpPr>
          <a:xfrm>
            <a:off x="6934200" y="2624455"/>
            <a:ext cx="1155700" cy="381000"/>
            <a:chOff x="6934200" y="2624455"/>
            <a:chExt cx="1155700" cy="381000"/>
          </a:xfrm>
        </p:grpSpPr>
        <p:grpSp>
          <p:nvGrpSpPr>
            <p:cNvPr id="714768" name="Group 19"/>
            <p:cNvGrpSpPr/>
            <p:nvPr/>
          </p:nvGrpSpPr>
          <p:grpSpPr>
            <a:xfrm>
              <a:off x="6934200" y="2624455"/>
              <a:ext cx="838200" cy="381000"/>
              <a:chOff x="6934200" y="2624455"/>
              <a:chExt cx="838200" cy="381000"/>
            </a:xfrm>
          </p:grpSpPr>
          <p:sp>
            <p:nvSpPr>
              <p:cNvPr id="714769" name="Line 20"/>
              <p:cNvSpPr/>
              <p:nvPr/>
            </p:nvSpPr>
            <p:spPr>
              <a:xfrm>
                <a:off x="6934200" y="2624455"/>
                <a:ext cx="838200" cy="0"/>
              </a:xfrm>
              <a:prstGeom prst="line">
                <a:avLst/>
              </a:prstGeom>
              <a:ln w="28575" cap="flat" cmpd="sng">
                <a:solidFill>
                  <a:srgbClr val="0000FF"/>
                </a:solidFill>
                <a:prstDash val="solid"/>
                <a:round/>
                <a:headEnd type="none" w="med" len="med"/>
                <a:tailEnd type="none" w="med" len="med"/>
              </a:ln>
            </p:spPr>
          </p:sp>
          <p:sp>
            <p:nvSpPr>
              <p:cNvPr id="714770" name="Line 21"/>
              <p:cNvSpPr/>
              <p:nvPr/>
            </p:nvSpPr>
            <p:spPr>
              <a:xfrm>
                <a:off x="7772400" y="2624455"/>
                <a:ext cx="0" cy="381000"/>
              </a:xfrm>
              <a:prstGeom prst="line">
                <a:avLst/>
              </a:prstGeom>
              <a:ln w="28575" cap="flat" cmpd="sng">
                <a:solidFill>
                  <a:srgbClr val="0000FF"/>
                </a:solidFill>
                <a:prstDash val="solid"/>
                <a:round/>
                <a:headEnd type="none" w="med" len="med"/>
                <a:tailEnd type="none" w="med" len="med"/>
              </a:ln>
            </p:spPr>
          </p:sp>
          <p:sp>
            <p:nvSpPr>
              <p:cNvPr id="714771" name="Line 22"/>
              <p:cNvSpPr/>
              <p:nvPr/>
            </p:nvSpPr>
            <p:spPr>
              <a:xfrm flipH="1">
                <a:off x="7120255" y="3005455"/>
                <a:ext cx="652145" cy="0"/>
              </a:xfrm>
              <a:prstGeom prst="line">
                <a:avLst/>
              </a:prstGeom>
              <a:ln w="28575" cap="flat" cmpd="sng">
                <a:solidFill>
                  <a:srgbClr val="0000FF"/>
                </a:solidFill>
                <a:prstDash val="solid"/>
                <a:round/>
                <a:headEnd type="none" w="med" len="med"/>
                <a:tailEnd type="triangle" w="med" len="med"/>
              </a:ln>
            </p:spPr>
          </p:sp>
        </p:grpSp>
      </p:grpSp>
      <p:sp>
        <p:nvSpPr>
          <p:cNvPr id="48152" name="Line 24"/>
          <p:cNvSpPr/>
          <p:nvPr/>
        </p:nvSpPr>
        <p:spPr>
          <a:xfrm>
            <a:off x="4419600" y="3473450"/>
            <a:ext cx="2676525" cy="2241550"/>
          </a:xfrm>
          <a:prstGeom prst="line">
            <a:avLst/>
          </a:prstGeom>
          <a:ln w="38100" cap="rnd" cmpd="sng">
            <a:solidFill>
              <a:srgbClr val="FF0000"/>
            </a:solidFill>
            <a:prstDash val="sysDot"/>
            <a:round/>
            <a:headEnd type="none" w="med" len="med"/>
            <a:tailEnd type="none" w="med" len="med"/>
          </a:ln>
        </p:spPr>
      </p:sp>
      <p:sp>
        <p:nvSpPr>
          <p:cNvPr id="27" name="Rectangle 3"/>
          <p:cNvSpPr/>
          <p:nvPr/>
        </p:nvSpPr>
        <p:spPr>
          <a:xfrm>
            <a:off x="7429500" y="4619625"/>
            <a:ext cx="2881630" cy="521970"/>
          </a:xfrm>
          <a:prstGeom prst="rect">
            <a:avLst/>
          </a:prstGeom>
          <a:noFill/>
          <a:ln w="9525">
            <a:noFill/>
          </a:ln>
        </p:spPr>
        <p:txBody>
          <a:bodyPr anchor="t">
            <a:spAutoFit/>
          </a:bodyPr>
          <a:p>
            <a:r>
              <a:rPr lang="zh-CN" altLang="en-US" sz="2800" b="1" dirty="0">
                <a:solidFill>
                  <a:srgbClr val="3333FF"/>
                </a:solidFill>
                <a:latin typeface="Times New Roman" panose="02020603050405020304" pitchFamily="18" charset="0"/>
                <a:ea typeface="楷体_GB2312" pitchFamily="49" charset="-122"/>
              </a:rPr>
              <a:t>练习  </a:t>
            </a:r>
            <a:r>
              <a:rPr lang="en-US" altLang="zh-CN" sz="2800" b="1" dirty="0">
                <a:solidFill>
                  <a:srgbClr val="3333FF"/>
                </a:solidFill>
                <a:latin typeface="Times New Roman" panose="02020603050405020304" pitchFamily="18" charset="0"/>
                <a:ea typeface="楷体_GB2312" pitchFamily="49" charset="-122"/>
              </a:rPr>
              <a:t>P</a:t>
            </a:r>
            <a:r>
              <a:rPr lang="en-US" altLang="zh-CN" sz="2800" b="1" baseline="-25000" dirty="0">
                <a:solidFill>
                  <a:srgbClr val="3333FF"/>
                </a:solidFill>
                <a:latin typeface="Times New Roman" panose="02020603050405020304" pitchFamily="18" charset="0"/>
                <a:ea typeface="楷体_GB2312" pitchFamily="49" charset="-122"/>
              </a:rPr>
              <a:t>21    </a:t>
            </a:r>
            <a:r>
              <a:rPr lang="en-US" altLang="zh-CN" sz="2800" b="1" dirty="0">
                <a:solidFill>
                  <a:srgbClr val="3333FF"/>
                </a:solidFill>
                <a:latin typeface="Times New Roman" panose="02020603050405020304" pitchFamily="18" charset="0"/>
                <a:ea typeface="楷体_GB2312" pitchFamily="49" charset="-122"/>
              </a:rPr>
              <a:t>4</a:t>
            </a:r>
            <a:r>
              <a:rPr lang="zh-CN" altLang="en-US" sz="2800" b="1" dirty="0">
                <a:solidFill>
                  <a:srgbClr val="3333FF"/>
                </a:solidFill>
                <a:latin typeface="Times New Roman" panose="02020603050405020304" pitchFamily="18" charset="0"/>
                <a:ea typeface="楷体_GB2312" pitchFamily="49" charset="-122"/>
              </a:rPr>
              <a:t>（</a:t>
            </a:r>
            <a:r>
              <a:rPr lang="en-US" altLang="zh-CN" sz="2800" b="1" dirty="0">
                <a:solidFill>
                  <a:srgbClr val="3333FF"/>
                </a:solidFill>
                <a:latin typeface="Times New Roman" panose="02020603050405020304" pitchFamily="18" charset="0"/>
                <a:ea typeface="楷体_GB2312" pitchFamily="49" charset="-122"/>
              </a:rPr>
              <a:t>1</a:t>
            </a:r>
            <a:r>
              <a:rPr lang="zh-CN" altLang="en-US" sz="2800" b="1" dirty="0">
                <a:solidFill>
                  <a:srgbClr val="3333FF"/>
                </a:solidFill>
                <a:latin typeface="Times New Roman" panose="02020603050405020304" pitchFamily="18" charset="0"/>
                <a:ea typeface="楷体_GB2312" pitchFamily="49" charset="-122"/>
              </a:rPr>
              <a:t>）  </a:t>
            </a:r>
            <a:endParaRPr lang="zh-CN" altLang="en-US" sz="2800" b="1" dirty="0">
              <a:solidFill>
                <a:srgbClr val="000000"/>
              </a:solidFill>
              <a:latin typeface="Times New Roman" panose="02020603050405020304" pitchFamily="18" charset="0"/>
              <a:ea typeface="楷体_GB2312" pitchFamily="49" charset="-122"/>
            </a:endParaRPr>
          </a:p>
        </p:txBody>
      </p:sp>
      <p:pic>
        <p:nvPicPr>
          <p:cNvPr id="90113" name="图片 90112" descr="ppt/media/image327.wmf"/>
          <p:cNvPicPr/>
          <p:nvPr/>
        </p:nvPicPr>
        <p:blipFill>
          <a:blip r:embed="rId1"/>
          <a:stretch>
            <a:fillRect/>
          </a:stretch>
        </p:blipFill>
        <p:spPr>
          <a:xfrm>
            <a:off x="3968750" y="3286125"/>
            <a:ext cx="3055938" cy="2398713"/>
          </a:xfrm>
          <a:prstGeom prst="rect">
            <a:avLst/>
          </a:prstGeom>
          <a:noFill/>
          <a:ln w="38100">
            <a:noFill/>
          </a:ln>
        </p:spPr>
      </p:pic>
      <p:pic>
        <p:nvPicPr>
          <p:cNvPr id="90114" name="图片 90113" descr="ppt/media/image328.wmf"/>
          <p:cNvPicPr/>
          <p:nvPr/>
        </p:nvPicPr>
        <p:blipFill>
          <a:blip r:embed="rId2"/>
          <a:stretch>
            <a:fillRect/>
          </a:stretch>
        </p:blipFill>
        <p:spPr>
          <a:xfrm>
            <a:off x="2682875" y="4035425"/>
            <a:ext cx="1079500" cy="431800"/>
          </a:xfrm>
          <a:prstGeom prst="rect">
            <a:avLst/>
          </a:prstGeom>
          <a:noFill/>
          <a:ln w="38100">
            <a:noFill/>
          </a:ln>
        </p:spPr>
      </p:pic>
      <p:pic>
        <p:nvPicPr>
          <p:cNvPr id="90115" name="图片 90114" descr="ppt/media/image329.wmf"/>
          <p:cNvPicPr/>
          <p:nvPr/>
        </p:nvPicPr>
        <p:blipFill>
          <a:blip r:embed="rId3"/>
          <a:stretch>
            <a:fillRect/>
          </a:stretch>
        </p:blipFill>
        <p:spPr>
          <a:xfrm>
            <a:off x="4086225" y="642938"/>
            <a:ext cx="2847975" cy="2578100"/>
          </a:xfrm>
          <a:prstGeom prst="rect">
            <a:avLst/>
          </a:prstGeom>
          <a:noFill/>
          <a:ln w="38100">
            <a:noFill/>
          </a:ln>
        </p:spPr>
      </p:pic>
      <p:pic>
        <p:nvPicPr>
          <p:cNvPr id="90116" name="图片 90115" descr="ppt/media/image330.wmf"/>
          <p:cNvPicPr/>
          <p:nvPr/>
        </p:nvPicPr>
        <p:blipFill>
          <a:blip r:embed="rId4"/>
          <a:stretch>
            <a:fillRect/>
          </a:stretch>
        </p:blipFill>
        <p:spPr>
          <a:xfrm>
            <a:off x="2841625" y="1481138"/>
            <a:ext cx="968375" cy="431800"/>
          </a:xfrm>
          <a:prstGeom prst="rect">
            <a:avLst/>
          </a:prstGeom>
          <a:noFill/>
          <a:ln w="38100">
            <a:noFill/>
          </a:ln>
        </p:spPr>
      </p:pic>
      <p:pic>
        <p:nvPicPr>
          <p:cNvPr id="90117" name="图片 90116" descr="ppt/media/image331.wmf"/>
          <p:cNvPicPr/>
          <p:nvPr/>
        </p:nvPicPr>
        <p:blipFill>
          <a:blip r:embed="rId5"/>
          <a:stretch>
            <a:fillRect/>
          </a:stretch>
        </p:blipFill>
        <p:spPr>
          <a:xfrm>
            <a:off x="7086600" y="2243138"/>
            <a:ext cx="431800" cy="304800"/>
          </a:xfrm>
          <a:prstGeom prst="rect">
            <a:avLst/>
          </a:prstGeom>
          <a:noFill/>
          <a:ln w="38100">
            <a:noFill/>
          </a:ln>
        </p:spPr>
      </p:pic>
      <p:pic>
        <p:nvPicPr>
          <p:cNvPr id="90118" name="图片 90117" descr="ppt/media/image301.wmf"/>
          <p:cNvPicPr/>
          <p:nvPr/>
        </p:nvPicPr>
        <p:blipFill>
          <a:blip r:embed="rId6"/>
          <a:stretch>
            <a:fillRect/>
          </a:stretch>
        </p:blipFill>
        <p:spPr>
          <a:xfrm>
            <a:off x="7772400" y="2624138"/>
            <a:ext cx="317500" cy="317500"/>
          </a:xfrm>
          <a:prstGeom prst="rect">
            <a:avLst/>
          </a:prstGeom>
          <a:noFill/>
          <a:ln w="38100">
            <a:noFill/>
          </a:ln>
        </p:spPr>
      </p:pic>
      <p:pic>
        <p:nvPicPr>
          <p:cNvPr id="90119" name="图片 90118" descr="ppt/media/image332.wmf"/>
          <p:cNvPicPr/>
          <p:nvPr/>
        </p:nvPicPr>
        <p:blipFill>
          <a:blip r:embed="rId7"/>
          <a:stretch>
            <a:fillRect/>
          </a:stretch>
        </p:blipFill>
        <p:spPr>
          <a:xfrm>
            <a:off x="2667000" y="5857875"/>
            <a:ext cx="2168525" cy="366713"/>
          </a:xfrm>
          <a:prstGeom prst="rect">
            <a:avLst/>
          </a:prstGeom>
          <a:noFill/>
          <a:ln w="38100">
            <a:noFill/>
          </a:ln>
        </p:spPr>
      </p:pic>
      <p:pic>
        <p:nvPicPr>
          <p:cNvPr id="90120" name="图片 90119" descr="ppt/media/image333.wmf"/>
          <p:cNvPicPr/>
          <p:nvPr/>
        </p:nvPicPr>
        <p:blipFill>
          <a:blip r:embed="rId8"/>
          <a:stretch>
            <a:fillRect/>
          </a:stretch>
        </p:blipFill>
        <p:spPr>
          <a:xfrm>
            <a:off x="4976813" y="5875338"/>
            <a:ext cx="620712" cy="287337"/>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144"/>
                                        </p:tgtEl>
                                        <p:attrNameLst>
                                          <p:attrName>style.visibility</p:attrName>
                                        </p:attrNameLst>
                                      </p:cBhvr>
                                      <p:to>
                                        <p:strVal val="visible"/>
                                      </p:to>
                                    </p:set>
                                    <p:animEffect transition="in" filter="wipe(left)">
                                      <p:cBhvr>
                                        <p:cTn id="7" dur="500"/>
                                        <p:tgtEl>
                                          <p:spTgt spid="481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8152"/>
                                        </p:tgtEl>
                                        <p:attrNameLst>
                                          <p:attrName>style.visibility</p:attrName>
                                        </p:attrNameLst>
                                      </p:cBhvr>
                                      <p:to>
                                        <p:strVal val="visible"/>
                                      </p:to>
                                    </p:set>
                                    <p:animEffect transition="in" filter="wipe(up)">
                                      <p:cBhvr>
                                        <p:cTn id="22" dur="500"/>
                                        <p:tgtEl>
                                          <p:spTgt spid="4815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4" grpId="0"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标题 1"/>
          <p:cNvSpPr>
            <a:spLocks noGrp="1"/>
          </p:cNvSpPr>
          <p:nvPr>
            <p:ph type="title"/>
          </p:nvPr>
        </p:nvSpPr>
        <p:spPr>
          <a:xfrm>
            <a:off x="2301875" y="92075"/>
            <a:ext cx="7772400" cy="1143000"/>
          </a:xfrm>
        </p:spPr>
        <p:txBody>
          <a:bodyPr vert="horz" wrap="square" lIns="91440" tIns="45720" rIns="91440" bIns="45720" anchor="ctr"/>
          <a:p>
            <a:pPr eaLnBrk="1" hangingPunct="1"/>
            <a:r>
              <a:rPr lang="zh-CN" altLang="en-US" dirty="0"/>
              <a:t>老师的几点希望：</a:t>
            </a:r>
            <a:endParaRPr lang="zh-CN" altLang="en-US" dirty="0"/>
          </a:p>
        </p:txBody>
      </p:sp>
      <p:sp>
        <p:nvSpPr>
          <p:cNvPr id="13314" name="文本框 4"/>
          <p:cNvSpPr txBox="1"/>
          <p:nvPr/>
        </p:nvSpPr>
        <p:spPr>
          <a:xfrm>
            <a:off x="2581275" y="1566863"/>
            <a:ext cx="7667625" cy="3969385"/>
          </a:xfrm>
          <a:prstGeom prst="rect">
            <a:avLst/>
          </a:prstGeom>
          <a:noFill/>
          <a:ln w="9525">
            <a:noFill/>
          </a:ln>
        </p:spPr>
        <p:txBody>
          <a:bodyPr anchor="t">
            <a:spAutoFit/>
          </a:bodyPr>
          <a:p>
            <a:pPr marL="342900" indent="-342900">
              <a:lnSpc>
                <a:spcPct val="150000"/>
              </a:lnSpc>
              <a:buChar char="•"/>
            </a:pPr>
            <a:r>
              <a:rPr lang="zh-CN" altLang="en-US" sz="2400" b="1" dirty="0">
                <a:latin typeface="Arial" panose="020B0604020202020204" pitchFamily="34" charset="0"/>
                <a:ea typeface="宋体" panose="02010600030101010101" pitchFamily="2" charset="-122"/>
              </a:rPr>
              <a:t>按时出勤，不要人间仙境来回穿梭，更不要四海八荒到处溜达；</a:t>
            </a:r>
            <a:endParaRPr lang="zh-CN" altLang="en-US" sz="2400" b="1" dirty="0">
              <a:latin typeface="Arial" panose="020B0604020202020204" pitchFamily="34" charset="0"/>
              <a:ea typeface="宋体" panose="02010600030101010101" pitchFamily="2" charset="-122"/>
            </a:endParaRPr>
          </a:p>
          <a:p>
            <a:pPr marL="342900" indent="-342900">
              <a:lnSpc>
                <a:spcPct val="150000"/>
              </a:lnSpc>
              <a:buChar char="•"/>
            </a:pPr>
            <a:r>
              <a:rPr lang="zh-CN" altLang="en-US" sz="2400" b="1" dirty="0">
                <a:latin typeface="Arial" panose="020B0604020202020204" pitchFamily="34" charset="0"/>
                <a:ea typeface="宋体" panose="02010600030101010101" pitchFamily="2" charset="-122"/>
              </a:rPr>
              <a:t>上课要带着元神来，不能只来个仙体；</a:t>
            </a:r>
            <a:endParaRPr lang="zh-CN" altLang="en-US" sz="2400" b="1" dirty="0">
              <a:latin typeface="Arial" panose="020B0604020202020204" pitchFamily="34" charset="0"/>
              <a:ea typeface="宋体" panose="02010600030101010101" pitchFamily="2" charset="-122"/>
            </a:endParaRPr>
          </a:p>
          <a:p>
            <a:pPr marL="342900" indent="-342900">
              <a:lnSpc>
                <a:spcPct val="150000"/>
              </a:lnSpc>
              <a:buChar char="•"/>
            </a:pPr>
            <a:r>
              <a:rPr lang="zh-CN" altLang="en-US" sz="2400" b="1" dirty="0">
                <a:latin typeface="Arial" panose="020B0604020202020204" pitchFamily="34" charset="0"/>
                <a:ea typeface="宋体" panose="02010600030101010101" pitchFamily="2" charset="-122"/>
              </a:rPr>
              <a:t>老师会把十几年的修为毫无保留地渡给你，帮你渡劫；</a:t>
            </a:r>
            <a:endParaRPr lang="zh-CN" altLang="en-US" sz="2400" b="1" dirty="0">
              <a:latin typeface="Arial" panose="020B0604020202020204" pitchFamily="34" charset="0"/>
              <a:ea typeface="宋体" panose="02010600030101010101" pitchFamily="2" charset="-122"/>
            </a:endParaRPr>
          </a:p>
          <a:p>
            <a:pPr marL="342900" indent="-342900">
              <a:lnSpc>
                <a:spcPct val="150000"/>
              </a:lnSpc>
              <a:buChar char="•"/>
            </a:pPr>
            <a:r>
              <a:rPr lang="zh-CN" altLang="en-US" sz="2400" b="1" dirty="0">
                <a:latin typeface="Arial" panose="020B0604020202020204" pitchFamily="34" charset="0"/>
                <a:ea typeface="宋体" panose="02010600030101010101" pitchFamily="2" charset="-122"/>
              </a:rPr>
              <a:t>自己要努力，争取顺利飞升上神，最起码也要上仙，千万不要应劫、挂科；</a:t>
            </a:r>
            <a:endParaRPr lang="zh-CN" altLang="en-US" sz="2400" b="1" dirty="0">
              <a:latin typeface="Arial" panose="020B0604020202020204" pitchFamily="34" charset="0"/>
              <a:ea typeface="宋体" panose="02010600030101010101" pitchFamily="2" charset="-122"/>
            </a:endParaRPr>
          </a:p>
          <a:p>
            <a:pPr marL="342900" indent="-342900">
              <a:lnSpc>
                <a:spcPct val="150000"/>
              </a:lnSpc>
              <a:buChar char="•"/>
            </a:pPr>
            <a:r>
              <a:rPr lang="zh-CN" altLang="en-US" sz="2400" b="1" dirty="0">
                <a:latin typeface="Arial" panose="020B0604020202020204" pitchFamily="34" charset="0"/>
                <a:ea typeface="宋体" panose="02010600030101010101" pitchFamily="2" charset="-122"/>
              </a:rPr>
              <a:t>学好这门课，收益三生三世，收获十里桃林！</a:t>
            </a:r>
            <a:endParaRPr lang="zh-CN" altLang="en-US" sz="2400" b="1" dirty="0">
              <a:latin typeface="Arial" panose="020B0604020202020204" pitchFamily="34" charset="0"/>
              <a:ea typeface="宋体" panose="02010600030101010101" pitchFamily="2" charset="-122"/>
            </a:endParaRPr>
          </a:p>
        </p:txBody>
      </p:sp>
    </p:spTree>
  </p:cSld>
  <p:clrMapOvr>
    <a:masterClrMapping/>
  </p:clrMapOvr>
  <p:transition>
    <p:wipe/>
  </p:transition>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715777" name="Group 2"/>
          <p:cNvGrpSpPr/>
          <p:nvPr/>
        </p:nvGrpSpPr>
        <p:grpSpPr>
          <a:xfrm>
            <a:off x="2286000" y="1676400"/>
            <a:ext cx="3486150" cy="522605"/>
            <a:chOff x="2286000" y="1676400"/>
            <a:chExt cx="3486150" cy="522605"/>
          </a:xfrm>
        </p:grpSpPr>
        <p:sp>
          <p:nvSpPr>
            <p:cNvPr id="715778" name="Rectangle 3"/>
            <p:cNvSpPr/>
            <p:nvPr/>
          </p:nvSpPr>
          <p:spPr>
            <a:xfrm>
              <a:off x="2286000" y="1676400"/>
              <a:ext cx="3486150" cy="522605"/>
            </a:xfrm>
            <a:prstGeom prst="rect">
              <a:avLst/>
            </a:prstGeom>
            <a:noFill/>
            <a:ln w="9525">
              <a:noFill/>
            </a:ln>
          </p:spPr>
          <p:txBody>
            <a:bodyPr wrap="none" anchor="t">
              <a:spAutoFit/>
            </a:bodyPr>
            <a:p>
              <a:r>
                <a:rPr lang="zh-CN" altLang="en-US" sz="2800" b="1" dirty="0">
                  <a:solidFill>
                    <a:srgbClr val="3333FF"/>
                  </a:solidFill>
                  <a:latin typeface="Times New Roman" panose="02020603050405020304" pitchFamily="18" charset="0"/>
                  <a:ea typeface="楷体_GB2312" pitchFamily="49" charset="-122"/>
                </a:rPr>
                <a:t>例</a:t>
              </a:r>
              <a:r>
                <a:rPr lang="en-US" altLang="zh-CN" sz="2800" b="1" dirty="0">
                  <a:solidFill>
                    <a:srgbClr val="3333FF"/>
                  </a:solidFill>
                  <a:latin typeface="Times New Roman" panose="02020603050405020304" pitchFamily="18" charset="0"/>
                  <a:ea typeface="楷体_GB2312" pitchFamily="49" charset="-122"/>
                </a:rPr>
                <a:t>3</a:t>
              </a:r>
              <a:r>
                <a:rPr lang="en-US" altLang="zh-CN" sz="2800" b="1" dirty="0">
                  <a:solidFill>
                    <a:srgbClr val="000000"/>
                  </a:solidFill>
                  <a:latin typeface="Times New Roman" panose="02020603050405020304" pitchFamily="18" charset="0"/>
                  <a:ea typeface="楷体_GB2312" pitchFamily="49" charset="-122"/>
                </a:rPr>
                <a:t>   </a:t>
              </a:r>
              <a:r>
                <a:rPr lang="zh-CN" altLang="en-US" sz="2800" b="1" dirty="0">
                  <a:solidFill>
                    <a:srgbClr val="000000"/>
                  </a:solidFill>
                  <a:latin typeface="Times New Roman" panose="02020603050405020304" pitchFamily="18" charset="0"/>
                  <a:ea typeface="楷体_GB2312" pitchFamily="49" charset="-122"/>
                </a:rPr>
                <a:t>计算    阶行列式</a:t>
              </a:r>
              <a:endParaRPr lang="zh-CN" altLang="en-US" sz="2800" b="1" dirty="0">
                <a:solidFill>
                  <a:srgbClr val="000000"/>
                </a:solidFill>
                <a:latin typeface="Times New Roman" panose="02020603050405020304" pitchFamily="18" charset="0"/>
                <a:ea typeface="楷体_GB2312" pitchFamily="49" charset="-122"/>
              </a:endParaRPr>
            </a:p>
          </p:txBody>
        </p:sp>
      </p:grpSp>
      <p:sp>
        <p:nvSpPr>
          <p:cNvPr id="49158" name="Text Box 6"/>
          <p:cNvSpPr txBox="1"/>
          <p:nvPr/>
        </p:nvSpPr>
        <p:spPr>
          <a:xfrm>
            <a:off x="2286000" y="3197225"/>
            <a:ext cx="540385" cy="521970"/>
          </a:xfrm>
          <a:prstGeom prst="rect">
            <a:avLst/>
          </a:prstGeom>
          <a:noFill/>
          <a:ln w="9525">
            <a:noFill/>
          </a:ln>
        </p:spPr>
        <p:txBody>
          <a:bodyPr wrap="none" anchor="t">
            <a:spAutoFit/>
          </a:bodyPr>
          <a:p>
            <a:r>
              <a:rPr lang="zh-CN" altLang="en-US" sz="2800" b="1" dirty="0">
                <a:solidFill>
                  <a:srgbClr val="3333FF"/>
                </a:solidFill>
                <a:latin typeface="Times New Roman" panose="02020603050405020304" pitchFamily="18" charset="0"/>
                <a:ea typeface="楷体_GB2312" pitchFamily="49" charset="-122"/>
              </a:rPr>
              <a:t>解</a:t>
            </a:r>
            <a:endParaRPr lang="zh-CN" altLang="en-US" sz="2800" b="1" dirty="0">
              <a:solidFill>
                <a:srgbClr val="3333FF"/>
              </a:solidFill>
              <a:latin typeface="Times New Roman" panose="02020603050405020304" pitchFamily="18" charset="0"/>
              <a:ea typeface="楷体_GB2312" pitchFamily="49" charset="-122"/>
            </a:endParaRPr>
          </a:p>
        </p:txBody>
      </p:sp>
      <p:grpSp>
        <p:nvGrpSpPr>
          <p:cNvPr id="3" name="Group 9"/>
          <p:cNvGrpSpPr/>
          <p:nvPr/>
        </p:nvGrpSpPr>
        <p:grpSpPr>
          <a:xfrm>
            <a:off x="2971800" y="3197225"/>
            <a:ext cx="5334000" cy="522605"/>
            <a:chOff x="2971800" y="3197225"/>
            <a:chExt cx="5334000" cy="522605"/>
          </a:xfrm>
        </p:grpSpPr>
        <p:sp>
          <p:nvSpPr>
            <p:cNvPr id="715785" name="Text Box 10"/>
            <p:cNvSpPr txBox="1"/>
            <p:nvPr/>
          </p:nvSpPr>
          <p:spPr>
            <a:xfrm>
              <a:off x="2971800" y="3197225"/>
              <a:ext cx="5334000" cy="522605"/>
            </a:xfrm>
            <a:prstGeom prst="rect">
              <a:avLst/>
            </a:prstGeom>
            <a:noFill/>
            <a:ln w="9525">
              <a:noFill/>
            </a:ln>
          </p:spPr>
          <p:txBody>
            <a:bodyPr anchor="t">
              <a:spAutoFit/>
            </a:bodyPr>
            <a:p>
              <a:pPr>
                <a:spcBef>
                  <a:spcPct val="50000"/>
                </a:spcBef>
              </a:pPr>
              <a:r>
                <a:rPr lang="zh-CN" altLang="en-US" sz="2800" b="1" dirty="0">
                  <a:solidFill>
                    <a:srgbClr val="000000"/>
                  </a:solidFill>
                  <a:latin typeface="Times New Roman" panose="02020603050405020304" pitchFamily="18" charset="0"/>
                  <a:ea typeface="楷体_GB2312" pitchFamily="49" charset="-122"/>
                </a:rPr>
                <a:t>将第               列都加到第一列得</a:t>
              </a:r>
              <a:endParaRPr lang="zh-CN" altLang="en-US" sz="2800" b="1" dirty="0">
                <a:solidFill>
                  <a:srgbClr val="000000"/>
                </a:solidFill>
                <a:latin typeface="Times New Roman" panose="02020603050405020304" pitchFamily="18" charset="0"/>
                <a:ea typeface="楷体_GB2312" pitchFamily="49" charset="-122"/>
              </a:endParaRPr>
            </a:p>
          </p:txBody>
        </p:sp>
      </p:grpSp>
      <p:pic>
        <p:nvPicPr>
          <p:cNvPr id="91137" name="图片 91136" descr="ppt/media/image334.wmf"/>
          <p:cNvPicPr/>
          <p:nvPr/>
        </p:nvPicPr>
        <p:blipFill>
          <a:blip r:embed="rId1"/>
          <a:stretch>
            <a:fillRect/>
          </a:stretch>
        </p:blipFill>
        <p:spPr>
          <a:xfrm>
            <a:off x="3962400" y="1828800"/>
            <a:ext cx="239713" cy="252413"/>
          </a:xfrm>
          <a:prstGeom prst="rect">
            <a:avLst/>
          </a:prstGeom>
          <a:noFill/>
          <a:ln w="38100">
            <a:noFill/>
          </a:ln>
        </p:spPr>
      </p:pic>
      <p:pic>
        <p:nvPicPr>
          <p:cNvPr id="91138" name="图片 91137" descr="ppt/media/image335.wmf"/>
          <p:cNvPicPr/>
          <p:nvPr/>
        </p:nvPicPr>
        <p:blipFill>
          <a:blip r:embed="rId2"/>
          <a:stretch>
            <a:fillRect/>
          </a:stretch>
        </p:blipFill>
        <p:spPr>
          <a:xfrm>
            <a:off x="6096000" y="685800"/>
            <a:ext cx="3644900" cy="2578100"/>
          </a:xfrm>
          <a:prstGeom prst="rect">
            <a:avLst/>
          </a:prstGeom>
          <a:noFill/>
          <a:ln w="38100">
            <a:noFill/>
          </a:ln>
        </p:spPr>
      </p:pic>
      <p:pic>
        <p:nvPicPr>
          <p:cNvPr id="91139" name="图片 91138" descr="ppt/media/image336.wmf"/>
          <p:cNvPicPr/>
          <p:nvPr/>
        </p:nvPicPr>
        <p:blipFill>
          <a:blip r:embed="rId3"/>
          <a:stretch>
            <a:fillRect/>
          </a:stretch>
        </p:blipFill>
        <p:spPr>
          <a:xfrm>
            <a:off x="3886200" y="3870325"/>
            <a:ext cx="5021263" cy="2438400"/>
          </a:xfrm>
          <a:prstGeom prst="rect">
            <a:avLst/>
          </a:prstGeom>
          <a:noFill/>
          <a:ln w="38100">
            <a:noFill/>
          </a:ln>
        </p:spPr>
      </p:pic>
      <p:pic>
        <p:nvPicPr>
          <p:cNvPr id="91140" name="图片 91139" descr="ppt/media/image337.wmf"/>
          <p:cNvPicPr/>
          <p:nvPr/>
        </p:nvPicPr>
        <p:blipFill>
          <a:blip r:embed="rId4"/>
          <a:stretch>
            <a:fillRect/>
          </a:stretch>
        </p:blipFill>
        <p:spPr>
          <a:xfrm>
            <a:off x="3276600" y="4937125"/>
            <a:ext cx="622300" cy="292100"/>
          </a:xfrm>
          <a:prstGeom prst="rect">
            <a:avLst/>
          </a:prstGeom>
          <a:noFill/>
          <a:ln w="38100">
            <a:noFill/>
          </a:ln>
        </p:spPr>
      </p:pic>
      <p:pic>
        <p:nvPicPr>
          <p:cNvPr id="91141" name="图片 91140" descr="ppt/media/image338.wmf"/>
          <p:cNvPicPr/>
          <p:nvPr/>
        </p:nvPicPr>
        <p:blipFill>
          <a:blip r:embed="rId5"/>
          <a:stretch>
            <a:fillRect/>
          </a:stretch>
        </p:blipFill>
        <p:spPr>
          <a:xfrm>
            <a:off x="3810000" y="3273425"/>
            <a:ext cx="1257300" cy="3683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0"/>
                                  </p:iterate>
                                  <p:childTnLst>
                                    <p:set>
                                      <p:cBhvr>
                                        <p:cTn id="6" dur="1" fill="hold">
                                          <p:stCondLst>
                                            <p:cond delay="0"/>
                                          </p:stCondLst>
                                        </p:cTn>
                                        <p:tgtEl>
                                          <p:spTgt spid="49158"/>
                                        </p:tgtEl>
                                        <p:attrNameLst>
                                          <p:attrName>style.visibility</p:attrName>
                                        </p:attrNameLst>
                                      </p:cBhvr>
                                      <p:to>
                                        <p:strVal val="visible"/>
                                      </p:to>
                                    </p:set>
                                    <p:animEffect transition="in" filter="wipe(left)">
                                      <p:cBhvr>
                                        <p:cTn id="7" dur="75"/>
                                        <p:tgtEl>
                                          <p:spTgt spid="491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p:bld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92161" name="图片 92160" descr="ppt/media/image339.wmf"/>
          <p:cNvPicPr/>
          <p:nvPr/>
        </p:nvPicPr>
        <p:blipFill>
          <a:blip r:embed="rId1"/>
          <a:stretch>
            <a:fillRect/>
          </a:stretch>
        </p:blipFill>
        <p:spPr>
          <a:xfrm>
            <a:off x="1919288" y="476250"/>
            <a:ext cx="4552950" cy="2484438"/>
          </a:xfrm>
          <a:prstGeom prst="rect">
            <a:avLst/>
          </a:prstGeom>
          <a:noFill/>
          <a:ln w="38100">
            <a:noFill/>
          </a:ln>
        </p:spPr>
      </p:pic>
      <p:pic>
        <p:nvPicPr>
          <p:cNvPr id="92162" name="图片 92161" descr="ppt/media/image340.wmf"/>
          <p:cNvPicPr/>
          <p:nvPr/>
        </p:nvPicPr>
        <p:blipFill>
          <a:blip r:embed="rId2"/>
          <a:stretch>
            <a:fillRect/>
          </a:stretch>
        </p:blipFill>
        <p:spPr>
          <a:xfrm>
            <a:off x="1919288" y="3694113"/>
            <a:ext cx="5413375" cy="2309812"/>
          </a:xfrm>
          <a:prstGeom prst="rect">
            <a:avLst/>
          </a:prstGeom>
          <a:noFill/>
          <a:ln w="38100">
            <a:noFill/>
          </a:ln>
        </p:spPr>
      </p:pic>
      <p:pic>
        <p:nvPicPr>
          <p:cNvPr id="92163" name="图片 92162" descr="ppt/media/image341.wmf"/>
          <p:cNvPicPr/>
          <p:nvPr/>
        </p:nvPicPr>
        <p:blipFill>
          <a:blip r:embed="rId3"/>
          <a:stretch>
            <a:fillRect/>
          </a:stretch>
        </p:blipFill>
        <p:spPr>
          <a:xfrm>
            <a:off x="6710363" y="4635500"/>
            <a:ext cx="609600" cy="522288"/>
          </a:xfrm>
          <a:prstGeom prst="rect">
            <a:avLst/>
          </a:prstGeom>
          <a:noFill/>
          <a:ln w="38100">
            <a:noFill/>
          </a:ln>
        </p:spPr>
      </p:pic>
      <p:pic>
        <p:nvPicPr>
          <p:cNvPr id="92164" name="图片 92163" descr="ppt/media/image342.wmf"/>
          <p:cNvPicPr/>
          <p:nvPr/>
        </p:nvPicPr>
        <p:blipFill>
          <a:blip r:embed="rId4"/>
          <a:stretch>
            <a:fillRect/>
          </a:stretch>
        </p:blipFill>
        <p:spPr>
          <a:xfrm>
            <a:off x="4441825" y="5181600"/>
            <a:ext cx="646113" cy="565150"/>
          </a:xfrm>
          <a:prstGeom prst="rect">
            <a:avLst/>
          </a:prstGeom>
          <a:noFill/>
          <a:ln w="38100">
            <a:noFill/>
          </a:ln>
        </p:spPr>
      </p:pic>
      <p:pic>
        <p:nvPicPr>
          <p:cNvPr id="92165" name="图片 92164" descr="ppt/media/image343.wmf"/>
          <p:cNvPicPr/>
          <p:nvPr/>
        </p:nvPicPr>
        <p:blipFill>
          <a:blip r:embed="rId5"/>
          <a:stretch>
            <a:fillRect/>
          </a:stretch>
        </p:blipFill>
        <p:spPr>
          <a:xfrm>
            <a:off x="7248525" y="4551363"/>
            <a:ext cx="3192463" cy="631825"/>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17825" name="Rectangle 2"/>
          <p:cNvSpPr/>
          <p:nvPr/>
        </p:nvSpPr>
        <p:spPr>
          <a:xfrm>
            <a:off x="2438400" y="1941830"/>
            <a:ext cx="1431290" cy="521970"/>
          </a:xfrm>
          <a:prstGeom prst="rect">
            <a:avLst/>
          </a:prstGeom>
          <a:noFill/>
          <a:ln w="9525">
            <a:noFill/>
          </a:ln>
        </p:spPr>
        <p:txBody>
          <a:bodyPr wrap="none" anchor="t">
            <a:spAutoFit/>
          </a:bodyPr>
          <a:p>
            <a:r>
              <a:rPr lang="zh-CN" altLang="en-US" sz="2800" b="1" dirty="0">
                <a:solidFill>
                  <a:srgbClr val="3333FF"/>
                </a:solidFill>
                <a:latin typeface="Times New Roman" panose="02020603050405020304" pitchFamily="18" charset="0"/>
                <a:ea typeface="楷体_GB2312" pitchFamily="49" charset="-122"/>
              </a:rPr>
              <a:t>例</a:t>
            </a:r>
            <a:r>
              <a:rPr lang="en-US" altLang="zh-CN" sz="2800" b="1" dirty="0">
                <a:solidFill>
                  <a:srgbClr val="3333FF"/>
                </a:solidFill>
                <a:latin typeface="Times New Roman" panose="02020603050405020304" pitchFamily="18" charset="0"/>
                <a:ea typeface="楷体_GB2312" pitchFamily="49" charset="-122"/>
              </a:rPr>
              <a:t>4   </a:t>
            </a:r>
            <a:r>
              <a:rPr lang="zh-CN" altLang="en-US" sz="2800" b="1" dirty="0">
                <a:solidFill>
                  <a:srgbClr val="000000"/>
                </a:solidFill>
                <a:latin typeface="Times New Roman" panose="02020603050405020304" pitchFamily="18" charset="0"/>
                <a:ea typeface="楷体_GB2312" pitchFamily="49" charset="-122"/>
              </a:rPr>
              <a:t>设</a:t>
            </a:r>
            <a:r>
              <a:rPr lang="zh-CN" altLang="en-US" sz="2800" b="1" dirty="0">
                <a:solidFill>
                  <a:srgbClr val="3333FF"/>
                </a:solidFill>
                <a:latin typeface="Times New Roman" panose="02020603050405020304" pitchFamily="18" charset="0"/>
                <a:ea typeface="楷体_GB2312" pitchFamily="49" charset="-122"/>
              </a:rPr>
              <a:t> </a:t>
            </a:r>
            <a:endParaRPr lang="zh-CN" altLang="en-US" sz="2800" b="1" dirty="0">
              <a:solidFill>
                <a:srgbClr val="3333FF"/>
              </a:solidFill>
              <a:latin typeface="Times New Roman" panose="02020603050405020304" pitchFamily="18" charset="0"/>
              <a:ea typeface="楷体_GB2312" pitchFamily="49" charset="-122"/>
            </a:endParaRPr>
          </a:p>
        </p:txBody>
      </p:sp>
      <p:sp>
        <p:nvSpPr>
          <p:cNvPr id="717830" name="Rectangle 7"/>
          <p:cNvSpPr/>
          <p:nvPr/>
        </p:nvSpPr>
        <p:spPr>
          <a:xfrm>
            <a:off x="2438400" y="5584825"/>
            <a:ext cx="986790" cy="521970"/>
          </a:xfrm>
          <a:prstGeom prst="rect">
            <a:avLst/>
          </a:prstGeom>
          <a:noFill/>
          <a:ln w="9525">
            <a:noFill/>
          </a:ln>
        </p:spPr>
        <p:txBody>
          <a:bodyPr wrap="none" anchor="t">
            <a:spAutoFit/>
          </a:bodyPr>
          <a:p>
            <a:r>
              <a:rPr lang="zh-CN" altLang="en-US" sz="2800" b="1" dirty="0">
                <a:solidFill>
                  <a:srgbClr val="3333FF"/>
                </a:solidFill>
                <a:latin typeface="Times New Roman" panose="02020603050405020304" pitchFamily="18" charset="0"/>
                <a:ea typeface="楷体_GB2312" pitchFamily="49" charset="-122"/>
              </a:rPr>
              <a:t>证明 </a:t>
            </a:r>
            <a:endParaRPr lang="zh-CN" altLang="en-US" sz="2800" b="1" dirty="0">
              <a:solidFill>
                <a:srgbClr val="3333FF"/>
              </a:solidFill>
              <a:latin typeface="Times New Roman" panose="02020603050405020304" pitchFamily="18" charset="0"/>
              <a:ea typeface="楷体_GB2312" pitchFamily="49" charset="-122"/>
            </a:endParaRPr>
          </a:p>
        </p:txBody>
      </p:sp>
      <p:sp>
        <p:nvSpPr>
          <p:cNvPr id="58376" name="Rectangle 8"/>
          <p:cNvSpPr/>
          <p:nvPr/>
        </p:nvSpPr>
        <p:spPr>
          <a:xfrm>
            <a:off x="4399280" y="836930"/>
            <a:ext cx="1828800" cy="1371600"/>
          </a:xfrm>
          <a:prstGeom prst="rect">
            <a:avLst/>
          </a:prstGeom>
          <a:noFill/>
          <a:ln w="28575" cap="flat" cmpd="sng">
            <a:solidFill>
              <a:srgbClr val="0000FF"/>
            </a:solidFill>
            <a:prstDash val="solid"/>
            <a:miter/>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58377" name="Rectangle 9"/>
          <p:cNvSpPr/>
          <p:nvPr/>
        </p:nvSpPr>
        <p:spPr>
          <a:xfrm>
            <a:off x="6383655" y="2345055"/>
            <a:ext cx="1828800" cy="1371600"/>
          </a:xfrm>
          <a:prstGeom prst="rect">
            <a:avLst/>
          </a:prstGeom>
          <a:noFill/>
          <a:ln w="28575" cap="flat" cmpd="sng">
            <a:solidFill>
              <a:srgbClr val="0000FF"/>
            </a:solidFill>
            <a:prstDash val="solid"/>
            <a:miter/>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pic>
        <p:nvPicPr>
          <p:cNvPr id="93185" name="图片 93184" descr="ppt/media/image344.wmf"/>
          <p:cNvPicPr/>
          <p:nvPr/>
        </p:nvPicPr>
        <p:blipFill>
          <a:blip r:embed="rId1"/>
          <a:stretch>
            <a:fillRect/>
          </a:stretch>
        </p:blipFill>
        <p:spPr>
          <a:xfrm>
            <a:off x="3719513" y="717550"/>
            <a:ext cx="4584700" cy="3071813"/>
          </a:xfrm>
          <a:prstGeom prst="rect">
            <a:avLst/>
          </a:prstGeom>
          <a:noFill/>
          <a:ln w="38100">
            <a:noFill/>
          </a:ln>
        </p:spPr>
      </p:pic>
      <p:pic>
        <p:nvPicPr>
          <p:cNvPr id="93186" name="图片 93185" descr="ppt/media/image345.wmf"/>
          <p:cNvPicPr/>
          <p:nvPr/>
        </p:nvPicPr>
        <p:blipFill>
          <a:blip r:embed="rId2"/>
          <a:stretch>
            <a:fillRect/>
          </a:stretch>
        </p:blipFill>
        <p:spPr>
          <a:xfrm>
            <a:off x="2459038" y="3906838"/>
            <a:ext cx="3921125" cy="1371600"/>
          </a:xfrm>
          <a:prstGeom prst="rect">
            <a:avLst/>
          </a:prstGeom>
          <a:noFill/>
          <a:ln w="38100">
            <a:noFill/>
          </a:ln>
        </p:spPr>
      </p:pic>
      <p:pic>
        <p:nvPicPr>
          <p:cNvPr id="93187" name="图片 93186" descr="ppt/media/image346.wmf"/>
          <p:cNvPicPr/>
          <p:nvPr/>
        </p:nvPicPr>
        <p:blipFill>
          <a:blip r:embed="rId3"/>
          <a:stretch>
            <a:fillRect/>
          </a:stretch>
        </p:blipFill>
        <p:spPr>
          <a:xfrm>
            <a:off x="6396038" y="3905250"/>
            <a:ext cx="3887787" cy="1371600"/>
          </a:xfrm>
          <a:prstGeom prst="rect">
            <a:avLst/>
          </a:prstGeom>
          <a:noFill/>
          <a:ln w="38100">
            <a:noFill/>
          </a:ln>
        </p:spPr>
      </p:pic>
      <p:pic>
        <p:nvPicPr>
          <p:cNvPr id="93188" name="图片 93187" descr="ppt/media/image347.wmf"/>
          <p:cNvPicPr/>
          <p:nvPr/>
        </p:nvPicPr>
        <p:blipFill>
          <a:blip r:embed="rId4"/>
          <a:stretch>
            <a:fillRect/>
          </a:stretch>
        </p:blipFill>
        <p:spPr>
          <a:xfrm>
            <a:off x="3733800" y="5638800"/>
            <a:ext cx="1536700" cy="4191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376"/>
                                        </p:tgtEl>
                                        <p:attrNameLst>
                                          <p:attrName>style.visibility</p:attrName>
                                        </p:attrNameLst>
                                      </p:cBhvr>
                                      <p:to>
                                        <p:strVal val="visible"/>
                                      </p:to>
                                    </p:set>
                                    <p:animEffect transition="in" filter="wipe(left)">
                                      <p:cBhvr>
                                        <p:cTn id="7" dur="500"/>
                                        <p:tgtEl>
                                          <p:spTgt spid="583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377"/>
                                        </p:tgtEl>
                                        <p:attrNameLst>
                                          <p:attrName>style.visibility</p:attrName>
                                        </p:attrNameLst>
                                      </p:cBhvr>
                                      <p:to>
                                        <p:strVal val="visible"/>
                                      </p:to>
                                    </p:set>
                                    <p:animEffect transition="in" filter="wipe(left)">
                                      <p:cBhvr>
                                        <p:cTn id="12" dur="500"/>
                                        <p:tgtEl>
                                          <p:spTgt spid="58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animBg="1"/>
      <p:bldP spid="58377" grpId="0" animBg="1"/>
    </p:bld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18849" name="Text Box 2"/>
          <p:cNvSpPr txBox="1"/>
          <p:nvPr/>
        </p:nvSpPr>
        <p:spPr>
          <a:xfrm>
            <a:off x="2424430" y="685800"/>
            <a:ext cx="914400" cy="460375"/>
          </a:xfrm>
          <a:prstGeom prst="rect">
            <a:avLst/>
          </a:prstGeom>
          <a:noFill/>
          <a:ln w="9525">
            <a:noFill/>
          </a:ln>
        </p:spPr>
        <p:txBody>
          <a:bodyPr anchor="t">
            <a:spAutoFit/>
          </a:bodyPr>
          <a:p>
            <a:pPr>
              <a:spcBef>
                <a:spcPct val="50000"/>
              </a:spcBef>
            </a:pPr>
            <a:r>
              <a:rPr lang="zh-CN" altLang="en-US" sz="2400" b="1" dirty="0">
                <a:solidFill>
                  <a:srgbClr val="3333FF"/>
                </a:solidFill>
                <a:latin typeface="Times New Roman" panose="02020603050405020304" pitchFamily="18" charset="0"/>
                <a:ea typeface="楷体_GB2312" pitchFamily="49" charset="-122"/>
              </a:rPr>
              <a:t>证明</a:t>
            </a:r>
            <a:endParaRPr lang="zh-CN" altLang="en-US" sz="2400" b="1" dirty="0">
              <a:solidFill>
                <a:srgbClr val="3333FF"/>
              </a:solidFill>
              <a:latin typeface="Times New Roman" panose="02020603050405020304" pitchFamily="18" charset="0"/>
              <a:ea typeface="楷体_GB2312" pitchFamily="49" charset="-122"/>
            </a:endParaRPr>
          </a:p>
        </p:txBody>
      </p:sp>
      <p:sp>
        <p:nvSpPr>
          <p:cNvPr id="59396" name="Text Box 4"/>
          <p:cNvSpPr txBox="1"/>
          <p:nvPr/>
        </p:nvSpPr>
        <p:spPr>
          <a:xfrm>
            <a:off x="2424430" y="1414780"/>
            <a:ext cx="7874000" cy="518795"/>
          </a:xfrm>
          <a:prstGeom prst="rect">
            <a:avLst/>
          </a:prstGeom>
          <a:noFill/>
          <a:ln w="9525">
            <a:noFill/>
          </a:ln>
        </p:spPr>
        <p:txBody>
          <a:bodyPr wrap="none" anchor="t"/>
          <a:p>
            <a:pPr>
              <a:spcBef>
                <a:spcPct val="50000"/>
              </a:spcBef>
            </a:pPr>
            <a:r>
              <a:rPr lang="zh-CN" altLang="en-US" sz="2400" b="1" dirty="0">
                <a:solidFill>
                  <a:srgbClr val="000000"/>
                </a:solidFill>
                <a:latin typeface="楷体_GB2312" pitchFamily="49" charset="-122"/>
                <a:ea typeface="楷体_GB2312" pitchFamily="49" charset="-122"/>
              </a:rPr>
              <a:t>对   作运算       ，把   化为下三角形行列式 </a:t>
            </a:r>
            <a:endParaRPr lang="zh-CN" altLang="en-US" sz="2400" b="1" dirty="0">
              <a:solidFill>
                <a:srgbClr val="000000"/>
              </a:solidFill>
              <a:latin typeface="楷体_GB2312" pitchFamily="49" charset="-122"/>
              <a:ea typeface="楷体_GB2312" pitchFamily="49" charset="-122"/>
            </a:endParaRPr>
          </a:p>
        </p:txBody>
      </p:sp>
      <p:sp>
        <p:nvSpPr>
          <p:cNvPr id="59400" name="Text Box 8"/>
          <p:cNvSpPr txBox="1"/>
          <p:nvPr/>
        </p:nvSpPr>
        <p:spPr>
          <a:xfrm>
            <a:off x="2424430" y="2393950"/>
            <a:ext cx="914400" cy="460375"/>
          </a:xfrm>
          <a:prstGeom prst="rect">
            <a:avLst/>
          </a:prstGeom>
          <a:noFill/>
          <a:ln w="9525">
            <a:noFill/>
          </a:ln>
        </p:spPr>
        <p:txBody>
          <a:bodyPr anchor="t">
            <a:spAutoFit/>
          </a:bodyPr>
          <a:p>
            <a:pPr>
              <a:spcBef>
                <a:spcPct val="50000"/>
              </a:spcBef>
            </a:pPr>
            <a:r>
              <a:rPr lang="zh-CN" altLang="en-US" sz="2400" b="1" dirty="0">
                <a:solidFill>
                  <a:srgbClr val="000000"/>
                </a:solidFill>
                <a:latin typeface="Times New Roman" panose="02020603050405020304" pitchFamily="18" charset="0"/>
                <a:ea typeface="楷体_GB2312" pitchFamily="49" charset="-122"/>
              </a:rPr>
              <a:t>设为</a:t>
            </a:r>
            <a:endParaRPr lang="zh-CN" altLang="en-US" sz="2400" b="1" dirty="0">
              <a:solidFill>
                <a:srgbClr val="000000"/>
              </a:solidFill>
              <a:latin typeface="Times New Roman" panose="02020603050405020304" pitchFamily="18" charset="0"/>
              <a:ea typeface="楷体_GB2312" pitchFamily="49" charset="-122"/>
            </a:endParaRPr>
          </a:p>
        </p:txBody>
      </p:sp>
      <p:sp>
        <p:nvSpPr>
          <p:cNvPr id="59401" name="Text Box 9"/>
          <p:cNvSpPr txBox="1"/>
          <p:nvPr/>
        </p:nvSpPr>
        <p:spPr>
          <a:xfrm>
            <a:off x="2424430" y="3879850"/>
            <a:ext cx="7874000" cy="519430"/>
          </a:xfrm>
          <a:prstGeom prst="rect">
            <a:avLst/>
          </a:prstGeom>
          <a:noFill/>
          <a:ln w="9525">
            <a:noFill/>
          </a:ln>
        </p:spPr>
        <p:txBody>
          <a:bodyPr wrap="none" anchor="t"/>
          <a:p>
            <a:pPr>
              <a:spcBef>
                <a:spcPct val="50000"/>
              </a:spcBef>
            </a:pPr>
            <a:r>
              <a:rPr lang="zh-CN" altLang="en-US" sz="2400" b="1" dirty="0">
                <a:solidFill>
                  <a:srgbClr val="000000"/>
                </a:solidFill>
                <a:latin typeface="楷体_GB2312" pitchFamily="49" charset="-122"/>
                <a:ea typeface="楷体_GB2312" pitchFamily="49" charset="-122"/>
              </a:rPr>
              <a:t>对   作运算       ，把   化为下三角形行列式 </a:t>
            </a:r>
            <a:endParaRPr lang="zh-CN" altLang="en-US" sz="2400" b="1" dirty="0">
              <a:solidFill>
                <a:srgbClr val="000000"/>
              </a:solidFill>
              <a:latin typeface="楷体_GB2312" pitchFamily="49" charset="-122"/>
              <a:ea typeface="楷体_GB2312" pitchFamily="49" charset="-122"/>
            </a:endParaRPr>
          </a:p>
        </p:txBody>
      </p:sp>
      <p:sp>
        <p:nvSpPr>
          <p:cNvPr id="59406" name="Text Box 14"/>
          <p:cNvSpPr txBox="1"/>
          <p:nvPr/>
        </p:nvSpPr>
        <p:spPr>
          <a:xfrm>
            <a:off x="2424430" y="4859655"/>
            <a:ext cx="914400" cy="460375"/>
          </a:xfrm>
          <a:prstGeom prst="rect">
            <a:avLst/>
          </a:prstGeom>
          <a:noFill/>
          <a:ln w="9525">
            <a:noFill/>
          </a:ln>
        </p:spPr>
        <p:txBody>
          <a:bodyPr anchor="t">
            <a:spAutoFit/>
          </a:bodyPr>
          <a:p>
            <a:pPr>
              <a:spcBef>
                <a:spcPct val="50000"/>
              </a:spcBef>
            </a:pPr>
            <a:r>
              <a:rPr lang="zh-CN" altLang="en-US" sz="2400" b="1" dirty="0">
                <a:solidFill>
                  <a:srgbClr val="000000"/>
                </a:solidFill>
                <a:latin typeface="Times New Roman" panose="02020603050405020304" pitchFamily="18" charset="0"/>
                <a:ea typeface="楷体_GB2312" pitchFamily="49" charset="-122"/>
              </a:rPr>
              <a:t>设为</a:t>
            </a:r>
            <a:endParaRPr lang="zh-CN" altLang="en-US" sz="2400" b="1" dirty="0">
              <a:solidFill>
                <a:srgbClr val="000000"/>
              </a:solidFill>
              <a:latin typeface="Times New Roman" panose="02020603050405020304" pitchFamily="18" charset="0"/>
              <a:ea typeface="楷体_GB2312" pitchFamily="49" charset="-122"/>
            </a:endParaRPr>
          </a:p>
        </p:txBody>
      </p:sp>
      <p:pic>
        <p:nvPicPr>
          <p:cNvPr id="94209" name="图片 94208" descr="ppt/media/image348.wmf"/>
          <p:cNvPicPr/>
          <p:nvPr/>
        </p:nvPicPr>
        <p:blipFill>
          <a:blip r:embed="rId1"/>
          <a:stretch>
            <a:fillRect/>
          </a:stretch>
        </p:blipFill>
        <p:spPr>
          <a:xfrm>
            <a:off x="3300413" y="1916113"/>
            <a:ext cx="4451350" cy="1568450"/>
          </a:xfrm>
          <a:prstGeom prst="rect">
            <a:avLst/>
          </a:prstGeom>
          <a:noFill/>
          <a:ln w="38100">
            <a:noFill/>
          </a:ln>
        </p:spPr>
      </p:pic>
      <p:pic>
        <p:nvPicPr>
          <p:cNvPr id="94210" name="图片 94209" descr="ppt/media/image349.wmf"/>
          <p:cNvPicPr/>
          <p:nvPr/>
        </p:nvPicPr>
        <p:blipFill>
          <a:blip r:embed="rId2"/>
          <a:stretch>
            <a:fillRect/>
          </a:stretch>
        </p:blipFill>
        <p:spPr>
          <a:xfrm>
            <a:off x="2711450" y="1439863"/>
            <a:ext cx="530225" cy="503237"/>
          </a:xfrm>
          <a:prstGeom prst="rect">
            <a:avLst/>
          </a:prstGeom>
          <a:noFill/>
          <a:ln w="38100">
            <a:noFill/>
          </a:ln>
        </p:spPr>
      </p:pic>
      <p:pic>
        <p:nvPicPr>
          <p:cNvPr id="94211" name="图片 94210" descr="ppt/media/image350.wmf"/>
          <p:cNvPicPr/>
          <p:nvPr/>
        </p:nvPicPr>
        <p:blipFill>
          <a:blip r:embed="rId3"/>
          <a:stretch>
            <a:fillRect/>
          </a:stretch>
        </p:blipFill>
        <p:spPr>
          <a:xfrm>
            <a:off x="4224338" y="1412875"/>
            <a:ext cx="1008062" cy="531813"/>
          </a:xfrm>
          <a:prstGeom prst="rect">
            <a:avLst/>
          </a:prstGeom>
          <a:noFill/>
          <a:ln w="38100">
            <a:noFill/>
          </a:ln>
        </p:spPr>
      </p:pic>
      <p:pic>
        <p:nvPicPr>
          <p:cNvPr id="94212" name="图片 94211" descr="ppt/media/image351.wmf"/>
          <p:cNvPicPr/>
          <p:nvPr/>
        </p:nvPicPr>
        <p:blipFill>
          <a:blip r:embed="rId4"/>
          <a:stretch>
            <a:fillRect/>
          </a:stretch>
        </p:blipFill>
        <p:spPr>
          <a:xfrm>
            <a:off x="5853113" y="1439863"/>
            <a:ext cx="530225" cy="503237"/>
          </a:xfrm>
          <a:prstGeom prst="rect">
            <a:avLst/>
          </a:prstGeom>
          <a:noFill/>
          <a:ln w="38100">
            <a:noFill/>
          </a:ln>
        </p:spPr>
      </p:pic>
      <p:pic>
        <p:nvPicPr>
          <p:cNvPr id="94213" name="图片 94212" descr="ppt/media/image352.wmf"/>
          <p:cNvPicPr/>
          <p:nvPr/>
        </p:nvPicPr>
        <p:blipFill>
          <a:blip r:embed="rId5"/>
          <a:stretch>
            <a:fillRect/>
          </a:stretch>
        </p:blipFill>
        <p:spPr>
          <a:xfrm>
            <a:off x="2697163" y="3905250"/>
            <a:ext cx="558800" cy="503238"/>
          </a:xfrm>
          <a:prstGeom prst="rect">
            <a:avLst/>
          </a:prstGeom>
          <a:noFill/>
          <a:ln w="38100">
            <a:noFill/>
          </a:ln>
        </p:spPr>
      </p:pic>
      <p:pic>
        <p:nvPicPr>
          <p:cNvPr id="94214" name="图片 94213" descr="ppt/media/image353.wmf"/>
          <p:cNvPicPr/>
          <p:nvPr/>
        </p:nvPicPr>
        <p:blipFill>
          <a:blip r:embed="rId6"/>
          <a:stretch>
            <a:fillRect/>
          </a:stretch>
        </p:blipFill>
        <p:spPr>
          <a:xfrm>
            <a:off x="4183063" y="3878263"/>
            <a:ext cx="1092200" cy="531812"/>
          </a:xfrm>
          <a:prstGeom prst="rect">
            <a:avLst/>
          </a:prstGeom>
          <a:noFill/>
          <a:ln w="38100">
            <a:noFill/>
          </a:ln>
        </p:spPr>
      </p:pic>
      <p:pic>
        <p:nvPicPr>
          <p:cNvPr id="94215" name="图片 94214" descr="ppt/media/image354.wmf"/>
          <p:cNvPicPr/>
          <p:nvPr/>
        </p:nvPicPr>
        <p:blipFill>
          <a:blip r:embed="rId7"/>
          <a:stretch>
            <a:fillRect/>
          </a:stretch>
        </p:blipFill>
        <p:spPr>
          <a:xfrm>
            <a:off x="5840413" y="3905250"/>
            <a:ext cx="557212" cy="503238"/>
          </a:xfrm>
          <a:prstGeom prst="rect">
            <a:avLst/>
          </a:prstGeom>
          <a:noFill/>
          <a:ln w="38100">
            <a:noFill/>
          </a:ln>
        </p:spPr>
      </p:pic>
      <p:pic>
        <p:nvPicPr>
          <p:cNvPr id="94216" name="图片 94215" descr="ppt/media/image355.wmf"/>
          <p:cNvPicPr/>
          <p:nvPr/>
        </p:nvPicPr>
        <p:blipFill>
          <a:blip r:embed="rId8"/>
          <a:stretch>
            <a:fillRect/>
          </a:stretch>
        </p:blipFill>
        <p:spPr>
          <a:xfrm>
            <a:off x="3355975" y="4381500"/>
            <a:ext cx="4338638" cy="156845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fade">
                                      <p:cBhvr>
                                        <p:cTn id="7" dur="1000"/>
                                        <p:tgtEl>
                                          <p:spTgt spid="59396"/>
                                        </p:tgtEl>
                                      </p:cBhvr>
                                    </p:animEffect>
                                    <p:anim calcmode="lin" valueType="num">
                                      <p:cBhvr>
                                        <p:cTn id="8" dur="1000" fill="hold"/>
                                        <p:tgtEl>
                                          <p:spTgt spid="59396"/>
                                        </p:tgtEl>
                                        <p:attrNameLst>
                                          <p:attrName>ppt_x</p:attrName>
                                        </p:attrNameLst>
                                      </p:cBhvr>
                                      <p:tavLst>
                                        <p:tav tm="0">
                                          <p:val>
                                            <p:strVal val="#ppt_x"/>
                                          </p:val>
                                        </p:tav>
                                        <p:tav tm="100000">
                                          <p:val>
                                            <p:strVal val="#ppt_x"/>
                                          </p:val>
                                        </p:tav>
                                      </p:tavLst>
                                    </p:anim>
                                    <p:anim calcmode="lin" valueType="num">
                                      <p:cBhvr>
                                        <p:cTn id="9" dur="1000" fill="hold"/>
                                        <p:tgtEl>
                                          <p:spTgt spid="5939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9400"/>
                                        </p:tgtEl>
                                        <p:attrNameLst>
                                          <p:attrName>style.visibility</p:attrName>
                                        </p:attrNameLst>
                                      </p:cBhvr>
                                      <p:to>
                                        <p:strVal val="visible"/>
                                      </p:to>
                                    </p:set>
                                    <p:animEffect transition="in" filter="wipe(left)">
                                      <p:cBhvr>
                                        <p:cTn id="14" dur="500"/>
                                        <p:tgtEl>
                                          <p:spTgt spid="5940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9401"/>
                                        </p:tgtEl>
                                        <p:attrNameLst>
                                          <p:attrName>style.visibility</p:attrName>
                                        </p:attrNameLst>
                                      </p:cBhvr>
                                      <p:to>
                                        <p:strVal val="visible"/>
                                      </p:to>
                                    </p:set>
                                    <p:animEffect transition="in" filter="fade">
                                      <p:cBhvr>
                                        <p:cTn id="19" dur="1000"/>
                                        <p:tgtEl>
                                          <p:spTgt spid="59401"/>
                                        </p:tgtEl>
                                      </p:cBhvr>
                                    </p:animEffect>
                                    <p:anim calcmode="lin" valueType="num">
                                      <p:cBhvr>
                                        <p:cTn id="20" dur="1000" fill="hold"/>
                                        <p:tgtEl>
                                          <p:spTgt spid="59401"/>
                                        </p:tgtEl>
                                        <p:attrNameLst>
                                          <p:attrName>ppt_x</p:attrName>
                                        </p:attrNameLst>
                                      </p:cBhvr>
                                      <p:tavLst>
                                        <p:tav tm="0">
                                          <p:val>
                                            <p:strVal val="#ppt_x"/>
                                          </p:val>
                                        </p:tav>
                                        <p:tav tm="100000">
                                          <p:val>
                                            <p:strVal val="#ppt_x"/>
                                          </p:val>
                                        </p:tav>
                                      </p:tavLst>
                                    </p:anim>
                                    <p:anim calcmode="lin" valueType="num">
                                      <p:cBhvr>
                                        <p:cTn id="21" dur="1000" fill="hold"/>
                                        <p:tgtEl>
                                          <p:spTgt spid="5940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9406"/>
                                        </p:tgtEl>
                                        <p:attrNameLst>
                                          <p:attrName>style.visibility</p:attrName>
                                        </p:attrNameLst>
                                      </p:cBhvr>
                                      <p:to>
                                        <p:strVal val="visible"/>
                                      </p:to>
                                    </p:set>
                                    <p:animEffect transition="in" filter="wipe(left)">
                                      <p:cBhvr>
                                        <p:cTn id="26" dur="500"/>
                                        <p:tgtEl>
                                          <p:spTgt spid="59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P spid="59400" grpId="0"/>
      <p:bldP spid="59401" grpId="0"/>
      <p:bldP spid="59406" grpId="0"/>
    </p:bld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19873" name="Text Box 2"/>
          <p:cNvSpPr txBox="1"/>
          <p:nvPr/>
        </p:nvSpPr>
        <p:spPr>
          <a:xfrm>
            <a:off x="2135505" y="768350"/>
            <a:ext cx="8136890" cy="1014730"/>
          </a:xfrm>
          <a:prstGeom prst="rect">
            <a:avLst/>
          </a:prstGeom>
          <a:noFill/>
          <a:ln w="9525">
            <a:noFill/>
          </a:ln>
        </p:spPr>
        <p:txBody>
          <a:bodyPr wrap="none" anchor="t">
            <a:spAutoFit/>
          </a:bodyPr>
          <a:p>
            <a:pPr>
              <a:spcBef>
                <a:spcPct val="50000"/>
              </a:spcBef>
            </a:pPr>
            <a:r>
              <a:rPr lang="zh-CN" altLang="en-US" sz="2400" b="1" dirty="0">
                <a:solidFill>
                  <a:srgbClr val="000000"/>
                </a:solidFill>
                <a:latin typeface="Times New Roman" panose="02020603050405020304" pitchFamily="18" charset="0"/>
                <a:ea typeface="楷体_GB2312" pitchFamily="49" charset="-122"/>
              </a:rPr>
              <a:t>对 </a:t>
            </a:r>
            <a:r>
              <a:rPr lang="en-US" altLang="zh-CN" sz="2400" b="1" i="1" dirty="0">
                <a:solidFill>
                  <a:srgbClr val="000000"/>
                </a:solidFill>
                <a:latin typeface="Times New Roman" panose="02020603050405020304" pitchFamily="18" charset="0"/>
                <a:ea typeface="楷体_GB2312" pitchFamily="49" charset="-122"/>
              </a:rPr>
              <a:t>D</a:t>
            </a:r>
            <a:r>
              <a:rPr lang="en-US" altLang="zh-CN" sz="2400" b="1" dirty="0">
                <a:solidFill>
                  <a:srgbClr val="000000"/>
                </a:solidFill>
                <a:latin typeface="Times New Roman" panose="02020603050405020304" pitchFamily="18" charset="0"/>
                <a:ea typeface="楷体_GB2312" pitchFamily="49" charset="-122"/>
              </a:rPr>
              <a:t> </a:t>
            </a:r>
            <a:r>
              <a:rPr lang="zh-CN" altLang="en-US" sz="2400" b="1" dirty="0">
                <a:solidFill>
                  <a:srgbClr val="000000"/>
                </a:solidFill>
                <a:latin typeface="Times New Roman" panose="02020603050405020304" pitchFamily="18" charset="0"/>
                <a:ea typeface="楷体_GB2312" pitchFamily="49" charset="-122"/>
              </a:rPr>
              <a:t>的前 </a:t>
            </a:r>
            <a:r>
              <a:rPr lang="en-US" altLang="zh-CN" sz="2400" b="1" i="1" dirty="0">
                <a:solidFill>
                  <a:srgbClr val="000000"/>
                </a:solidFill>
                <a:latin typeface="Times New Roman" panose="02020603050405020304" pitchFamily="18" charset="0"/>
                <a:ea typeface="楷体_GB2312" pitchFamily="49" charset="-122"/>
              </a:rPr>
              <a:t>k </a:t>
            </a:r>
            <a:r>
              <a:rPr lang="zh-CN" altLang="en-US" sz="2400" b="1" dirty="0">
                <a:solidFill>
                  <a:srgbClr val="000000"/>
                </a:solidFill>
                <a:latin typeface="Times New Roman" panose="02020603050405020304" pitchFamily="18" charset="0"/>
                <a:ea typeface="楷体_GB2312" pitchFamily="49" charset="-122"/>
              </a:rPr>
              <a:t>行作运算             ，再对后 </a:t>
            </a:r>
            <a:r>
              <a:rPr lang="en-US" altLang="zh-CN" sz="2400" b="1" i="1" dirty="0">
                <a:solidFill>
                  <a:srgbClr val="000000"/>
                </a:solidFill>
                <a:latin typeface="Times New Roman" panose="02020603050405020304" pitchFamily="18" charset="0"/>
                <a:ea typeface="楷体_GB2312" pitchFamily="49" charset="-122"/>
              </a:rPr>
              <a:t>n</a:t>
            </a:r>
            <a:r>
              <a:rPr lang="en-US" altLang="zh-CN" sz="2400" b="1" dirty="0">
                <a:solidFill>
                  <a:srgbClr val="000000"/>
                </a:solidFill>
                <a:latin typeface="Times New Roman" panose="02020603050405020304" pitchFamily="18" charset="0"/>
                <a:ea typeface="楷体_GB2312" pitchFamily="49" charset="-122"/>
              </a:rPr>
              <a:t> </a:t>
            </a:r>
            <a:r>
              <a:rPr lang="zh-CN" altLang="en-US" sz="2400" b="1" dirty="0">
                <a:solidFill>
                  <a:srgbClr val="000000"/>
                </a:solidFill>
                <a:latin typeface="Times New Roman" panose="02020603050405020304" pitchFamily="18" charset="0"/>
                <a:ea typeface="楷体_GB2312" pitchFamily="49" charset="-122"/>
              </a:rPr>
              <a:t>列作运算              ，</a:t>
            </a:r>
            <a:endParaRPr lang="zh-CN" altLang="en-US" sz="2400" b="1" dirty="0">
              <a:solidFill>
                <a:srgbClr val="000000"/>
              </a:solidFill>
              <a:latin typeface="Times New Roman" panose="02020603050405020304" pitchFamily="18" charset="0"/>
              <a:ea typeface="楷体_GB2312" pitchFamily="49" charset="-122"/>
            </a:endParaRPr>
          </a:p>
          <a:p>
            <a:pPr>
              <a:spcBef>
                <a:spcPct val="50000"/>
              </a:spcBef>
            </a:pPr>
            <a:r>
              <a:rPr lang="zh-CN" altLang="en-US" sz="2400" b="1" dirty="0">
                <a:solidFill>
                  <a:srgbClr val="000000"/>
                </a:solidFill>
                <a:latin typeface="Times New Roman" panose="02020603050405020304" pitchFamily="18" charset="0"/>
                <a:ea typeface="楷体_GB2312" pitchFamily="49" charset="-122"/>
              </a:rPr>
              <a:t>把 </a:t>
            </a:r>
            <a:r>
              <a:rPr lang="en-US" altLang="zh-CN" sz="2400" b="1" i="1" dirty="0">
                <a:solidFill>
                  <a:srgbClr val="000000"/>
                </a:solidFill>
                <a:latin typeface="Times New Roman" panose="02020603050405020304" pitchFamily="18" charset="0"/>
                <a:ea typeface="楷体_GB2312" pitchFamily="49" charset="-122"/>
              </a:rPr>
              <a:t>D</a:t>
            </a:r>
            <a:r>
              <a:rPr lang="en-US" altLang="zh-CN" sz="2400" b="1" dirty="0">
                <a:solidFill>
                  <a:srgbClr val="000000"/>
                </a:solidFill>
                <a:latin typeface="Times New Roman" panose="02020603050405020304" pitchFamily="18" charset="0"/>
                <a:ea typeface="楷体_GB2312" pitchFamily="49" charset="-122"/>
              </a:rPr>
              <a:t> </a:t>
            </a:r>
            <a:r>
              <a:rPr lang="zh-CN" altLang="en-US" sz="2400" b="1" dirty="0">
                <a:solidFill>
                  <a:srgbClr val="000000"/>
                </a:solidFill>
                <a:latin typeface="Times New Roman" panose="02020603050405020304" pitchFamily="18" charset="0"/>
                <a:ea typeface="楷体_GB2312" pitchFamily="49" charset="-122"/>
              </a:rPr>
              <a:t>化为下三角形行列式</a:t>
            </a:r>
            <a:endParaRPr lang="zh-CN" altLang="en-US" sz="2400" b="1" dirty="0">
              <a:solidFill>
                <a:srgbClr val="000000"/>
              </a:solidFill>
              <a:latin typeface="Times New Roman" panose="02020603050405020304" pitchFamily="18" charset="0"/>
              <a:ea typeface="楷体_GB2312" pitchFamily="49" charset="-122"/>
            </a:endParaRPr>
          </a:p>
        </p:txBody>
      </p:sp>
      <p:sp>
        <p:nvSpPr>
          <p:cNvPr id="60422" name="Rectangle 6"/>
          <p:cNvSpPr/>
          <p:nvPr/>
        </p:nvSpPr>
        <p:spPr>
          <a:xfrm>
            <a:off x="3810000" y="1971675"/>
            <a:ext cx="1828800" cy="1371600"/>
          </a:xfrm>
          <a:prstGeom prst="rect">
            <a:avLst/>
          </a:prstGeom>
          <a:noFill/>
          <a:ln w="28575" cap="flat" cmpd="sng">
            <a:solidFill>
              <a:srgbClr val="0000FF"/>
            </a:solidFill>
            <a:prstDash val="solid"/>
            <a:miter/>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0423" name="Rectangle 7"/>
          <p:cNvSpPr/>
          <p:nvPr/>
        </p:nvSpPr>
        <p:spPr>
          <a:xfrm>
            <a:off x="5951855" y="3343275"/>
            <a:ext cx="1828800" cy="1371600"/>
          </a:xfrm>
          <a:prstGeom prst="rect">
            <a:avLst/>
          </a:prstGeom>
          <a:noFill/>
          <a:ln w="28575" cap="flat" cmpd="sng">
            <a:solidFill>
              <a:srgbClr val="0000FF"/>
            </a:solidFill>
            <a:prstDash val="solid"/>
            <a:miter/>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719879" name="Oval 8"/>
          <p:cNvSpPr/>
          <p:nvPr/>
        </p:nvSpPr>
        <p:spPr>
          <a:xfrm>
            <a:off x="3503930" y="844550"/>
            <a:ext cx="336550" cy="336550"/>
          </a:xfrm>
          <a:prstGeom prst="ellipse">
            <a:avLst/>
          </a:prstGeom>
          <a:noFill/>
          <a:ln w="28575" cap="flat" cmpd="sng">
            <a:solidFill>
              <a:srgbClr val="FF0000"/>
            </a:solidFill>
            <a:prstDash val="solid"/>
            <a:round/>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719880" name="Oval 9"/>
          <p:cNvSpPr/>
          <p:nvPr/>
        </p:nvSpPr>
        <p:spPr>
          <a:xfrm>
            <a:off x="7272655" y="844550"/>
            <a:ext cx="336550" cy="336550"/>
          </a:xfrm>
          <a:prstGeom prst="ellipse">
            <a:avLst/>
          </a:prstGeom>
          <a:noFill/>
          <a:ln w="28575" cap="flat" cmpd="sng">
            <a:solidFill>
              <a:srgbClr val="FF0000"/>
            </a:solidFill>
            <a:prstDash val="solid"/>
            <a:round/>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0428" name="Rectangle 12"/>
          <p:cNvSpPr/>
          <p:nvPr/>
        </p:nvSpPr>
        <p:spPr>
          <a:xfrm>
            <a:off x="2135505" y="5624830"/>
            <a:ext cx="488950" cy="460375"/>
          </a:xfrm>
          <a:prstGeom prst="rect">
            <a:avLst/>
          </a:prstGeom>
          <a:noFill/>
          <a:ln w="9525">
            <a:noFill/>
          </a:ln>
        </p:spPr>
        <p:txBody>
          <a:bodyPr wrap="none" anchor="t">
            <a:spAutoFit/>
          </a:bodyPr>
          <a:p>
            <a:r>
              <a:rPr lang="zh-CN" altLang="en-US" sz="2400" b="1" dirty="0">
                <a:solidFill>
                  <a:srgbClr val="000000"/>
                </a:solidFill>
                <a:latin typeface="Times New Roman" panose="02020603050405020304" pitchFamily="18" charset="0"/>
                <a:ea typeface="楷体_GB2312" pitchFamily="49" charset="-122"/>
              </a:rPr>
              <a:t>故</a:t>
            </a:r>
            <a:endParaRPr lang="zh-CN" altLang="en-US" sz="2400" b="1" dirty="0">
              <a:solidFill>
                <a:srgbClr val="000000"/>
              </a:solidFill>
              <a:latin typeface="Times New Roman" panose="02020603050405020304" pitchFamily="18" charset="0"/>
              <a:ea typeface="楷体_GB2312" pitchFamily="49" charset="-122"/>
            </a:endParaRPr>
          </a:p>
        </p:txBody>
      </p:sp>
      <p:pic>
        <p:nvPicPr>
          <p:cNvPr id="95233" name="图片 95232" descr="ppt/media/image356.wmf"/>
          <p:cNvPicPr/>
          <p:nvPr/>
        </p:nvPicPr>
        <p:blipFill>
          <a:blip r:embed="rId1"/>
          <a:stretch>
            <a:fillRect/>
          </a:stretch>
        </p:blipFill>
        <p:spPr>
          <a:xfrm>
            <a:off x="3124200" y="1895475"/>
            <a:ext cx="4800600" cy="2828925"/>
          </a:xfrm>
          <a:prstGeom prst="rect">
            <a:avLst/>
          </a:prstGeom>
          <a:noFill/>
          <a:ln w="38100">
            <a:noFill/>
          </a:ln>
        </p:spPr>
      </p:pic>
      <p:pic>
        <p:nvPicPr>
          <p:cNvPr id="95234" name="图片 95233" descr="ppt/media/image357.wmf"/>
          <p:cNvPicPr/>
          <p:nvPr/>
        </p:nvPicPr>
        <p:blipFill>
          <a:blip r:embed="rId2"/>
          <a:stretch>
            <a:fillRect/>
          </a:stretch>
        </p:blipFill>
        <p:spPr>
          <a:xfrm>
            <a:off x="2782888" y="5661025"/>
            <a:ext cx="3243262" cy="500063"/>
          </a:xfrm>
          <a:prstGeom prst="rect">
            <a:avLst/>
          </a:prstGeom>
          <a:noFill/>
          <a:ln w="38100">
            <a:noFill/>
          </a:ln>
        </p:spPr>
      </p:pic>
      <p:pic>
        <p:nvPicPr>
          <p:cNvPr id="95235" name="图片 95234" descr="ppt/media/image358.wmf"/>
          <p:cNvPicPr/>
          <p:nvPr/>
        </p:nvPicPr>
        <p:blipFill>
          <a:blip r:embed="rId3"/>
          <a:stretch>
            <a:fillRect/>
          </a:stretch>
        </p:blipFill>
        <p:spPr>
          <a:xfrm>
            <a:off x="6003925" y="5661025"/>
            <a:ext cx="1162050" cy="500063"/>
          </a:xfrm>
          <a:prstGeom prst="rect">
            <a:avLst/>
          </a:prstGeom>
          <a:noFill/>
          <a:ln w="38100">
            <a:noFill/>
          </a:ln>
        </p:spPr>
      </p:pic>
      <p:pic>
        <p:nvPicPr>
          <p:cNvPr id="95236" name="图片 95235" descr="ppt/media/image350.wmf"/>
          <p:cNvPicPr/>
          <p:nvPr/>
        </p:nvPicPr>
        <p:blipFill>
          <a:blip r:embed="rId4"/>
          <a:stretch>
            <a:fillRect/>
          </a:stretch>
        </p:blipFill>
        <p:spPr>
          <a:xfrm>
            <a:off x="5087938" y="768350"/>
            <a:ext cx="1008062" cy="531813"/>
          </a:xfrm>
          <a:prstGeom prst="rect">
            <a:avLst/>
          </a:prstGeom>
          <a:noFill/>
          <a:ln w="38100">
            <a:noFill/>
          </a:ln>
        </p:spPr>
      </p:pic>
      <p:pic>
        <p:nvPicPr>
          <p:cNvPr id="95237" name="图片 95236" descr="ppt/media/image353.wmf"/>
          <p:cNvPicPr/>
          <p:nvPr/>
        </p:nvPicPr>
        <p:blipFill>
          <a:blip r:embed="rId5"/>
          <a:stretch>
            <a:fillRect/>
          </a:stretch>
        </p:blipFill>
        <p:spPr>
          <a:xfrm>
            <a:off x="8832850" y="768350"/>
            <a:ext cx="1092200" cy="531813"/>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22"/>
                                        </p:tgtEl>
                                        <p:attrNameLst>
                                          <p:attrName>style.visibility</p:attrName>
                                        </p:attrNameLst>
                                      </p:cBhvr>
                                      <p:to>
                                        <p:strVal val="visible"/>
                                      </p:to>
                                    </p:set>
                                    <p:animEffect transition="in" filter="wipe(left)">
                                      <p:cBhvr>
                                        <p:cTn id="7" dur="500"/>
                                        <p:tgtEl>
                                          <p:spTgt spid="604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423"/>
                                        </p:tgtEl>
                                        <p:attrNameLst>
                                          <p:attrName>style.visibility</p:attrName>
                                        </p:attrNameLst>
                                      </p:cBhvr>
                                      <p:to>
                                        <p:strVal val="visible"/>
                                      </p:to>
                                    </p:set>
                                    <p:animEffect transition="in" filter="wipe(left)">
                                      <p:cBhvr>
                                        <p:cTn id="12" dur="500"/>
                                        <p:tgtEl>
                                          <p:spTgt spid="6042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04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animBg="1"/>
      <p:bldP spid="60423" grpId="0" animBg="1"/>
      <p:bldP spid="60428" grpId="0"/>
    </p:bld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20898" name="Rectangle 6"/>
          <p:cNvSpPr txBox="1"/>
          <p:nvPr/>
        </p:nvSpPr>
        <p:spPr>
          <a:xfrm>
            <a:off x="2135505" y="549275"/>
            <a:ext cx="5029200" cy="732155"/>
          </a:xfrm>
          <a:prstGeom prst="rect">
            <a:avLst/>
          </a:prstGeom>
          <a:noFill/>
          <a:ln w="9525">
            <a:noFill/>
          </a:ln>
        </p:spPr>
        <p:txBody>
          <a:bodyPr anchor="t"/>
          <a:p>
            <a:pPr marL="342900" indent="-342900" defTabSz="914400" eaLnBrk="0" hangingPunct="0">
              <a:spcBef>
                <a:spcPct val="20000"/>
              </a:spcBef>
              <a:buClr>
                <a:schemeClr val="bg2"/>
              </a:buClr>
              <a:buSzPct val="75000"/>
            </a:pPr>
            <a:r>
              <a:rPr lang="zh-CN" altLang="en-US" sz="3200" b="1" dirty="0">
                <a:solidFill>
                  <a:srgbClr val="0000CC"/>
                </a:solidFill>
                <a:latin typeface="楷体_GB2312" pitchFamily="49" charset="-122"/>
                <a:ea typeface="楷体_GB2312" pitchFamily="49" charset="-122"/>
              </a:rPr>
              <a:t>例</a:t>
            </a:r>
            <a:r>
              <a:rPr lang="en-US" altLang="zh-CN" sz="3200" b="1" dirty="0">
                <a:solidFill>
                  <a:srgbClr val="0000CC"/>
                </a:solidFill>
                <a:latin typeface="楷体_GB2312" pitchFamily="49" charset="-122"/>
                <a:ea typeface="楷体_GB2312" pitchFamily="49" charset="-122"/>
              </a:rPr>
              <a:t>5</a:t>
            </a:r>
            <a:r>
              <a:rPr lang="en-US" altLang="zh-CN" sz="3200" b="1" dirty="0">
                <a:latin typeface="楷体_GB2312" pitchFamily="49" charset="-122"/>
                <a:ea typeface="楷体_GB2312" pitchFamily="49" charset="-122"/>
              </a:rPr>
              <a:t> </a:t>
            </a:r>
            <a:r>
              <a:rPr lang="zh-CN" altLang="en-US" sz="3200" b="1" dirty="0">
                <a:latin typeface="楷体_GB2312" pitchFamily="49" charset="-122"/>
                <a:ea typeface="楷体_GB2312" pitchFamily="49" charset="-122"/>
              </a:rPr>
              <a:t>计算行列式</a:t>
            </a:r>
            <a:endParaRPr lang="zh-CN" altLang="en-US" sz="3200" b="1" dirty="0">
              <a:latin typeface="楷体_GB2312" pitchFamily="49" charset="-122"/>
              <a:ea typeface="楷体_GB2312" pitchFamily="49" charset="-122"/>
            </a:endParaRPr>
          </a:p>
        </p:txBody>
      </p:sp>
      <p:sp>
        <p:nvSpPr>
          <p:cNvPr id="6" name="Rectangle 3"/>
          <p:cNvSpPr txBox="1"/>
          <p:nvPr/>
        </p:nvSpPr>
        <p:spPr>
          <a:xfrm>
            <a:off x="1774825" y="5013325"/>
            <a:ext cx="8353425" cy="1800225"/>
          </a:xfrm>
          <a:prstGeom prst="rect">
            <a:avLst/>
          </a:prstGeom>
          <a:solidFill>
            <a:srgbClr val="FFFFFF"/>
          </a:solidFill>
          <a:ln w="9525">
            <a:noFill/>
          </a:ln>
        </p:spPr>
        <p:txBody>
          <a:bodyPr anchor="t"/>
          <a:p>
            <a:pPr marL="342900" indent="-342900" defTabSz="914400" eaLnBrk="0" hangingPunct="0">
              <a:spcBef>
                <a:spcPct val="20000"/>
              </a:spcBef>
              <a:buClr>
                <a:schemeClr val="bg2"/>
              </a:buClr>
              <a:buSzPct val="75000"/>
            </a:pPr>
            <a:r>
              <a:rPr lang="zh-CN" altLang="en-US" sz="3200" b="1" dirty="0">
                <a:latin typeface="Arial" panose="020B0604020202020204" pitchFamily="34" charset="0"/>
                <a:ea typeface="楷体_GB2312" pitchFamily="49" charset="-122"/>
              </a:rPr>
              <a:t>    </a:t>
            </a:r>
            <a:r>
              <a:rPr lang="zh-CN" altLang="en-US" sz="2800" b="1" dirty="0">
                <a:latin typeface="Arial" panose="020B0604020202020204" pitchFamily="34" charset="0"/>
                <a:ea typeface="楷体_GB2312" pitchFamily="49" charset="-122"/>
              </a:rPr>
              <a:t>解</a:t>
            </a:r>
            <a:r>
              <a:rPr lang="zh-CN" altLang="en-US" sz="2800" b="1" dirty="0">
                <a:latin typeface="Arial" panose="020B0604020202020204" pitchFamily="34" charset="0"/>
                <a:ea typeface="宋体" panose="02010600030101010101" pitchFamily="2" charset="-122"/>
              </a:rPr>
              <a:t>：把 </a:t>
            </a:r>
            <a:r>
              <a:rPr lang="en-US" altLang="zh-CN" sz="2800" b="1" dirty="0">
                <a:latin typeface="Arial" panose="020B0604020202020204" pitchFamily="34" charset="0"/>
                <a:ea typeface="宋体" panose="02010600030101010101" pitchFamily="2" charset="-122"/>
              </a:rPr>
              <a:t>D</a:t>
            </a:r>
            <a:r>
              <a:rPr lang="en-US" altLang="zh-CN" sz="2800" b="1" baseline="-25000" dirty="0">
                <a:latin typeface="Arial" panose="020B0604020202020204" pitchFamily="34" charset="0"/>
                <a:ea typeface="宋体" panose="02010600030101010101" pitchFamily="2" charset="-122"/>
              </a:rPr>
              <a:t>2n</a:t>
            </a:r>
            <a:r>
              <a:rPr lang="en-US" altLang="zh-CN" sz="2800" b="1" dirty="0">
                <a:latin typeface="Arial" panose="020B0604020202020204" pitchFamily="34" charset="0"/>
                <a:ea typeface="宋体" panose="02010600030101010101" pitchFamily="2" charset="-122"/>
              </a:rPr>
              <a:t> </a:t>
            </a:r>
            <a:r>
              <a:rPr lang="zh-CN" altLang="en-US" sz="2800" b="1" dirty="0">
                <a:latin typeface="Arial" panose="020B0604020202020204" pitchFamily="34" charset="0"/>
                <a:ea typeface="宋体" panose="02010600030101010101" pitchFamily="2" charset="-122"/>
              </a:rPr>
              <a:t>的第</a:t>
            </a:r>
            <a:r>
              <a:rPr lang="en-US" altLang="zh-CN" sz="2800" b="1" dirty="0">
                <a:latin typeface="Arial" panose="020B0604020202020204" pitchFamily="34" charset="0"/>
                <a:ea typeface="宋体" panose="02010600030101010101" pitchFamily="2" charset="-122"/>
              </a:rPr>
              <a:t>2n </a:t>
            </a:r>
            <a:r>
              <a:rPr lang="zh-CN" altLang="en-US" sz="2800" b="1" dirty="0">
                <a:latin typeface="Arial" panose="020B0604020202020204" pitchFamily="34" charset="0"/>
                <a:ea typeface="宋体" panose="02010600030101010101" pitchFamily="2" charset="-122"/>
              </a:rPr>
              <a:t>行依次与第</a:t>
            </a:r>
            <a:r>
              <a:rPr lang="en-US" altLang="zh-CN" sz="2800" b="1" dirty="0">
                <a:latin typeface="Arial" panose="020B0604020202020204" pitchFamily="34" charset="0"/>
                <a:ea typeface="宋体" panose="02010600030101010101" pitchFamily="2" charset="-122"/>
              </a:rPr>
              <a:t>2n-1</a:t>
            </a:r>
            <a:r>
              <a:rPr lang="zh-CN" altLang="en-US" sz="2800" b="1" dirty="0">
                <a:latin typeface="Arial" panose="020B0604020202020204" pitchFamily="34" charset="0"/>
                <a:ea typeface="宋体" panose="02010600030101010101" pitchFamily="2" charset="-122"/>
              </a:rPr>
              <a:t>行、</a:t>
            </a:r>
            <a:r>
              <a:rPr lang="en-US" altLang="zh-CN" sz="2800" b="1" dirty="0">
                <a:latin typeface="Arial" panose="020B0604020202020204" pitchFamily="34" charset="0"/>
                <a:ea typeface="宋体" panose="02010600030101010101" pitchFamily="2" charset="-122"/>
              </a:rPr>
              <a:t>…</a:t>
            </a:r>
            <a:r>
              <a:rPr lang="zh-CN" altLang="en-US" sz="2800" b="1" dirty="0">
                <a:latin typeface="Arial" panose="020B0604020202020204" pitchFamily="34" charset="0"/>
                <a:ea typeface="宋体" panose="02010600030101010101" pitchFamily="2" charset="-122"/>
              </a:rPr>
              <a:t>、第</a:t>
            </a:r>
            <a:r>
              <a:rPr lang="en-US" altLang="zh-CN" sz="2800" b="1" dirty="0">
                <a:latin typeface="Arial" panose="020B0604020202020204" pitchFamily="34" charset="0"/>
                <a:ea typeface="宋体" panose="02010600030101010101" pitchFamily="2" charset="-122"/>
              </a:rPr>
              <a:t>2</a:t>
            </a:r>
            <a:endParaRPr lang="en-US" altLang="zh-CN" sz="2800" b="1" dirty="0">
              <a:latin typeface="Arial" panose="020B0604020202020204" pitchFamily="34" charset="0"/>
              <a:ea typeface="宋体" panose="02010600030101010101" pitchFamily="2" charset="-122"/>
            </a:endParaRPr>
          </a:p>
          <a:p>
            <a:pPr marL="342900" indent="-342900" defTabSz="914400" eaLnBrk="0" hangingPunct="0">
              <a:spcBef>
                <a:spcPct val="20000"/>
              </a:spcBef>
              <a:buClr>
                <a:schemeClr val="bg2"/>
              </a:buClr>
              <a:buSzPct val="75000"/>
            </a:pPr>
            <a:r>
              <a:rPr lang="zh-CN" altLang="en-US" sz="2800" b="1" dirty="0">
                <a:latin typeface="Arial" panose="020B0604020202020204" pitchFamily="34" charset="0"/>
                <a:ea typeface="宋体" panose="02010600030101010101" pitchFamily="2" charset="-122"/>
              </a:rPr>
              <a:t>行对调（作</a:t>
            </a:r>
            <a:r>
              <a:rPr lang="en-US" altLang="zh-CN" sz="2800" b="1" dirty="0">
                <a:latin typeface="Arial" panose="020B0604020202020204" pitchFamily="34" charset="0"/>
                <a:ea typeface="宋体" panose="02010600030101010101" pitchFamily="2" charset="-122"/>
              </a:rPr>
              <a:t>2n-2</a:t>
            </a:r>
            <a:r>
              <a:rPr lang="zh-CN" altLang="en-US" sz="2800" b="1" dirty="0">
                <a:latin typeface="Arial" panose="020B0604020202020204" pitchFamily="34" charset="0"/>
                <a:ea typeface="宋体" panose="02010600030101010101" pitchFamily="2" charset="-122"/>
              </a:rPr>
              <a:t>次相邻兑换），第</a:t>
            </a:r>
            <a:r>
              <a:rPr lang="en-US" altLang="zh-CN" sz="2800" b="1" dirty="0">
                <a:latin typeface="Arial" panose="020B0604020202020204" pitchFamily="34" charset="0"/>
                <a:ea typeface="宋体" panose="02010600030101010101" pitchFamily="2" charset="-122"/>
              </a:rPr>
              <a:t>2n </a:t>
            </a:r>
            <a:r>
              <a:rPr lang="zh-CN" altLang="en-US" sz="2800" b="1" dirty="0">
                <a:latin typeface="Arial" panose="020B0604020202020204" pitchFamily="34" charset="0"/>
                <a:ea typeface="宋体" panose="02010600030101010101" pitchFamily="2" charset="-122"/>
              </a:rPr>
              <a:t>列依次与第</a:t>
            </a:r>
            <a:endParaRPr lang="en-US" altLang="zh-CN" sz="2800" b="1" dirty="0">
              <a:latin typeface="Arial" panose="020B0604020202020204" pitchFamily="34" charset="0"/>
              <a:ea typeface="宋体" panose="02010600030101010101" pitchFamily="2" charset="-122"/>
            </a:endParaRPr>
          </a:p>
          <a:p>
            <a:pPr marL="342900" indent="-342900" defTabSz="914400" eaLnBrk="0" hangingPunct="0">
              <a:spcBef>
                <a:spcPct val="20000"/>
              </a:spcBef>
              <a:buClr>
                <a:schemeClr val="bg2"/>
              </a:buClr>
              <a:buSzPct val="75000"/>
            </a:pPr>
            <a:r>
              <a:rPr lang="en-US" altLang="zh-CN" sz="2800" b="1" dirty="0">
                <a:latin typeface="Arial" panose="020B0604020202020204" pitchFamily="34" charset="0"/>
                <a:ea typeface="宋体" panose="02010600030101010101" pitchFamily="2" charset="-122"/>
              </a:rPr>
              <a:t>2n-1</a:t>
            </a:r>
            <a:r>
              <a:rPr lang="zh-CN" altLang="en-US" sz="2800" b="1" dirty="0">
                <a:latin typeface="Arial" panose="020B0604020202020204" pitchFamily="34" charset="0"/>
                <a:ea typeface="宋体" panose="02010600030101010101" pitchFamily="2" charset="-122"/>
              </a:rPr>
              <a:t>列、</a:t>
            </a:r>
            <a:r>
              <a:rPr lang="en-US" altLang="zh-CN" sz="2800" b="1" dirty="0">
                <a:latin typeface="Arial" panose="020B0604020202020204" pitchFamily="34" charset="0"/>
                <a:ea typeface="宋体" panose="02010600030101010101" pitchFamily="2" charset="-122"/>
              </a:rPr>
              <a:t>…</a:t>
            </a:r>
            <a:r>
              <a:rPr lang="zh-CN" altLang="en-US" sz="2800" b="1" dirty="0">
                <a:latin typeface="Arial" panose="020B0604020202020204" pitchFamily="34" charset="0"/>
                <a:ea typeface="宋体" panose="02010600030101010101" pitchFamily="2" charset="-122"/>
              </a:rPr>
              <a:t>、第</a:t>
            </a:r>
            <a:r>
              <a:rPr lang="en-US" altLang="zh-CN" sz="2800" b="1" dirty="0">
                <a:latin typeface="Arial" panose="020B0604020202020204" pitchFamily="34" charset="0"/>
                <a:ea typeface="宋体" panose="02010600030101010101" pitchFamily="2" charset="-122"/>
              </a:rPr>
              <a:t>2</a:t>
            </a:r>
            <a:r>
              <a:rPr lang="zh-CN" altLang="en-US" sz="2800" b="1" dirty="0">
                <a:latin typeface="Arial" panose="020B0604020202020204" pitchFamily="34" charset="0"/>
                <a:ea typeface="宋体" panose="02010600030101010101" pitchFamily="2" charset="-122"/>
              </a:rPr>
              <a:t>列对调，得</a:t>
            </a:r>
            <a:endParaRPr lang="zh-CN" altLang="en-US" sz="2800" b="1" dirty="0">
              <a:latin typeface="Arial" panose="020B0604020202020204" pitchFamily="34" charset="0"/>
              <a:ea typeface="宋体" panose="02010600030101010101" pitchFamily="2" charset="-122"/>
            </a:endParaRPr>
          </a:p>
        </p:txBody>
      </p:sp>
      <p:pic>
        <p:nvPicPr>
          <p:cNvPr id="96257" name="图片 96256" descr="ppt/media/image359.wmf"/>
          <p:cNvPicPr/>
          <p:nvPr/>
        </p:nvPicPr>
        <p:blipFill>
          <a:blip r:embed="rId1"/>
          <a:stretch>
            <a:fillRect/>
          </a:stretch>
        </p:blipFill>
        <p:spPr>
          <a:xfrm>
            <a:off x="3446463" y="1196975"/>
            <a:ext cx="5092700" cy="3846513"/>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 name="左大括号 5"/>
          <p:cNvSpPr/>
          <p:nvPr/>
        </p:nvSpPr>
        <p:spPr>
          <a:xfrm rot="16200000">
            <a:off x="7124700" y="4170680"/>
            <a:ext cx="246380" cy="3456305"/>
          </a:xfrm>
          <a:prstGeom prst="leftBrace">
            <a:avLst>
              <a:gd name="adj1" fmla="val 25000"/>
              <a:gd name="adj2"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2"/>
              </a:solidFill>
              <a:effectLst/>
              <a:uLnTx/>
              <a:uFillTx/>
              <a:latin typeface="+mn-lt"/>
              <a:ea typeface="+mn-ea"/>
              <a:cs typeface="+mn-cs"/>
            </a:endParaRPr>
          </a:p>
        </p:txBody>
      </p:sp>
      <p:sp>
        <p:nvSpPr>
          <p:cNvPr id="7" name="TextBox 6"/>
          <p:cNvSpPr txBox="1"/>
          <p:nvPr/>
        </p:nvSpPr>
        <p:spPr>
          <a:xfrm>
            <a:off x="6600825" y="6136005"/>
            <a:ext cx="1727200" cy="460375"/>
          </a:xfrm>
          <a:prstGeom prst="rect">
            <a:avLst/>
          </a:prstGeom>
          <a:noFill/>
          <a:ln w="9525">
            <a:noFill/>
          </a:ln>
        </p:spPr>
        <p:txBody>
          <a:bodyPr anchor="t">
            <a:spAutoFit/>
          </a:bodyPr>
          <a:p>
            <a:r>
              <a:rPr lang="en-US" altLang="zh-CN" sz="2400" dirty="0">
                <a:latin typeface="Arial" panose="020B0604020202020204" pitchFamily="34" charset="0"/>
                <a:ea typeface="宋体" panose="02010600030101010101" pitchFamily="2" charset="-122"/>
              </a:rPr>
              <a:t>2</a:t>
            </a:r>
            <a:r>
              <a:rPr lang="zh-CN" altLang="en-US" sz="2400" dirty="0">
                <a:latin typeface="Arial" panose="020B0604020202020204" pitchFamily="34" charset="0"/>
                <a:ea typeface="宋体" panose="02010600030101010101" pitchFamily="2" charset="-122"/>
              </a:rPr>
              <a:t>（</a:t>
            </a:r>
            <a:r>
              <a:rPr lang="en-US" altLang="zh-CN" sz="2400" dirty="0">
                <a:latin typeface="Arial" panose="020B0604020202020204" pitchFamily="34" charset="0"/>
                <a:ea typeface="宋体" panose="02010600030101010101" pitchFamily="2" charset="-122"/>
              </a:rPr>
              <a:t>n-1</a:t>
            </a:r>
            <a:r>
              <a:rPr lang="zh-CN" altLang="en-US" sz="2400" dirty="0">
                <a:latin typeface="Arial" panose="020B0604020202020204" pitchFamily="34" charset="0"/>
                <a:ea typeface="宋体" panose="02010600030101010101" pitchFamily="2" charset="-122"/>
              </a:rPr>
              <a:t>）</a:t>
            </a:r>
            <a:endParaRPr lang="zh-CN" altLang="en-US" sz="2400" dirty="0">
              <a:latin typeface="Arial" panose="020B0604020202020204" pitchFamily="34" charset="0"/>
              <a:ea typeface="宋体" panose="02010600030101010101" pitchFamily="2" charset="-122"/>
            </a:endParaRPr>
          </a:p>
        </p:txBody>
      </p:sp>
      <p:cxnSp>
        <p:nvCxnSpPr>
          <p:cNvPr id="8" name="直接连接符 7"/>
          <p:cNvCxnSpPr/>
          <p:nvPr/>
        </p:nvCxnSpPr>
        <p:spPr>
          <a:xfrm flipV="1">
            <a:off x="4295775" y="2133600"/>
            <a:ext cx="4752975" cy="7175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375275" y="1268730"/>
            <a:ext cx="0" cy="439293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97281" name="图片 97280" descr="ppt/media/image360.wmf"/>
          <p:cNvPicPr/>
          <p:nvPr/>
        </p:nvPicPr>
        <p:blipFill>
          <a:blip r:embed="rId1"/>
          <a:stretch>
            <a:fillRect/>
          </a:stretch>
        </p:blipFill>
        <p:spPr>
          <a:xfrm>
            <a:off x="3071813" y="1054100"/>
            <a:ext cx="6119812" cy="46990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986438" name="TextBox 6"/>
          <p:cNvSpPr txBox="1"/>
          <p:nvPr/>
        </p:nvSpPr>
        <p:spPr>
          <a:xfrm>
            <a:off x="2208530" y="2060575"/>
            <a:ext cx="6191250" cy="521970"/>
          </a:xfrm>
          <a:prstGeom prst="rect">
            <a:avLst/>
          </a:prstGeom>
          <a:noFill/>
          <a:ln w="9525">
            <a:noFill/>
          </a:ln>
        </p:spPr>
        <p:txBody>
          <a:bodyPr anchor="t">
            <a:spAutoFit/>
          </a:bodyPr>
          <a:p>
            <a:r>
              <a:rPr lang="zh-CN" altLang="en-US" sz="2800" b="1" dirty="0">
                <a:latin typeface="Arial" panose="020B0604020202020204" pitchFamily="34" charset="0"/>
                <a:ea typeface="宋体" panose="02010600030101010101" pitchFamily="2" charset="-122"/>
              </a:rPr>
              <a:t>以此作递推公式，即得</a:t>
            </a:r>
            <a:endParaRPr lang="zh-CN" altLang="en-US" sz="2800" b="1" dirty="0">
              <a:latin typeface="Arial" panose="020B0604020202020204" pitchFamily="34" charset="0"/>
              <a:ea typeface="宋体" panose="02010600030101010101" pitchFamily="2" charset="-122"/>
            </a:endParaRPr>
          </a:p>
        </p:txBody>
      </p:sp>
      <p:pic>
        <p:nvPicPr>
          <p:cNvPr id="98305" name="图片 98304" descr="ppt/media/image361.wmf"/>
          <p:cNvPicPr/>
          <p:nvPr/>
        </p:nvPicPr>
        <p:blipFill>
          <a:blip r:embed="rId1"/>
          <a:stretch>
            <a:fillRect/>
          </a:stretch>
        </p:blipFill>
        <p:spPr>
          <a:xfrm>
            <a:off x="3000375" y="1052513"/>
            <a:ext cx="6256338" cy="692150"/>
          </a:xfrm>
          <a:prstGeom prst="rect">
            <a:avLst/>
          </a:prstGeom>
          <a:noFill/>
          <a:ln w="38100">
            <a:noFill/>
          </a:ln>
        </p:spPr>
      </p:pic>
      <p:pic>
        <p:nvPicPr>
          <p:cNvPr id="98306" name="图片 98305" descr="ppt/media/image362.wmf"/>
          <p:cNvPicPr/>
          <p:nvPr/>
        </p:nvPicPr>
        <p:blipFill>
          <a:blip r:embed="rId2"/>
          <a:stretch>
            <a:fillRect/>
          </a:stretch>
        </p:blipFill>
        <p:spPr>
          <a:xfrm>
            <a:off x="2060575" y="2989263"/>
            <a:ext cx="8280400" cy="763587"/>
          </a:xfrm>
          <a:prstGeom prst="rect">
            <a:avLst/>
          </a:prstGeom>
          <a:noFill/>
          <a:ln w="38100">
            <a:noFill/>
          </a:ln>
        </p:spPr>
      </p:pic>
      <p:pic>
        <p:nvPicPr>
          <p:cNvPr id="98307" name="图片 98306" descr="ppt/media/image363.wmf"/>
          <p:cNvPicPr/>
          <p:nvPr/>
        </p:nvPicPr>
        <p:blipFill>
          <a:blip r:embed="rId3"/>
          <a:stretch>
            <a:fillRect/>
          </a:stretch>
        </p:blipFill>
        <p:spPr>
          <a:xfrm>
            <a:off x="2905125" y="4106863"/>
            <a:ext cx="2398713" cy="690562"/>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86438"/>
                                        </p:tgtEl>
                                        <p:attrNameLst>
                                          <p:attrName>style.visibility</p:attrName>
                                        </p:attrNameLst>
                                      </p:cBhvr>
                                      <p:to>
                                        <p:strVal val="visible"/>
                                      </p:to>
                                    </p:set>
                                    <p:animEffect transition="in" filter="wipe(left)">
                                      <p:cBhvr>
                                        <p:cTn id="7" dur="500"/>
                                        <p:tgtEl>
                                          <p:spTgt spid="3986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6438" grpId="0"/>
    </p:bld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1379" name="Rectangle 6"/>
          <p:cNvSpPr>
            <a:spLocks noGrp="1" noChangeArrowheads="1"/>
          </p:cNvSpPr>
          <p:nvPr>
            <p:ph idx="1"/>
          </p:nvPr>
        </p:nvSpPr>
        <p:spPr>
          <a:xfrm>
            <a:off x="2135505" y="549275"/>
            <a:ext cx="5029200" cy="73215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bg2"/>
              </a:buClr>
              <a:buSzPct val="75000"/>
              <a:buFontTx/>
              <a:buNone/>
              <a:defRPr/>
            </a:pPr>
            <a:r>
              <a:rPr kumimoji="0" lang="zh-CN" altLang="en-US" sz="3200" b="1" i="0" u="none" strike="noStrike" kern="0" cap="none" spc="0" normalizeH="0" baseline="0" noProof="0" dirty="0" smtClean="0">
                <a:ln>
                  <a:noFill/>
                </a:ln>
                <a:solidFill>
                  <a:schemeClr val="accent1">
                    <a:lumMod val="50000"/>
                  </a:schemeClr>
                </a:solidFill>
                <a:effectLst/>
                <a:uLnTx/>
                <a:uFillTx/>
                <a:latin typeface="楷体_GB2312" pitchFamily="49" charset="-122"/>
                <a:ea typeface="楷体_GB2312" pitchFamily="49" charset="-122"/>
                <a:cs typeface="+mn-cs"/>
              </a:rPr>
              <a:t>例</a:t>
            </a:r>
            <a:r>
              <a:rPr kumimoji="0" lang="en-US" altLang="zh-CN" sz="3200" b="1" i="0" u="none" strike="noStrike" kern="0" cap="none" spc="0" normalizeH="0" baseline="0" noProof="0" dirty="0" smtClean="0">
                <a:ln>
                  <a:noFill/>
                </a:ln>
                <a:solidFill>
                  <a:schemeClr val="accent1">
                    <a:lumMod val="50000"/>
                  </a:schemeClr>
                </a:solidFill>
                <a:effectLst/>
                <a:uLnTx/>
                <a:uFillTx/>
                <a:latin typeface="楷体_GB2312" pitchFamily="49" charset="-122"/>
                <a:ea typeface="楷体_GB2312" pitchFamily="49" charset="-122"/>
                <a:cs typeface="+mn-cs"/>
              </a:rPr>
              <a:t>6 </a:t>
            </a:r>
            <a:r>
              <a:rPr kumimoji="0" lang="zh-CN" altLang="en-US" sz="3200" b="1"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计算行列式</a:t>
            </a:r>
            <a:endParaRPr kumimoji="0" lang="zh-CN" altLang="en-US" sz="3200" b="1"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endParaRPr>
          </a:p>
        </p:txBody>
      </p:sp>
      <p:sp>
        <p:nvSpPr>
          <p:cNvPr id="74760" name="Text Box 8"/>
          <p:cNvSpPr txBox="1"/>
          <p:nvPr/>
        </p:nvSpPr>
        <p:spPr>
          <a:xfrm>
            <a:off x="2360930" y="4018280"/>
            <a:ext cx="7696200" cy="995045"/>
          </a:xfrm>
          <a:prstGeom prst="rect">
            <a:avLst/>
          </a:prstGeom>
          <a:noFill/>
          <a:ln w="9525">
            <a:noFill/>
          </a:ln>
        </p:spPr>
        <p:txBody>
          <a:bodyPr anchor="t">
            <a:spAutoFit/>
          </a:bodyPr>
          <a:p>
            <a:pPr>
              <a:lnSpc>
                <a:spcPct val="80000"/>
              </a:lnSpc>
              <a:spcBef>
                <a:spcPct val="50000"/>
              </a:spcBef>
            </a:pPr>
            <a:r>
              <a:rPr lang="zh-CN" altLang="en-US" sz="2800" b="1" dirty="0">
                <a:solidFill>
                  <a:schemeClr val="tx2"/>
                </a:solidFill>
                <a:latin typeface="Arial" panose="020B0604020202020204" pitchFamily="34" charset="0"/>
                <a:ea typeface="宋体" panose="02010600030101010101" pitchFamily="2" charset="-122"/>
              </a:rPr>
              <a:t>行列式 </a:t>
            </a:r>
            <a:r>
              <a:rPr lang="zh-CN" altLang="en-US" sz="2800" b="1" dirty="0">
                <a:solidFill>
                  <a:srgbClr val="FF0000"/>
                </a:solidFill>
                <a:latin typeface="Arial" panose="020B0604020202020204" pitchFamily="34" charset="0"/>
                <a:ea typeface="宋体" panose="02010600030101010101" pitchFamily="2" charset="-122"/>
              </a:rPr>
              <a:t>特点</a:t>
            </a:r>
            <a:r>
              <a:rPr lang="zh-CN" altLang="en-US" sz="2800" b="1" dirty="0">
                <a:solidFill>
                  <a:schemeClr val="tx2"/>
                </a:solidFill>
                <a:latin typeface="Arial" panose="020B0604020202020204" pitchFamily="34" charset="0"/>
                <a:ea typeface="宋体" panose="02010600030101010101" pitchFamily="2" charset="-122"/>
              </a:rPr>
              <a:t>：第一 行、列及对角线元素 </a:t>
            </a:r>
            <a:endParaRPr lang="zh-CN" altLang="en-US" sz="2800" b="1" dirty="0">
              <a:solidFill>
                <a:schemeClr val="tx2"/>
              </a:solidFill>
              <a:latin typeface="Arial" panose="020B0604020202020204" pitchFamily="34" charset="0"/>
              <a:ea typeface="宋体" panose="02010600030101010101" pitchFamily="2" charset="-122"/>
            </a:endParaRPr>
          </a:p>
          <a:p>
            <a:pPr>
              <a:lnSpc>
                <a:spcPct val="80000"/>
              </a:lnSpc>
              <a:spcBef>
                <a:spcPct val="50000"/>
              </a:spcBef>
            </a:pPr>
            <a:r>
              <a:rPr lang="zh-CN" altLang="en-US" sz="2800" b="1" dirty="0">
                <a:solidFill>
                  <a:schemeClr val="tx2"/>
                </a:solidFill>
                <a:latin typeface="Arial" panose="020B0604020202020204" pitchFamily="34" charset="0"/>
                <a:ea typeface="宋体" panose="02010600030101010101" pitchFamily="2" charset="-122"/>
              </a:rPr>
              <a:t>                        除外，其余元素全为</a:t>
            </a:r>
            <a:r>
              <a:rPr lang="en-US" altLang="zh-CN" sz="2800" b="1" dirty="0">
                <a:solidFill>
                  <a:schemeClr val="tx2"/>
                </a:solidFill>
                <a:latin typeface="Arial" panose="020B0604020202020204" pitchFamily="34" charset="0"/>
                <a:ea typeface="宋体" panose="02010600030101010101" pitchFamily="2" charset="-122"/>
              </a:rPr>
              <a:t>0</a:t>
            </a:r>
            <a:endParaRPr lang="en-US" altLang="zh-CN" sz="2800" b="1" dirty="0">
              <a:solidFill>
                <a:schemeClr val="tx2"/>
              </a:solidFill>
              <a:latin typeface="Arial" panose="020B0604020202020204" pitchFamily="34" charset="0"/>
              <a:ea typeface="宋体" panose="02010600030101010101" pitchFamily="2" charset="-122"/>
            </a:endParaRPr>
          </a:p>
        </p:txBody>
      </p:sp>
      <p:sp>
        <p:nvSpPr>
          <p:cNvPr id="74761" name="Text Box 9"/>
          <p:cNvSpPr txBox="1"/>
          <p:nvPr/>
        </p:nvSpPr>
        <p:spPr>
          <a:xfrm>
            <a:off x="2206625" y="5300980"/>
            <a:ext cx="7561580" cy="953135"/>
          </a:xfrm>
          <a:prstGeom prst="rect">
            <a:avLst/>
          </a:prstGeom>
          <a:noFill/>
          <a:ln w="9525">
            <a:noFill/>
          </a:ln>
        </p:spPr>
        <p:txBody>
          <a:bodyPr anchor="t">
            <a:spAutoFit/>
          </a:bodyPr>
          <a:p>
            <a:pPr>
              <a:spcBef>
                <a:spcPct val="50000"/>
              </a:spcBef>
            </a:pPr>
            <a:r>
              <a:rPr lang="en-US" altLang="zh-CN" sz="2800" b="1" dirty="0">
                <a:solidFill>
                  <a:schemeClr val="tx2"/>
                </a:solidFill>
                <a:latin typeface="Arial" panose="020B0604020202020204" pitchFamily="34" charset="0"/>
                <a:ea typeface="宋体" panose="02010600030101010101" pitchFamily="2" charset="-122"/>
              </a:rPr>
              <a:t> </a:t>
            </a:r>
            <a:r>
              <a:rPr lang="zh-CN" altLang="en-US" sz="2800" b="1" dirty="0">
                <a:solidFill>
                  <a:srgbClr val="FF00FF"/>
                </a:solidFill>
                <a:latin typeface="Arial" panose="020B0604020202020204" pitchFamily="34" charset="0"/>
                <a:ea typeface="宋体" panose="02010600030101010101" pitchFamily="2" charset="-122"/>
              </a:rPr>
              <a:t>常用方法：</a:t>
            </a:r>
            <a:r>
              <a:rPr lang="zh-CN" altLang="en-US" sz="2800" b="1" dirty="0">
                <a:solidFill>
                  <a:schemeClr val="tx2"/>
                </a:solidFill>
                <a:latin typeface="Arial" panose="020B0604020202020204" pitchFamily="34" charset="0"/>
                <a:ea typeface="宋体" panose="02010600030101010101" pitchFamily="2" charset="-122"/>
              </a:rPr>
              <a:t> 行列式第一列 加其它</a:t>
            </a:r>
            <a:r>
              <a:rPr lang="en-US" altLang="zh-CN" sz="2800" b="1" dirty="0">
                <a:solidFill>
                  <a:schemeClr val="tx2"/>
                </a:solidFill>
                <a:latin typeface="Arial" panose="020B0604020202020204" pitchFamily="34" charset="0"/>
                <a:ea typeface="宋体" panose="02010600030101010101" pitchFamily="2" charset="-122"/>
              </a:rPr>
              <a:t> </a:t>
            </a:r>
            <a:r>
              <a:rPr lang="zh-CN" altLang="en-US" sz="2800" b="1" dirty="0">
                <a:solidFill>
                  <a:schemeClr val="tx2"/>
                </a:solidFill>
                <a:latin typeface="Arial" panose="020B0604020202020204" pitchFamily="34" charset="0"/>
                <a:ea typeface="宋体" panose="02010600030101010101" pitchFamily="2" charset="-122"/>
              </a:rPr>
              <a:t>各列一定倍数，化为三角形行列式．</a:t>
            </a:r>
            <a:endParaRPr lang="zh-CN" altLang="en-US" sz="2800" b="1" dirty="0">
              <a:solidFill>
                <a:schemeClr val="tx2"/>
              </a:solidFill>
              <a:latin typeface="Arial" panose="020B0604020202020204" pitchFamily="34" charset="0"/>
              <a:ea typeface="宋体" panose="02010600030101010101" pitchFamily="2" charset="-122"/>
            </a:endParaRPr>
          </a:p>
        </p:txBody>
      </p:sp>
      <p:sp>
        <p:nvSpPr>
          <p:cNvPr id="74762" name="AutoShape 10"/>
          <p:cNvSpPr/>
          <p:nvPr/>
        </p:nvSpPr>
        <p:spPr>
          <a:xfrm>
            <a:off x="7466330" y="1065530"/>
            <a:ext cx="2950845" cy="1066800"/>
          </a:xfrm>
          <a:prstGeom prst="cloudCallout">
            <a:avLst>
              <a:gd name="adj1" fmla="val -93843"/>
              <a:gd name="adj2" fmla="val 64731"/>
            </a:avLst>
          </a:prstGeom>
          <a:solidFill>
            <a:srgbClr val="66FF33"/>
          </a:solidFill>
          <a:ln w="9525" cap="flat" cmpd="sng">
            <a:solidFill>
              <a:schemeClr val="tx1"/>
            </a:solidFill>
            <a:prstDash val="solid"/>
            <a:round/>
            <a:headEnd type="none" w="med" len="med"/>
            <a:tailEnd type="none" w="med" len="med"/>
          </a:ln>
        </p:spPr>
        <p:txBody>
          <a:bodyPr anchor="ctr"/>
          <a:p>
            <a:pPr algn="ctr"/>
            <a:r>
              <a:rPr lang="en-US" altLang="zh-CN" sz="2400" dirty="0">
                <a:latin typeface="Arial" panose="020B0604020202020204" pitchFamily="34" charset="0"/>
                <a:ea typeface="宋体" panose="02010600030101010101" pitchFamily="2" charset="-122"/>
              </a:rPr>
              <a:t> </a:t>
            </a:r>
            <a:r>
              <a:rPr lang="zh-CN" altLang="en-US" sz="2400" dirty="0">
                <a:latin typeface="Arial" panose="020B0604020202020204" pitchFamily="34" charset="0"/>
                <a:ea typeface="宋体" panose="02010600030101010101" pitchFamily="2" charset="-122"/>
              </a:rPr>
              <a:t>三线型</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爪型</a:t>
            </a:r>
            <a:endParaRPr lang="zh-CN" altLang="en-US" sz="2400" dirty="0">
              <a:latin typeface="Arial" panose="020B0604020202020204" pitchFamily="34" charset="0"/>
              <a:ea typeface="宋体" panose="02010600030101010101" pitchFamily="2" charset="-122"/>
            </a:endParaRPr>
          </a:p>
        </p:txBody>
      </p:sp>
      <p:pic>
        <p:nvPicPr>
          <p:cNvPr id="99329" name="图片 99328" descr="ppt/media/image364.wmf"/>
          <p:cNvPicPr/>
          <p:nvPr/>
        </p:nvPicPr>
        <p:blipFill>
          <a:blip r:embed="rId1"/>
          <a:stretch>
            <a:fillRect/>
          </a:stretch>
        </p:blipFill>
        <p:spPr>
          <a:xfrm>
            <a:off x="2713038" y="1209675"/>
            <a:ext cx="4056062" cy="264795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74762"/>
                                        </p:tgtEl>
                                        <p:attrNameLst>
                                          <p:attrName>style.visibility</p:attrName>
                                        </p:attrNameLst>
                                      </p:cBhvr>
                                      <p:to>
                                        <p:strVal val="visible"/>
                                      </p:to>
                                    </p:set>
                                    <p:anim calcmode="lin" valueType="num">
                                      <p:cBhvr>
                                        <p:cTn id="11" dur="1000" fill="hold"/>
                                        <p:tgtEl>
                                          <p:spTgt spid="74762"/>
                                        </p:tgtEl>
                                        <p:attrNameLst>
                                          <p:attrName>ppt_w</p:attrName>
                                        </p:attrNameLst>
                                      </p:cBhvr>
                                      <p:tavLst>
                                        <p:tav tm="0">
                                          <p:val>
                                            <p:fltVal val="0"/>
                                          </p:val>
                                        </p:tav>
                                        <p:tav tm="100000">
                                          <p:val>
                                            <p:strVal val="#ppt_w"/>
                                          </p:val>
                                        </p:tav>
                                      </p:tavLst>
                                    </p:anim>
                                    <p:anim calcmode="lin" valueType="num">
                                      <p:cBhvr>
                                        <p:cTn id="12" dur="1000" fill="hold"/>
                                        <p:tgtEl>
                                          <p:spTgt spid="74762"/>
                                        </p:tgtEl>
                                        <p:attrNameLst>
                                          <p:attrName>ppt_h</p:attrName>
                                        </p:attrNameLst>
                                      </p:cBhvr>
                                      <p:tavLst>
                                        <p:tav tm="0">
                                          <p:val>
                                            <p:fltVal val="0"/>
                                          </p:val>
                                        </p:tav>
                                        <p:tav tm="100000">
                                          <p:val>
                                            <p:strVal val="#ppt_h"/>
                                          </p:val>
                                        </p:tav>
                                      </p:tavLst>
                                    </p:anim>
                                    <p:anim calcmode="lin" valueType="num">
                                      <p:cBhvr>
                                        <p:cTn id="13" dur="1000" fill="hold"/>
                                        <p:tgtEl>
                                          <p:spTgt spid="74762"/>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747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7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0" grpId="0"/>
      <p:bldP spid="74761" grpId="0"/>
      <p:bldP spid="74762"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26017" name="Rectangle 3"/>
          <p:cNvSpPr>
            <a:spLocks noGrp="1"/>
          </p:cNvSpPr>
          <p:nvPr>
            <p:ph idx="1"/>
          </p:nvPr>
        </p:nvSpPr>
        <p:spPr>
          <a:xfrm>
            <a:off x="1774825" y="694055"/>
            <a:ext cx="1513205" cy="838200"/>
          </a:xfrm>
          <a:solidFill>
            <a:srgbClr val="FFFFFF"/>
          </a:solidFill>
        </p:spPr>
        <p:txBody>
          <a:bodyPr vert="horz" wrap="square" lIns="91440" tIns="45720" rIns="91440" bIns="45720" anchor="t"/>
          <a:p>
            <a:pPr>
              <a:buNone/>
            </a:pPr>
            <a:r>
              <a:rPr lang="zh-CN" altLang="en-US" b="1" dirty="0">
                <a:ea typeface="楷体_GB2312" pitchFamily="49" charset="-122"/>
              </a:rPr>
              <a:t>解</a:t>
            </a:r>
            <a:r>
              <a:rPr lang="zh-CN" altLang="en-US" b="1" dirty="0"/>
              <a:t>：作</a:t>
            </a:r>
            <a:endParaRPr lang="zh-CN" altLang="en-US" b="1" dirty="0"/>
          </a:p>
        </p:txBody>
      </p:sp>
      <p:pic>
        <p:nvPicPr>
          <p:cNvPr id="100353" name="图片 100352" descr="ppt/media/image365.wmf"/>
          <p:cNvPicPr/>
          <p:nvPr/>
        </p:nvPicPr>
        <p:blipFill>
          <a:blip r:embed="rId1"/>
          <a:stretch>
            <a:fillRect/>
          </a:stretch>
        </p:blipFill>
        <p:spPr>
          <a:xfrm>
            <a:off x="3287713" y="476250"/>
            <a:ext cx="7145337" cy="1092200"/>
          </a:xfrm>
          <a:prstGeom prst="rect">
            <a:avLst/>
          </a:prstGeom>
          <a:noFill/>
          <a:ln w="38100">
            <a:noFill/>
          </a:ln>
        </p:spPr>
      </p:pic>
      <p:pic>
        <p:nvPicPr>
          <p:cNvPr id="100354" name="图片 100353" descr="ppt/media/image366.wmf"/>
          <p:cNvPicPr/>
          <p:nvPr/>
        </p:nvPicPr>
        <p:blipFill>
          <a:blip r:embed="rId2"/>
          <a:stretch>
            <a:fillRect/>
          </a:stretch>
        </p:blipFill>
        <p:spPr>
          <a:xfrm>
            <a:off x="2300288" y="1701800"/>
            <a:ext cx="6078537" cy="3517900"/>
          </a:xfrm>
          <a:prstGeom prst="rect">
            <a:avLst/>
          </a:prstGeom>
          <a:noFill/>
          <a:ln w="38100">
            <a:noFill/>
          </a:ln>
        </p:spPr>
      </p:pic>
      <p:pic>
        <p:nvPicPr>
          <p:cNvPr id="100355" name="图片 100354" descr="ppt/media/image367.wmf"/>
          <p:cNvPicPr/>
          <p:nvPr/>
        </p:nvPicPr>
        <p:blipFill>
          <a:blip r:embed="rId3"/>
          <a:stretch>
            <a:fillRect/>
          </a:stretch>
        </p:blipFill>
        <p:spPr>
          <a:xfrm>
            <a:off x="2894013" y="5357813"/>
            <a:ext cx="4570412" cy="1347787"/>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内容占位符 2"/>
          <p:cNvSpPr>
            <a:spLocks noGrp="1"/>
          </p:cNvSpPr>
          <p:nvPr>
            <p:ph idx="1"/>
          </p:nvPr>
        </p:nvSpPr>
        <p:spPr>
          <a:xfrm>
            <a:off x="2381250" y="1071563"/>
            <a:ext cx="7872413" cy="4686300"/>
          </a:xfrm>
        </p:spPr>
        <p:txBody>
          <a:bodyPr vert="horz" wrap="square" lIns="91440" tIns="45720" rIns="91440" bIns="45720" anchor="t"/>
          <a:p>
            <a:pPr marL="1905" indent="-1905" latinLnBrk="0">
              <a:lnSpc>
                <a:spcPct val="150000"/>
              </a:lnSpc>
              <a:spcBef>
                <a:spcPts val="500"/>
              </a:spcBef>
              <a:buNone/>
            </a:pPr>
            <a:r>
              <a:rPr lang="ko-KR" altLang="en-US" sz="2400" b="1" dirty="0">
                <a:solidFill>
                  <a:srgbClr val="000000"/>
                </a:solidFill>
                <a:latin typeface="宋体" panose="02010600030101010101" pitchFamily="2" charset="-122"/>
              </a:rPr>
              <a:t>温暖的春风送走了寒冷的冬日</a:t>
            </a:r>
            <a:br>
              <a:rPr lang="ko-KR" altLang="en-US" sz="2400" b="1" dirty="0">
                <a:solidFill>
                  <a:srgbClr val="000000"/>
                </a:solidFill>
                <a:latin typeface="宋体" panose="02010600030101010101" pitchFamily="2" charset="-122"/>
              </a:rPr>
            </a:br>
            <a:r>
              <a:rPr lang="ko-KR" altLang="en-US" sz="2400" b="1" dirty="0">
                <a:solidFill>
                  <a:srgbClr val="000000"/>
                </a:solidFill>
                <a:latin typeface="宋体" panose="02010600030101010101" pitchFamily="2" charset="-122"/>
              </a:rPr>
              <a:t>花木在萌动，大地在复苏</a:t>
            </a:r>
            <a:br>
              <a:rPr lang="ko-KR" altLang="en-US" sz="2400" b="1" dirty="0">
                <a:solidFill>
                  <a:srgbClr val="000000"/>
                </a:solidFill>
                <a:latin typeface="宋体" panose="02010600030101010101" pitchFamily="2" charset="-122"/>
              </a:rPr>
            </a:br>
            <a:r>
              <a:rPr lang="ko-KR" altLang="en-US" sz="2400" b="1" dirty="0">
                <a:solidFill>
                  <a:srgbClr val="000000"/>
                </a:solidFill>
                <a:latin typeface="宋体" panose="02010600030101010101" pitchFamily="2" charset="-122"/>
              </a:rPr>
              <a:t>同学们也开学啦</a:t>
            </a:r>
            <a:br>
              <a:rPr lang="ko-KR" altLang="en-US" sz="2400" b="1" dirty="0">
                <a:solidFill>
                  <a:srgbClr val="000000"/>
                </a:solidFill>
                <a:latin typeface="宋体" panose="02010600030101010101" pitchFamily="2" charset="-122"/>
              </a:rPr>
            </a:br>
            <a:r>
              <a:rPr lang="ko-KR" altLang="en-US" sz="2400" b="1" dirty="0">
                <a:solidFill>
                  <a:srgbClr val="000000"/>
                </a:solidFill>
                <a:latin typeface="宋体" panose="02010600030101010101" pitchFamily="2" charset="-122"/>
              </a:rPr>
              <a:t>见到好友</a:t>
            </a:r>
            <a:br>
              <a:rPr lang="ko-KR" altLang="en-US" sz="2400" b="1" dirty="0">
                <a:solidFill>
                  <a:srgbClr val="000000"/>
                </a:solidFill>
                <a:latin typeface="宋体" panose="02010600030101010101" pitchFamily="2" charset="-122"/>
              </a:rPr>
            </a:br>
            <a:r>
              <a:rPr lang="ko-KR" altLang="en-US" sz="2400" b="1" dirty="0">
                <a:solidFill>
                  <a:srgbClr val="000000"/>
                </a:solidFill>
                <a:latin typeface="宋体" panose="02010600030101010101" pitchFamily="2" charset="-122"/>
              </a:rPr>
              <a:t>你们打招呼的方式</a:t>
            </a:r>
            <a:br>
              <a:rPr lang="ko-KR" altLang="en-US" sz="2400" b="1" dirty="0">
                <a:solidFill>
                  <a:srgbClr val="000000"/>
                </a:solidFill>
                <a:latin typeface="宋体" panose="02010600030101010101" pitchFamily="2" charset="-122"/>
              </a:rPr>
            </a:br>
            <a:r>
              <a:rPr lang="ko-KR" altLang="en-US" sz="2400" b="1" dirty="0">
                <a:solidFill>
                  <a:srgbClr val="000000"/>
                </a:solidFill>
                <a:latin typeface="宋体" panose="02010600030101010101" pitchFamily="2" charset="-122"/>
              </a:rPr>
              <a:t>是不是用手机在“王者”里集体开黑</a:t>
            </a:r>
            <a:br>
              <a:rPr lang="ko-KR" altLang="en-US" sz="2400" b="1" dirty="0">
                <a:solidFill>
                  <a:srgbClr val="000000"/>
                </a:solidFill>
                <a:latin typeface="宋体" panose="02010600030101010101" pitchFamily="2" charset="-122"/>
              </a:rPr>
            </a:br>
            <a:r>
              <a:rPr lang="ko-KR" altLang="en-US" sz="2400" b="1" dirty="0">
                <a:solidFill>
                  <a:srgbClr val="000000"/>
                </a:solidFill>
                <a:latin typeface="宋体" panose="02010600030101010101" pitchFamily="2" charset="-122"/>
              </a:rPr>
              <a:t>在消消乐里互赠体力</a:t>
            </a:r>
            <a:br>
              <a:rPr lang="ko-KR" altLang="en-US" sz="2400" b="1" dirty="0">
                <a:solidFill>
                  <a:srgbClr val="000000"/>
                </a:solidFill>
                <a:latin typeface="宋体" panose="02010600030101010101" pitchFamily="2" charset="-122"/>
              </a:rPr>
            </a:br>
            <a:r>
              <a:rPr lang="ko-KR" altLang="en-US" sz="2400" b="1" dirty="0">
                <a:solidFill>
                  <a:srgbClr val="000000"/>
                </a:solidFill>
                <a:latin typeface="宋体" panose="02010600030101010101" pitchFamily="2" charset="-122"/>
              </a:rPr>
              <a:t>或者谈论着百度出来的最新八卦</a:t>
            </a:r>
            <a:br>
              <a:rPr lang="ko-KR" altLang="en-US" sz="2400" b="1" dirty="0">
                <a:solidFill>
                  <a:srgbClr val="000000"/>
                </a:solidFill>
                <a:latin typeface="宋体" panose="02010600030101010101" pitchFamily="2" charset="-122"/>
              </a:rPr>
            </a:br>
            <a:r>
              <a:rPr lang="ko-KR" altLang="en-US" sz="2400" b="1" dirty="0">
                <a:solidFill>
                  <a:srgbClr val="000000"/>
                </a:solidFill>
                <a:latin typeface="宋体" panose="02010600030101010101" pitchFamily="2" charset="-122"/>
              </a:rPr>
              <a:t>手机，正在无形中消耗你的脑力 </a:t>
            </a:r>
            <a:endParaRPr lang="ko-KR" altLang="en-US" sz="2400" b="1" dirty="0">
              <a:solidFill>
                <a:srgbClr val="000000"/>
              </a:solidFill>
              <a:latin typeface="宋体" panose="02010600030101010101" pitchFamily="2" charset="-122"/>
            </a:endParaRPr>
          </a:p>
          <a:p>
            <a:pPr marL="1905" indent="-1905" latinLnBrk="0">
              <a:lnSpc>
                <a:spcPct val="100000"/>
              </a:lnSpc>
              <a:spcBef>
                <a:spcPts val="500"/>
              </a:spcBef>
              <a:buClr>
                <a:srgbClr val="B2B2B2"/>
              </a:buClr>
              <a:buSzPct val="100000"/>
              <a:buFont typeface="宋体" panose="02010600030101010101" pitchFamily="2" charset="-122"/>
              <a:buChar char="n"/>
            </a:pPr>
            <a:endParaRPr lang="ko-KR" altLang="en-US" sz="2400" dirty="0">
              <a:solidFill>
                <a:srgbClr val="000000"/>
              </a:solidFill>
              <a:latin typeface="宋体" panose="02010600030101010101" pitchFamily="2" charset="-122"/>
              <a:ea typeface="Arial" panose="020B0604020202020204" pitchFamily="34" charset="0"/>
            </a:endParaRPr>
          </a:p>
        </p:txBody>
      </p:sp>
    </p:spTree>
  </p:cSld>
  <p:clrMapOvr>
    <a:masterClrMapping/>
  </p:clrMapOvr>
  <p:transition>
    <p:wipe/>
  </p:transition>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28065" name="Text Box 2"/>
          <p:cNvSpPr txBox="1"/>
          <p:nvPr/>
        </p:nvSpPr>
        <p:spPr>
          <a:xfrm>
            <a:off x="1694180" y="1339850"/>
            <a:ext cx="4291965" cy="521970"/>
          </a:xfrm>
          <a:prstGeom prst="rect">
            <a:avLst/>
          </a:prstGeom>
          <a:noFill/>
          <a:ln w="9525">
            <a:noFill/>
          </a:ln>
        </p:spPr>
        <p:txBody>
          <a:bodyPr wrap="none" anchor="t">
            <a:spAutoFit/>
          </a:bodyPr>
          <a:p>
            <a:pPr algn="ctr"/>
            <a:r>
              <a:rPr lang="zh-CN" altLang="en-US" sz="2800" dirty="0">
                <a:latin typeface="Arial" panose="020B0604020202020204" pitchFamily="34" charset="0"/>
                <a:ea typeface="宋体" panose="02010600030101010101" pitchFamily="2" charset="-122"/>
              </a:rPr>
              <a:t>         </a:t>
            </a:r>
            <a:r>
              <a:rPr lang="zh-CN" altLang="en-US" sz="2800" b="1" dirty="0">
                <a:latin typeface="Arial" panose="020B0604020202020204" pitchFamily="34" charset="0"/>
                <a:ea typeface="宋体" panose="02010600030101010101" pitchFamily="2" charset="-122"/>
              </a:rPr>
              <a:t>行列式的主要性质：</a:t>
            </a:r>
            <a:endParaRPr lang="zh-CN" altLang="en-US" sz="2800" b="1" dirty="0">
              <a:latin typeface="Arial" panose="020B0604020202020204" pitchFamily="34" charset="0"/>
              <a:ea typeface="宋体" panose="02010600030101010101" pitchFamily="2" charset="-122"/>
            </a:endParaRPr>
          </a:p>
        </p:txBody>
      </p:sp>
      <p:grpSp>
        <p:nvGrpSpPr>
          <p:cNvPr id="2" name="Group 3"/>
          <p:cNvGrpSpPr/>
          <p:nvPr/>
        </p:nvGrpSpPr>
        <p:grpSpPr>
          <a:xfrm>
            <a:off x="1992630" y="2060575"/>
            <a:ext cx="6369050" cy="533400"/>
            <a:chOff x="1992630" y="2060575"/>
            <a:chExt cx="6369050" cy="533400"/>
          </a:xfrm>
        </p:grpSpPr>
        <p:sp>
          <p:nvSpPr>
            <p:cNvPr id="728068" name="Text Box 5"/>
            <p:cNvSpPr txBox="1"/>
            <p:nvPr/>
          </p:nvSpPr>
          <p:spPr>
            <a:xfrm>
              <a:off x="6748780" y="2060575"/>
              <a:ext cx="1612900" cy="521970"/>
            </a:xfrm>
            <a:prstGeom prst="rect">
              <a:avLst/>
            </a:prstGeom>
            <a:noFill/>
            <a:ln w="9525">
              <a:noFill/>
            </a:ln>
          </p:spPr>
          <p:txBody>
            <a:bodyPr wrap="none" anchor="t">
              <a:spAutoFit/>
            </a:bodyPr>
            <a:p>
              <a:pPr algn="ctr"/>
              <a:r>
                <a:rPr lang="zh-CN" altLang="en-US" sz="2800" b="1" dirty="0">
                  <a:latin typeface="楷体_GB2312" pitchFamily="49" charset="-122"/>
                  <a:ea typeface="宋体" panose="02010600030101010101" pitchFamily="2" charset="-122"/>
                </a:rPr>
                <a:t>值相等。</a:t>
              </a:r>
              <a:endParaRPr lang="zh-CN" altLang="en-US" sz="2800" b="1" dirty="0">
                <a:latin typeface="楷体_GB2312" pitchFamily="49" charset="-122"/>
                <a:ea typeface="宋体" panose="02010600030101010101" pitchFamily="2" charset="-122"/>
              </a:endParaRPr>
            </a:p>
          </p:txBody>
        </p:sp>
        <p:sp>
          <p:nvSpPr>
            <p:cNvPr id="728069" name="Rectangle 6"/>
            <p:cNvSpPr/>
            <p:nvPr/>
          </p:nvSpPr>
          <p:spPr>
            <a:xfrm>
              <a:off x="1992630" y="2060575"/>
              <a:ext cx="4119245" cy="521970"/>
            </a:xfrm>
            <a:prstGeom prst="rect">
              <a:avLst/>
            </a:prstGeom>
            <a:noFill/>
            <a:ln w="9525">
              <a:noFill/>
            </a:ln>
          </p:spPr>
          <p:txBody>
            <a:bodyPr wrap="none" anchor="t">
              <a:spAutoFit/>
            </a:bodyPr>
            <a:p>
              <a:r>
                <a:rPr lang="zh-CN" altLang="en-US" sz="2800" b="1" dirty="0">
                  <a:latin typeface="楷体_GB2312" pitchFamily="49" charset="-122"/>
                  <a:ea typeface="宋体" panose="02010600030101010101" pitchFamily="2" charset="-122"/>
                </a:rPr>
                <a:t>性质</a:t>
              </a:r>
              <a:r>
                <a:rPr lang="en-US" altLang="zh-CN" sz="2800" b="1" dirty="0">
                  <a:latin typeface="楷体_GB2312" pitchFamily="49" charset="-122"/>
                  <a:ea typeface="宋体" panose="02010600030101010101" pitchFamily="2" charset="-122"/>
                </a:rPr>
                <a:t>1  </a:t>
              </a:r>
              <a:r>
                <a:rPr lang="zh-CN" altLang="en-US" sz="2800" b="1" dirty="0">
                  <a:latin typeface="楷体_GB2312" pitchFamily="49" charset="-122"/>
                  <a:ea typeface="宋体" panose="02010600030101010101" pitchFamily="2" charset="-122"/>
                </a:rPr>
                <a:t>行列式</a:t>
              </a:r>
              <a:r>
                <a:rPr lang="en-US" altLang="zh-CN" sz="2800" b="1" dirty="0">
                  <a:latin typeface="楷体_GB2312" pitchFamily="49" charset="-122"/>
                  <a:ea typeface="宋体" panose="02010600030101010101" pitchFamily="2" charset="-122"/>
                </a:rPr>
                <a:t>D</a:t>
              </a:r>
              <a:r>
                <a:rPr lang="zh-CN" altLang="en-US" sz="2800" b="1" dirty="0">
                  <a:latin typeface="楷体_GB2312" pitchFamily="49" charset="-122"/>
                  <a:ea typeface="宋体" panose="02010600030101010101" pitchFamily="2" charset="-122"/>
                </a:rPr>
                <a:t>与其转置</a:t>
              </a:r>
              <a:endParaRPr lang="zh-CN" altLang="en-US" sz="2800" b="1" dirty="0">
                <a:latin typeface="楷体_GB2312" pitchFamily="49" charset="-122"/>
                <a:ea typeface="宋体" panose="02010600030101010101" pitchFamily="2" charset="-122"/>
              </a:endParaRPr>
            </a:p>
          </p:txBody>
        </p:sp>
      </p:grpSp>
      <p:sp>
        <p:nvSpPr>
          <p:cNvPr id="119815" name="Rectangle 7"/>
          <p:cNvSpPr/>
          <p:nvPr/>
        </p:nvSpPr>
        <p:spPr>
          <a:xfrm>
            <a:off x="1992630" y="2780030"/>
            <a:ext cx="8077200" cy="1038860"/>
          </a:xfrm>
          <a:prstGeom prst="rect">
            <a:avLst/>
          </a:prstGeom>
          <a:noFill/>
          <a:ln w="9525">
            <a:noFill/>
          </a:ln>
        </p:spPr>
        <p:txBody>
          <a:bodyPr anchor="t">
            <a:spAutoFit/>
          </a:bodyPr>
          <a:p>
            <a:pPr>
              <a:lnSpc>
                <a:spcPct val="110000"/>
              </a:lnSpc>
            </a:pPr>
            <a:r>
              <a:rPr lang="zh-CN" altLang="en-US" sz="2800" b="1" dirty="0">
                <a:latin typeface="楷体_GB2312" pitchFamily="49" charset="-122"/>
                <a:ea typeface="宋体" panose="02010600030101010101" pitchFamily="2" charset="-122"/>
              </a:rPr>
              <a:t>性质</a:t>
            </a:r>
            <a:r>
              <a:rPr lang="en-US" altLang="zh-CN" sz="2800" b="1" dirty="0">
                <a:latin typeface="楷体_GB2312" pitchFamily="49" charset="-122"/>
                <a:ea typeface="宋体" panose="02010600030101010101" pitchFamily="2" charset="-122"/>
              </a:rPr>
              <a:t>2  </a:t>
            </a:r>
            <a:r>
              <a:rPr lang="zh-CN" altLang="en-US" sz="2800" b="1" dirty="0">
                <a:latin typeface="楷体_GB2312" pitchFamily="49" charset="-122"/>
                <a:ea typeface="宋体" panose="02010600030101010101" pitchFamily="2" charset="-122"/>
              </a:rPr>
              <a:t>互换行列式的某两行（列），行列</a:t>
            </a:r>
            <a:endParaRPr lang="en-US" altLang="zh-CN" sz="2800" b="1" dirty="0">
              <a:latin typeface="楷体_GB2312" pitchFamily="49" charset="-122"/>
              <a:ea typeface="宋体" panose="02010600030101010101" pitchFamily="2" charset="-122"/>
            </a:endParaRPr>
          </a:p>
          <a:p>
            <a:pPr>
              <a:lnSpc>
                <a:spcPct val="110000"/>
              </a:lnSpc>
            </a:pPr>
            <a:r>
              <a:rPr lang="en-US" altLang="zh-CN" sz="2800" b="1" dirty="0">
                <a:latin typeface="楷体_GB2312" pitchFamily="49" charset="-122"/>
                <a:ea typeface="宋体" panose="02010600030101010101" pitchFamily="2" charset="-122"/>
              </a:rPr>
              <a:t>       </a:t>
            </a:r>
            <a:r>
              <a:rPr lang="zh-CN" altLang="en-US" sz="2800" b="1" dirty="0">
                <a:latin typeface="楷体_GB2312" pitchFamily="49" charset="-122"/>
                <a:ea typeface="宋体" panose="02010600030101010101" pitchFamily="2" charset="-122"/>
              </a:rPr>
              <a:t>式的值变号。</a:t>
            </a:r>
            <a:endParaRPr lang="zh-CN" altLang="en-US" sz="2800" b="1" dirty="0">
              <a:latin typeface="楷体_GB2312" pitchFamily="49" charset="-122"/>
              <a:ea typeface="宋体" panose="02010600030101010101" pitchFamily="2" charset="-122"/>
            </a:endParaRPr>
          </a:p>
        </p:txBody>
      </p:sp>
      <p:sp>
        <p:nvSpPr>
          <p:cNvPr id="119816" name="Rectangle 8"/>
          <p:cNvSpPr/>
          <p:nvPr/>
        </p:nvSpPr>
        <p:spPr>
          <a:xfrm>
            <a:off x="1981200" y="3933825"/>
            <a:ext cx="8229600" cy="953135"/>
          </a:xfrm>
          <a:prstGeom prst="rect">
            <a:avLst/>
          </a:prstGeom>
          <a:noFill/>
          <a:ln w="9525">
            <a:noFill/>
          </a:ln>
        </p:spPr>
        <p:txBody>
          <a:bodyPr anchor="t">
            <a:spAutoFit/>
          </a:bodyPr>
          <a:p>
            <a:r>
              <a:rPr lang="zh-CN" altLang="en-US" sz="2800" b="1" dirty="0">
                <a:latin typeface="楷体_GB2312" pitchFamily="49" charset="-122"/>
                <a:ea typeface="宋体" panose="02010600030101010101" pitchFamily="2" charset="-122"/>
              </a:rPr>
              <a:t>推论   行列式中有两行（列）完全相同，</a:t>
            </a:r>
            <a:endParaRPr lang="en-US" altLang="zh-CN" sz="2800" b="1" dirty="0">
              <a:latin typeface="楷体_GB2312" pitchFamily="49" charset="-122"/>
              <a:ea typeface="宋体" panose="02010600030101010101" pitchFamily="2" charset="-122"/>
            </a:endParaRPr>
          </a:p>
          <a:p>
            <a:r>
              <a:rPr lang="en-US" altLang="zh-CN" sz="2800" b="1" dirty="0">
                <a:latin typeface="楷体_GB2312" pitchFamily="49" charset="-122"/>
                <a:ea typeface="宋体" panose="02010600030101010101" pitchFamily="2" charset="-122"/>
              </a:rPr>
              <a:t>       </a:t>
            </a:r>
            <a:r>
              <a:rPr lang="zh-CN" altLang="en-US" sz="2800" b="1" dirty="0">
                <a:latin typeface="楷体_GB2312" pitchFamily="49" charset="-122"/>
                <a:ea typeface="宋体" panose="02010600030101010101" pitchFamily="2" charset="-122"/>
              </a:rPr>
              <a:t>则其值为零。</a:t>
            </a:r>
            <a:endParaRPr lang="zh-CN" altLang="en-US" sz="2800" b="1" dirty="0">
              <a:latin typeface="楷体_GB2312" pitchFamily="49" charset="-122"/>
              <a:ea typeface="宋体" panose="02010600030101010101" pitchFamily="2" charset="-122"/>
            </a:endParaRPr>
          </a:p>
        </p:txBody>
      </p:sp>
      <p:sp>
        <p:nvSpPr>
          <p:cNvPr id="119817" name="Rectangle 9"/>
          <p:cNvSpPr/>
          <p:nvPr/>
        </p:nvSpPr>
        <p:spPr>
          <a:xfrm>
            <a:off x="1981200" y="5048250"/>
            <a:ext cx="8077200" cy="1124585"/>
          </a:xfrm>
          <a:prstGeom prst="rect">
            <a:avLst/>
          </a:prstGeom>
          <a:noFill/>
          <a:ln w="9525">
            <a:noFill/>
          </a:ln>
        </p:spPr>
        <p:txBody>
          <a:bodyPr anchor="t">
            <a:spAutoFit/>
          </a:bodyPr>
          <a:p>
            <a:pPr>
              <a:lnSpc>
                <a:spcPct val="120000"/>
              </a:lnSpc>
            </a:pPr>
            <a:r>
              <a:rPr lang="zh-CN" altLang="en-US" sz="2800" b="1" dirty="0">
                <a:latin typeface="楷体_GB2312" pitchFamily="49" charset="-122"/>
                <a:ea typeface="宋体" panose="02010600030101010101" pitchFamily="2" charset="-122"/>
              </a:rPr>
              <a:t>性质</a:t>
            </a:r>
            <a:r>
              <a:rPr lang="en-US" altLang="zh-CN" sz="2800" b="1" dirty="0">
                <a:latin typeface="楷体_GB2312" pitchFamily="49" charset="-122"/>
                <a:ea typeface="宋体" panose="02010600030101010101" pitchFamily="2" charset="-122"/>
              </a:rPr>
              <a:t>3   </a:t>
            </a:r>
            <a:r>
              <a:rPr lang="zh-CN" altLang="en-US" sz="2800" b="1" dirty="0">
                <a:latin typeface="楷体_GB2312" pitchFamily="49" charset="-122"/>
                <a:ea typeface="宋体" panose="02010600030101010101" pitchFamily="2" charset="-122"/>
              </a:rPr>
              <a:t>行列式中某一行（列）的公因子可</a:t>
            </a:r>
            <a:endParaRPr lang="zh-CN" altLang="en-US" sz="2800" b="1" dirty="0">
              <a:latin typeface="楷体_GB2312" pitchFamily="49" charset="-122"/>
              <a:ea typeface="宋体" panose="02010600030101010101" pitchFamily="2" charset="-122"/>
            </a:endParaRPr>
          </a:p>
          <a:p>
            <a:pPr>
              <a:lnSpc>
                <a:spcPct val="120000"/>
              </a:lnSpc>
            </a:pPr>
            <a:r>
              <a:rPr lang="zh-CN" altLang="en-US" sz="2800" b="1" dirty="0">
                <a:latin typeface="楷体_GB2312" pitchFamily="49" charset="-122"/>
                <a:ea typeface="宋体" panose="02010600030101010101" pitchFamily="2" charset="-122"/>
              </a:rPr>
              <a:t>        提到行列式符号的前面。</a:t>
            </a:r>
            <a:endParaRPr lang="zh-CN" altLang="en-US" sz="2800" b="1" dirty="0">
              <a:latin typeface="楷体_GB2312" pitchFamily="49" charset="-122"/>
              <a:ea typeface="宋体" panose="02010600030101010101" pitchFamily="2" charset="-122"/>
            </a:endParaRPr>
          </a:p>
        </p:txBody>
      </p:sp>
      <p:sp>
        <p:nvSpPr>
          <p:cNvPr id="728073" name="Rectangle 10"/>
          <p:cNvSpPr/>
          <p:nvPr/>
        </p:nvSpPr>
        <p:spPr>
          <a:xfrm>
            <a:off x="4295775" y="549275"/>
            <a:ext cx="3456305" cy="645160"/>
          </a:xfrm>
          <a:prstGeom prst="rect">
            <a:avLst/>
          </a:prstGeom>
          <a:noFill/>
          <a:ln w="9525">
            <a:noFill/>
          </a:ln>
        </p:spPr>
        <p:txBody>
          <a:bodyPr anchor="t">
            <a:spAutoFit/>
          </a:bodyPr>
          <a:p>
            <a:pPr marL="342900" indent="-342900" algn="ctr"/>
            <a:r>
              <a:rPr lang="zh-CN" altLang="en-US" sz="3600" b="1" dirty="0">
                <a:solidFill>
                  <a:srgbClr val="FF0000"/>
                </a:solidFill>
                <a:latin typeface="Arial" panose="020B0604020202020204" pitchFamily="34" charset="0"/>
                <a:ea typeface="宋体" panose="02010600030101010101" pitchFamily="2" charset="-122"/>
              </a:rPr>
              <a:t>小结</a:t>
            </a:r>
            <a:endParaRPr lang="zh-CN" altLang="en-US" sz="3600" b="1" dirty="0">
              <a:solidFill>
                <a:srgbClr val="FF0000"/>
              </a:solidFill>
              <a:latin typeface="Arial" panose="020B0604020202020204" pitchFamily="34" charset="0"/>
              <a:ea typeface="宋体" panose="02010600030101010101" pitchFamily="2" charset="-122"/>
            </a:endParaRPr>
          </a:p>
        </p:txBody>
      </p:sp>
      <p:pic>
        <p:nvPicPr>
          <p:cNvPr id="101377" name="图片 101376" descr="ppt/media/image368.wmf"/>
          <p:cNvPicPr/>
          <p:nvPr/>
        </p:nvPicPr>
        <p:blipFill>
          <a:blip r:embed="rId1"/>
          <a:stretch>
            <a:fillRect/>
          </a:stretch>
        </p:blipFill>
        <p:spPr>
          <a:xfrm>
            <a:off x="6167438" y="2136775"/>
            <a:ext cx="533400" cy="4572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198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198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198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5" grpId="0"/>
      <p:bldP spid="119816" grpId="0"/>
      <p:bldP spid="119817" grpId="0"/>
    </p:bld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0834" name="Text Box 2"/>
          <p:cNvSpPr txBox="1"/>
          <p:nvPr/>
        </p:nvSpPr>
        <p:spPr>
          <a:xfrm>
            <a:off x="1981200" y="638175"/>
            <a:ext cx="8229600" cy="1296670"/>
          </a:xfrm>
          <a:prstGeom prst="rect">
            <a:avLst/>
          </a:prstGeom>
          <a:noFill/>
          <a:ln w="9525">
            <a:noFill/>
          </a:ln>
        </p:spPr>
        <p:txBody>
          <a:bodyPr anchor="t">
            <a:spAutoFit/>
          </a:bodyPr>
          <a:p>
            <a:pPr>
              <a:lnSpc>
                <a:spcPct val="140000"/>
              </a:lnSpc>
            </a:pPr>
            <a:r>
              <a:rPr lang="zh-CN" altLang="en-US" sz="2800" b="1" dirty="0">
                <a:latin typeface="楷体_GB2312" pitchFamily="49" charset="-122"/>
                <a:ea typeface="宋体" panose="02010600030101010101" pitchFamily="2" charset="-122"/>
              </a:rPr>
              <a:t>推论</a:t>
            </a:r>
            <a:r>
              <a:rPr lang="en-US" altLang="zh-CN" sz="2800" b="1" dirty="0">
                <a:latin typeface="楷体_GB2312" pitchFamily="49" charset="-122"/>
                <a:ea typeface="宋体" panose="02010600030101010101" pitchFamily="2" charset="-122"/>
              </a:rPr>
              <a:t>1</a:t>
            </a:r>
            <a:r>
              <a:rPr lang="zh-CN" altLang="en-US" sz="2800" b="1" dirty="0">
                <a:latin typeface="楷体_GB2312" pitchFamily="49" charset="-122"/>
                <a:ea typeface="宋体" panose="02010600030101010101" pitchFamily="2" charset="-122"/>
              </a:rPr>
              <a:t>  若行列式的某一行（列）中所有元素</a:t>
            </a:r>
            <a:endParaRPr lang="zh-CN" altLang="en-US" sz="2800" b="1" dirty="0">
              <a:latin typeface="楷体_GB2312" pitchFamily="49" charset="-122"/>
              <a:ea typeface="宋体" panose="02010600030101010101" pitchFamily="2" charset="-122"/>
            </a:endParaRPr>
          </a:p>
          <a:p>
            <a:pPr>
              <a:lnSpc>
                <a:spcPct val="140000"/>
              </a:lnSpc>
            </a:pPr>
            <a:r>
              <a:rPr lang="zh-CN" altLang="en-US" sz="2800" b="1" dirty="0">
                <a:latin typeface="楷体_GB2312" pitchFamily="49" charset="-122"/>
                <a:ea typeface="宋体" panose="02010600030101010101" pitchFamily="2" charset="-122"/>
              </a:rPr>
              <a:t>       全为零，则此行列式的值为零。</a:t>
            </a:r>
            <a:endParaRPr lang="zh-CN" altLang="en-US" sz="2800" b="1" dirty="0">
              <a:latin typeface="楷体_GB2312" pitchFamily="49" charset="-122"/>
              <a:ea typeface="宋体" panose="02010600030101010101" pitchFamily="2" charset="-122"/>
            </a:endParaRPr>
          </a:p>
        </p:txBody>
      </p:sp>
      <p:sp>
        <p:nvSpPr>
          <p:cNvPr id="120835" name="Text Box 3"/>
          <p:cNvSpPr txBox="1"/>
          <p:nvPr/>
        </p:nvSpPr>
        <p:spPr>
          <a:xfrm>
            <a:off x="1981200" y="1916430"/>
            <a:ext cx="8229600" cy="1296670"/>
          </a:xfrm>
          <a:prstGeom prst="rect">
            <a:avLst/>
          </a:prstGeom>
          <a:noFill/>
          <a:ln w="9525">
            <a:noFill/>
          </a:ln>
        </p:spPr>
        <p:txBody>
          <a:bodyPr anchor="t">
            <a:spAutoFit/>
          </a:bodyPr>
          <a:p>
            <a:pPr>
              <a:lnSpc>
                <a:spcPct val="140000"/>
              </a:lnSpc>
            </a:pPr>
            <a:r>
              <a:rPr lang="zh-CN" altLang="en-US" sz="2800" b="1" dirty="0">
                <a:latin typeface="楷体_GB2312" pitchFamily="49" charset="-122"/>
                <a:ea typeface="宋体" panose="02010600030101010101" pitchFamily="2" charset="-122"/>
              </a:rPr>
              <a:t>性质</a:t>
            </a:r>
            <a:r>
              <a:rPr lang="en-US" altLang="zh-CN" sz="2800" b="1" dirty="0">
                <a:latin typeface="楷体_GB2312" pitchFamily="49" charset="-122"/>
                <a:ea typeface="宋体" panose="02010600030101010101" pitchFamily="2" charset="-122"/>
              </a:rPr>
              <a:t>4 </a:t>
            </a:r>
            <a:r>
              <a:rPr lang="zh-CN" altLang="en-US" sz="2800" b="1" dirty="0">
                <a:latin typeface="楷体_GB2312" pitchFamily="49" charset="-122"/>
                <a:ea typeface="宋体" panose="02010600030101010101" pitchFamily="2" charset="-122"/>
              </a:rPr>
              <a:t>若行列式的某两行（列）的对应元素</a:t>
            </a:r>
            <a:endParaRPr lang="zh-CN" altLang="en-US" sz="2800" b="1" dirty="0">
              <a:latin typeface="楷体_GB2312" pitchFamily="49" charset="-122"/>
              <a:ea typeface="宋体" panose="02010600030101010101" pitchFamily="2" charset="-122"/>
            </a:endParaRPr>
          </a:p>
          <a:p>
            <a:pPr>
              <a:lnSpc>
                <a:spcPct val="140000"/>
              </a:lnSpc>
            </a:pPr>
            <a:r>
              <a:rPr lang="zh-CN" altLang="en-US" sz="2800" b="1" dirty="0">
                <a:latin typeface="楷体_GB2312" pitchFamily="49" charset="-122"/>
                <a:ea typeface="宋体" panose="02010600030101010101" pitchFamily="2" charset="-122"/>
              </a:rPr>
              <a:t>       成比例，则此行列式的值为零。</a:t>
            </a:r>
            <a:endParaRPr lang="zh-CN" altLang="en-US" sz="2800" b="1" dirty="0">
              <a:latin typeface="楷体_GB2312" pitchFamily="49" charset="-122"/>
              <a:ea typeface="宋体" panose="02010600030101010101" pitchFamily="2" charset="-122"/>
            </a:endParaRPr>
          </a:p>
        </p:txBody>
      </p:sp>
      <p:sp>
        <p:nvSpPr>
          <p:cNvPr id="120836" name="Rectangle 4"/>
          <p:cNvSpPr/>
          <p:nvPr/>
        </p:nvSpPr>
        <p:spPr>
          <a:xfrm>
            <a:off x="1981200" y="3284855"/>
            <a:ext cx="8382000" cy="1814830"/>
          </a:xfrm>
          <a:prstGeom prst="rect">
            <a:avLst/>
          </a:prstGeom>
          <a:noFill/>
          <a:ln w="9525">
            <a:noFill/>
          </a:ln>
        </p:spPr>
        <p:txBody>
          <a:bodyPr anchor="t">
            <a:spAutoFit/>
          </a:bodyPr>
          <a:p>
            <a:pPr>
              <a:spcBef>
                <a:spcPct val="50000"/>
              </a:spcBef>
            </a:pPr>
            <a:r>
              <a:rPr lang="zh-CN" altLang="en-US" sz="2800" b="1" dirty="0">
                <a:latin typeface="Arial" panose="020B0604020202020204" pitchFamily="34" charset="0"/>
                <a:ea typeface="宋体" panose="02010600030101010101" pitchFamily="2" charset="-122"/>
              </a:rPr>
              <a:t>性质</a:t>
            </a:r>
            <a:r>
              <a:rPr lang="en-US" altLang="zh-CN" sz="2800" b="1" dirty="0">
                <a:latin typeface="Arial" panose="020B0604020202020204" pitchFamily="34" charset="0"/>
                <a:ea typeface="宋体" panose="02010600030101010101" pitchFamily="2" charset="-122"/>
              </a:rPr>
              <a:t>5   </a:t>
            </a:r>
            <a:r>
              <a:rPr lang="zh-CN" altLang="en-US" sz="2800" b="1" dirty="0">
                <a:latin typeface="Arial" panose="020B0604020202020204" pitchFamily="34" charset="0"/>
                <a:ea typeface="宋体" panose="02010600030101010101" pitchFamily="2" charset="-122"/>
              </a:rPr>
              <a:t>若行列式的某一行（列）中所有元素</a:t>
            </a:r>
            <a:endParaRPr lang="zh-CN" altLang="en-US" sz="2800" b="1" dirty="0">
              <a:latin typeface="Arial" panose="020B0604020202020204" pitchFamily="34" charset="0"/>
              <a:ea typeface="宋体" panose="02010600030101010101" pitchFamily="2" charset="-122"/>
            </a:endParaRPr>
          </a:p>
          <a:p>
            <a:pPr>
              <a:spcBef>
                <a:spcPct val="50000"/>
              </a:spcBef>
            </a:pPr>
            <a:r>
              <a:rPr lang="zh-CN" altLang="en-US" sz="2800" b="1" dirty="0">
                <a:latin typeface="Arial" panose="020B0604020202020204" pitchFamily="34" charset="0"/>
                <a:ea typeface="宋体" panose="02010600030101010101" pitchFamily="2" charset="-122"/>
              </a:rPr>
              <a:t>            都是两个元素的和，则 此行列式等于</a:t>
            </a:r>
            <a:endParaRPr lang="zh-CN" altLang="en-US" sz="2800" b="1" dirty="0">
              <a:latin typeface="Arial" panose="020B0604020202020204" pitchFamily="34" charset="0"/>
              <a:ea typeface="宋体" panose="02010600030101010101" pitchFamily="2" charset="-122"/>
            </a:endParaRPr>
          </a:p>
          <a:p>
            <a:pPr>
              <a:spcBef>
                <a:spcPct val="50000"/>
              </a:spcBef>
            </a:pPr>
            <a:r>
              <a:rPr lang="zh-CN" altLang="en-US" sz="2800" b="1" dirty="0">
                <a:latin typeface="Arial" panose="020B0604020202020204" pitchFamily="34" charset="0"/>
                <a:ea typeface="宋体" panose="02010600030101010101" pitchFamily="2" charset="-122"/>
              </a:rPr>
              <a:t>            两个行列式的和。</a:t>
            </a:r>
            <a:endParaRPr lang="zh-CN" altLang="en-US" sz="2800" b="1" dirty="0">
              <a:latin typeface="Arial" panose="020B0604020202020204" pitchFamily="34" charset="0"/>
              <a:ea typeface="宋体" panose="02010600030101010101" pitchFamily="2" charset="-122"/>
            </a:endParaRPr>
          </a:p>
        </p:txBody>
      </p:sp>
      <p:sp>
        <p:nvSpPr>
          <p:cNvPr id="5" name="Text Box 3"/>
          <p:cNvSpPr txBox="1"/>
          <p:nvPr/>
        </p:nvSpPr>
        <p:spPr>
          <a:xfrm>
            <a:off x="1919605" y="5229225"/>
            <a:ext cx="8229600" cy="1899285"/>
          </a:xfrm>
          <a:prstGeom prst="rect">
            <a:avLst/>
          </a:prstGeom>
          <a:noFill/>
          <a:ln w="9525">
            <a:noFill/>
          </a:ln>
        </p:spPr>
        <p:txBody>
          <a:bodyPr anchor="t">
            <a:spAutoFit/>
          </a:bodyPr>
          <a:p>
            <a:pPr>
              <a:lnSpc>
                <a:spcPct val="140000"/>
              </a:lnSpc>
            </a:pPr>
            <a:r>
              <a:rPr lang="zh-CN" altLang="en-US" sz="2800" b="1" dirty="0">
                <a:latin typeface="楷体_GB2312" pitchFamily="49" charset="-122"/>
                <a:ea typeface="宋体" panose="02010600030101010101" pitchFamily="2" charset="-122"/>
              </a:rPr>
              <a:t>性质</a:t>
            </a:r>
            <a:r>
              <a:rPr lang="en-US" altLang="zh-CN" sz="2800" b="1" dirty="0">
                <a:latin typeface="楷体_GB2312" pitchFamily="49" charset="-122"/>
                <a:ea typeface="宋体" panose="02010600030101010101" pitchFamily="2" charset="-122"/>
              </a:rPr>
              <a:t>6  </a:t>
            </a:r>
            <a:r>
              <a:rPr lang="zh-CN" altLang="en-US" sz="2800" b="1" dirty="0">
                <a:latin typeface="楷体_GB2312" pitchFamily="49" charset="-122"/>
                <a:ea typeface="宋体" panose="02010600030101010101" pitchFamily="2" charset="-122"/>
              </a:rPr>
              <a:t>行列式某一行（列）</a:t>
            </a:r>
            <a:r>
              <a:rPr lang="en-US" altLang="zh-CN" sz="2800" b="1" dirty="0">
                <a:latin typeface="楷体_GB2312" pitchFamily="49" charset="-122"/>
                <a:ea typeface="宋体" panose="02010600030101010101" pitchFamily="2" charset="-122"/>
              </a:rPr>
              <a:t>k </a:t>
            </a:r>
            <a:r>
              <a:rPr lang="zh-CN" altLang="en-US" sz="2800" b="1" dirty="0">
                <a:latin typeface="楷体_GB2312" pitchFamily="49" charset="-122"/>
                <a:ea typeface="宋体" panose="02010600030101010101" pitchFamily="2" charset="-122"/>
              </a:rPr>
              <a:t>倍加到另一行</a:t>
            </a:r>
            <a:r>
              <a:rPr lang="en-US" altLang="zh-CN" sz="2800" b="1" dirty="0">
                <a:latin typeface="楷体_GB2312" pitchFamily="49" charset="-122"/>
                <a:ea typeface="宋体" panose="02010600030101010101" pitchFamily="2" charset="-122"/>
              </a:rPr>
              <a:t>(</a:t>
            </a:r>
            <a:r>
              <a:rPr lang="zh-CN" altLang="en-US" sz="2800" b="1" dirty="0">
                <a:latin typeface="楷体_GB2312" pitchFamily="49" charset="-122"/>
                <a:ea typeface="宋体" panose="02010600030101010101" pitchFamily="2" charset="-122"/>
              </a:rPr>
              <a:t>列</a:t>
            </a:r>
            <a:r>
              <a:rPr lang="en-US" altLang="zh-CN" sz="2800" b="1" dirty="0">
                <a:latin typeface="楷体_GB2312" pitchFamily="49" charset="-122"/>
                <a:ea typeface="宋体" panose="02010600030101010101" pitchFamily="2" charset="-122"/>
              </a:rPr>
              <a:t>)</a:t>
            </a:r>
            <a:r>
              <a:rPr lang="zh-CN" altLang="en-US" sz="2800" b="1" dirty="0">
                <a:latin typeface="楷体_GB2312" pitchFamily="49" charset="-122"/>
                <a:ea typeface="宋体" panose="02010600030101010101" pitchFamily="2" charset="-122"/>
              </a:rPr>
              <a:t>上，</a:t>
            </a:r>
            <a:endParaRPr lang="zh-CN" altLang="en-US" sz="2800" b="1" dirty="0">
              <a:latin typeface="楷体_GB2312" pitchFamily="49" charset="-122"/>
              <a:ea typeface="宋体" panose="02010600030101010101" pitchFamily="2" charset="-122"/>
            </a:endParaRPr>
          </a:p>
          <a:p>
            <a:pPr>
              <a:lnSpc>
                <a:spcPct val="140000"/>
              </a:lnSpc>
            </a:pPr>
            <a:r>
              <a:rPr lang="zh-CN" altLang="en-US" sz="2800" b="1" dirty="0">
                <a:latin typeface="楷体_GB2312" pitchFamily="49" charset="-122"/>
                <a:ea typeface="宋体" panose="02010600030101010101" pitchFamily="2" charset="-122"/>
              </a:rPr>
              <a:t>       行列式的值不变。</a:t>
            </a:r>
            <a:endParaRPr lang="zh-CN" altLang="en-US" sz="2800" b="1" dirty="0">
              <a:latin typeface="楷体_GB2312" pitchFamily="49"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0834"/>
                                        </p:tgtEl>
                                        <p:attrNameLst>
                                          <p:attrName>style.visibility</p:attrName>
                                        </p:attrNameLst>
                                      </p:cBhvr>
                                      <p:to>
                                        <p:strVal val="visible"/>
                                      </p:to>
                                    </p:set>
                                    <p:animEffect transition="in" filter="wipe(left)">
                                      <p:cBhvr>
                                        <p:cTn id="7" dur="500"/>
                                        <p:tgtEl>
                                          <p:spTgt spid="1208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0835"/>
                                        </p:tgtEl>
                                        <p:attrNameLst>
                                          <p:attrName>style.visibility</p:attrName>
                                        </p:attrNameLst>
                                      </p:cBhvr>
                                      <p:to>
                                        <p:strVal val="visible"/>
                                      </p:to>
                                    </p:set>
                                    <p:animEffect transition="in" filter="wipe(left)">
                                      <p:cBhvr>
                                        <p:cTn id="12" dur="500"/>
                                        <p:tgtEl>
                                          <p:spTgt spid="12083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208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P spid="120835" grpId="0"/>
      <p:bldP spid="120836" grpId="0"/>
      <p:bldP spid="5" grpId="0"/>
    </p:bld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30113" name="标题 1"/>
          <p:cNvSpPr>
            <a:spLocks noGrp="1"/>
          </p:cNvSpPr>
          <p:nvPr>
            <p:ph type="title"/>
          </p:nvPr>
        </p:nvSpPr>
        <p:spPr>
          <a:xfrm>
            <a:off x="609600" y="457200"/>
            <a:ext cx="10973435" cy="1372235"/>
          </a:xfrm>
        </p:spPr>
        <p:txBody>
          <a:bodyPr vert="horz" wrap="square" lIns="91440" tIns="45720" rIns="91440" bIns="45720" anchor="ctr"/>
          <a:p>
            <a:pPr algn="ctr"/>
            <a:r>
              <a:rPr lang="zh-CN" altLang="en-US" dirty="0">
                <a:solidFill>
                  <a:srgbClr val="FF0000"/>
                </a:solidFill>
              </a:rPr>
              <a:t>作业</a:t>
            </a:r>
            <a:endParaRPr lang="zh-CN" altLang="en-US"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31137" name="Rectangle 2"/>
          <p:cNvSpPr>
            <a:spLocks noGrp="1"/>
          </p:cNvSpPr>
          <p:nvPr>
            <p:ph type="ctrTitle"/>
          </p:nvPr>
        </p:nvSpPr>
        <p:spPr>
          <a:xfrm>
            <a:off x="1320800" y="1676400"/>
            <a:ext cx="10363835" cy="1463040"/>
          </a:xfrm>
        </p:spPr>
        <p:txBody>
          <a:bodyPr vert="horz" wrap="square" lIns="91440" tIns="45720" rIns="91440" bIns="45720" anchor="b"/>
          <a:p>
            <a:pPr algn="ctr" eaLnBrk="1" hangingPunct="1"/>
            <a:r>
              <a:rPr lang="en-US" altLang="en-US" dirty="0">
                <a:solidFill>
                  <a:srgbClr val="CC0099"/>
                </a:solidFill>
                <a:latin typeface="+mj-lt"/>
                <a:ea typeface="+mj-ea"/>
                <a:cs typeface="+mj-cs"/>
              </a:rPr>
              <a:t>§5</a:t>
            </a:r>
            <a:r>
              <a:rPr lang="en-US" altLang="en-US" dirty="0">
                <a:solidFill>
                  <a:srgbClr val="CC0099"/>
                </a:solidFill>
                <a:latin typeface="楷体_GB2312" pitchFamily="49" charset="-122"/>
                <a:ea typeface="+mj-ea"/>
                <a:cs typeface="+mj-cs"/>
              </a:rPr>
              <a:t>  </a:t>
            </a:r>
            <a:r>
              <a:rPr lang="en-US" altLang="en-US" dirty="0">
                <a:solidFill>
                  <a:srgbClr val="CC0099"/>
                </a:solidFill>
                <a:latin typeface="+mj-lt"/>
                <a:ea typeface="+mj-ea"/>
                <a:cs typeface="+mj-cs"/>
              </a:rPr>
              <a:t>行列式按行(列)展开</a:t>
            </a:r>
            <a:endParaRPr lang="zh-CN" altLang="en-US" dirty="0">
              <a:solidFill>
                <a:srgbClr val="CC0099"/>
              </a:solidFill>
              <a:latin typeface="+mj-lt"/>
              <a:ea typeface="+mj-ea"/>
              <a:cs typeface="+mj-cs"/>
            </a:endParaRPr>
          </a:p>
        </p:txBody>
      </p:sp>
      <p:sp>
        <p:nvSpPr>
          <p:cNvPr id="731138" name="Text Box 3"/>
          <p:cNvSpPr txBox="1"/>
          <p:nvPr/>
        </p:nvSpPr>
        <p:spPr>
          <a:xfrm>
            <a:off x="3359150" y="3796665"/>
            <a:ext cx="6913880" cy="1383665"/>
          </a:xfrm>
          <a:prstGeom prst="rect">
            <a:avLst/>
          </a:prstGeom>
          <a:solidFill>
            <a:srgbClr val="2A00DC">
              <a:alpha val="56078"/>
            </a:srgbClr>
          </a:solidFill>
          <a:ln w="76200" cap="flat" cmpd="sng">
            <a:solidFill>
              <a:srgbClr val="33CC33"/>
            </a:solidFill>
            <a:prstDash val="solid"/>
            <a:miter/>
            <a:headEnd type="none" w="med" len="med"/>
            <a:tailEnd type="none" w="med" len="med"/>
          </a:ln>
        </p:spPr>
        <p:txBody>
          <a:bodyPr anchor="ctr" anchorCtr="1">
            <a:spAutoFit/>
          </a:bodyPr>
          <a:p>
            <a:pPr>
              <a:buChar char="•"/>
            </a:pPr>
            <a:r>
              <a:rPr lang="zh-CN" altLang="zh-CN" sz="2800" b="1" dirty="0">
                <a:solidFill>
                  <a:srgbClr val="FFFFFF"/>
                </a:solidFill>
                <a:latin typeface="楷体_GB2312" pitchFamily="49" charset="-122"/>
                <a:ea typeface="楷体_GB2312" pitchFamily="49" charset="-122"/>
              </a:rPr>
              <a:t>对角线法则只适用于二阶与三阶行列式.</a:t>
            </a:r>
            <a:endParaRPr lang="en-US" altLang="zh-CN" sz="2800" b="1" dirty="0">
              <a:solidFill>
                <a:srgbClr val="FFFFFF"/>
              </a:solidFill>
              <a:latin typeface="楷体_GB2312" pitchFamily="49" charset="-122"/>
              <a:ea typeface="楷体_GB2312" pitchFamily="49" charset="-122"/>
            </a:endParaRPr>
          </a:p>
          <a:p>
            <a:pPr>
              <a:buChar char="•"/>
            </a:pPr>
            <a:r>
              <a:rPr lang="zh-CN" altLang="en-US" sz="2800" b="1" dirty="0">
                <a:solidFill>
                  <a:srgbClr val="FFFFFF"/>
                </a:solidFill>
                <a:latin typeface="楷体_GB2312" pitchFamily="49" charset="-122"/>
                <a:ea typeface="楷体_GB2312" pitchFamily="49" charset="-122"/>
              </a:rPr>
              <a:t>本节主要考虑如何用低阶行列式来表示高阶行列式</a:t>
            </a:r>
            <a:r>
              <a:rPr lang="en-US" altLang="zh-CN" sz="2800" b="1" dirty="0">
                <a:solidFill>
                  <a:srgbClr val="FFFFFF"/>
                </a:solidFill>
                <a:latin typeface="楷体_GB2312" pitchFamily="49" charset="-122"/>
                <a:ea typeface="楷体_GB2312" pitchFamily="49" charset="-122"/>
              </a:rPr>
              <a:t>.</a:t>
            </a:r>
            <a:endParaRPr lang="en-US" altLang="zh-CN" sz="2800" b="1" dirty="0">
              <a:solidFill>
                <a:srgbClr val="FFFFFF"/>
              </a:solidFill>
              <a:latin typeface="楷体_GB2312" pitchFamily="49" charset="-122"/>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32161" name="Rectangle 2"/>
          <p:cNvSpPr>
            <a:spLocks noGrp="1"/>
          </p:cNvSpPr>
          <p:nvPr>
            <p:ph type="title"/>
          </p:nvPr>
        </p:nvSpPr>
        <p:spPr>
          <a:xfrm>
            <a:off x="1981200" y="100330"/>
            <a:ext cx="8229600" cy="1371600"/>
          </a:xfrm>
        </p:spPr>
        <p:txBody>
          <a:bodyPr vert="horz" wrap="square" lIns="91440" tIns="45720" rIns="91440" bIns="45720" anchor="ctr"/>
          <a:p>
            <a:pPr eaLnBrk="1" hangingPunct="1"/>
            <a:r>
              <a:rPr lang="zh-CN" altLang="en-US" dirty="0">
                <a:solidFill>
                  <a:srgbClr val="0000FF"/>
                </a:solidFill>
                <a:latin typeface="Arial Black" panose="020B0A04020102020204" charset="0"/>
              </a:rPr>
              <a:t>一、引言</a:t>
            </a:r>
            <a:endParaRPr lang="zh-CN" altLang="en-US" dirty="0">
              <a:solidFill>
                <a:srgbClr val="0000FF"/>
              </a:solidFill>
              <a:latin typeface="Arial Black" panose="020B0A04020102020204" charset="0"/>
            </a:endParaRPr>
          </a:p>
        </p:txBody>
      </p:sp>
      <p:sp>
        <p:nvSpPr>
          <p:cNvPr id="31751" name="Line 7"/>
          <p:cNvSpPr/>
          <p:nvPr/>
        </p:nvSpPr>
        <p:spPr>
          <a:xfrm>
            <a:off x="2895600" y="1538605"/>
            <a:ext cx="1843405" cy="0"/>
          </a:xfrm>
          <a:prstGeom prst="line">
            <a:avLst/>
          </a:prstGeom>
          <a:ln w="38100" cap="flat" cmpd="sng">
            <a:solidFill>
              <a:srgbClr val="33CC33"/>
            </a:solidFill>
            <a:prstDash val="sysDot"/>
            <a:round/>
            <a:headEnd type="none" w="med" len="med"/>
            <a:tailEnd type="none" w="med" len="med"/>
          </a:ln>
        </p:spPr>
      </p:sp>
      <p:sp>
        <p:nvSpPr>
          <p:cNvPr id="31752" name="Line 8"/>
          <p:cNvSpPr/>
          <p:nvPr/>
        </p:nvSpPr>
        <p:spPr>
          <a:xfrm>
            <a:off x="2971800" y="1386205"/>
            <a:ext cx="0" cy="1447800"/>
          </a:xfrm>
          <a:prstGeom prst="line">
            <a:avLst/>
          </a:prstGeom>
          <a:ln w="38100" cap="flat" cmpd="sng">
            <a:solidFill>
              <a:srgbClr val="33CC33"/>
            </a:solidFill>
            <a:prstDash val="sysDot"/>
            <a:round/>
            <a:headEnd type="none" w="med" len="med"/>
            <a:tailEnd type="none" w="med" len="med"/>
          </a:ln>
        </p:spPr>
      </p:sp>
      <p:sp>
        <p:nvSpPr>
          <p:cNvPr id="31753" name="Line 9"/>
          <p:cNvSpPr/>
          <p:nvPr/>
        </p:nvSpPr>
        <p:spPr>
          <a:xfrm>
            <a:off x="3719830" y="1386205"/>
            <a:ext cx="0" cy="1447800"/>
          </a:xfrm>
          <a:prstGeom prst="line">
            <a:avLst/>
          </a:prstGeom>
          <a:ln w="38100" cap="flat" cmpd="sng">
            <a:solidFill>
              <a:srgbClr val="33CC33"/>
            </a:solidFill>
            <a:prstDash val="sysDot"/>
            <a:round/>
            <a:headEnd type="none" w="med" len="med"/>
            <a:tailEnd type="none" w="med" len="med"/>
          </a:ln>
        </p:spPr>
      </p:sp>
      <p:sp>
        <p:nvSpPr>
          <p:cNvPr id="31754" name="Line 10"/>
          <p:cNvSpPr/>
          <p:nvPr/>
        </p:nvSpPr>
        <p:spPr>
          <a:xfrm>
            <a:off x="4434205" y="1386205"/>
            <a:ext cx="0" cy="1447800"/>
          </a:xfrm>
          <a:prstGeom prst="line">
            <a:avLst/>
          </a:prstGeom>
          <a:ln w="38100" cap="flat" cmpd="sng">
            <a:solidFill>
              <a:srgbClr val="33CC33"/>
            </a:solidFill>
            <a:prstDash val="sysDot"/>
            <a:round/>
            <a:headEnd type="none" w="med" len="med"/>
            <a:tailEnd type="none" w="med" len="med"/>
          </a:ln>
        </p:spPr>
      </p:sp>
      <p:sp>
        <p:nvSpPr>
          <p:cNvPr id="31755" name="AutoShape 11"/>
          <p:cNvSpPr/>
          <p:nvPr/>
        </p:nvSpPr>
        <p:spPr>
          <a:xfrm>
            <a:off x="1725930" y="5380355"/>
            <a:ext cx="8761095" cy="508635"/>
          </a:xfrm>
          <a:prstGeom prst="roundRect">
            <a:avLst>
              <a:gd name="adj" fmla="val 16667"/>
            </a:avLst>
          </a:prstGeom>
          <a:noFill/>
          <a:ln w="9525">
            <a:noFill/>
          </a:ln>
        </p:spPr>
        <p:txBody>
          <a:bodyPr anchor="t">
            <a:spAutoFit/>
          </a:bodyPr>
          <a:p>
            <a:r>
              <a:rPr lang="zh-CN" altLang="en-US" sz="2400" b="1" dirty="0">
                <a:solidFill>
                  <a:srgbClr val="0000FF"/>
                </a:solidFill>
                <a:latin typeface="楷体_GB2312" pitchFamily="49" charset="-122"/>
                <a:ea typeface="楷体_GB2312" pitchFamily="49" charset="-122"/>
              </a:rPr>
              <a:t>结论  </a:t>
            </a:r>
            <a:r>
              <a:rPr lang="zh-CN" altLang="en-US" sz="2400" b="1" dirty="0">
                <a:solidFill>
                  <a:srgbClr val="000000"/>
                </a:solidFill>
                <a:latin typeface="楷体_GB2312" pitchFamily="49" charset="-122"/>
                <a:ea typeface="楷体_GB2312" pitchFamily="49" charset="-122"/>
              </a:rPr>
              <a:t>三阶行列式可以用二阶行列式表示</a:t>
            </a:r>
            <a:r>
              <a:rPr lang="en-US" altLang="zh-CN" sz="2400" b="1" dirty="0">
                <a:solidFill>
                  <a:srgbClr val="000000"/>
                </a:solidFill>
                <a:latin typeface="楷体_GB2312" pitchFamily="49" charset="-122"/>
                <a:ea typeface="楷体_GB2312" pitchFamily="49" charset="-122"/>
              </a:rPr>
              <a:t>.</a:t>
            </a:r>
            <a:endParaRPr lang="en-US" altLang="zh-CN" sz="2400" b="1" dirty="0">
              <a:solidFill>
                <a:srgbClr val="000000"/>
              </a:solidFill>
              <a:latin typeface="楷体_GB2312" pitchFamily="49" charset="-122"/>
              <a:ea typeface="楷体_GB2312" pitchFamily="49" charset="-122"/>
            </a:endParaRPr>
          </a:p>
        </p:txBody>
      </p:sp>
      <p:sp>
        <p:nvSpPr>
          <p:cNvPr id="31756" name="AutoShape 12"/>
          <p:cNvSpPr/>
          <p:nvPr/>
        </p:nvSpPr>
        <p:spPr>
          <a:xfrm>
            <a:off x="1725930" y="5956300"/>
            <a:ext cx="8761095" cy="508635"/>
          </a:xfrm>
          <a:prstGeom prst="roundRect">
            <a:avLst>
              <a:gd name="adj" fmla="val 16667"/>
            </a:avLst>
          </a:prstGeom>
          <a:noFill/>
          <a:ln w="9525">
            <a:noFill/>
          </a:ln>
        </p:spPr>
        <p:txBody>
          <a:bodyPr anchor="t">
            <a:spAutoFit/>
          </a:bodyPr>
          <a:p>
            <a:r>
              <a:rPr lang="zh-CN" altLang="en-US" sz="2400" b="1" dirty="0">
                <a:solidFill>
                  <a:srgbClr val="0000FF"/>
                </a:solidFill>
                <a:latin typeface="楷体_GB2312" pitchFamily="49" charset="-122"/>
                <a:ea typeface="楷体_GB2312" pitchFamily="49" charset="-122"/>
              </a:rPr>
              <a:t>思考题  </a:t>
            </a:r>
            <a:r>
              <a:rPr lang="zh-CN" altLang="en-US" sz="2400" b="1" dirty="0">
                <a:solidFill>
                  <a:srgbClr val="000000"/>
                </a:solidFill>
                <a:latin typeface="楷体_GB2312" pitchFamily="49" charset="-122"/>
                <a:ea typeface="楷体_GB2312" pitchFamily="49" charset="-122"/>
              </a:rPr>
              <a:t>任意一个行列式是否都可以用较低阶的行列式表示？</a:t>
            </a:r>
            <a:endParaRPr lang="zh-CN" altLang="en-US" sz="2400" b="1" dirty="0">
              <a:solidFill>
                <a:srgbClr val="000000"/>
              </a:solidFill>
              <a:latin typeface="楷体_GB2312" pitchFamily="49" charset="-122"/>
              <a:ea typeface="楷体_GB2312" pitchFamily="49" charset="-122"/>
            </a:endParaRPr>
          </a:p>
        </p:txBody>
      </p:sp>
      <p:pic>
        <p:nvPicPr>
          <p:cNvPr id="102401" name="图片 102400" descr="ppt/media/image369.wmf"/>
          <p:cNvPicPr/>
          <p:nvPr/>
        </p:nvPicPr>
        <p:blipFill>
          <a:blip r:embed="rId1"/>
          <a:stretch>
            <a:fillRect/>
          </a:stretch>
        </p:blipFill>
        <p:spPr>
          <a:xfrm>
            <a:off x="4876800" y="1719263"/>
            <a:ext cx="4975225" cy="1054100"/>
          </a:xfrm>
          <a:prstGeom prst="rect">
            <a:avLst/>
          </a:prstGeom>
          <a:noFill/>
          <a:ln w="38100">
            <a:noFill/>
          </a:ln>
        </p:spPr>
      </p:pic>
      <p:pic>
        <p:nvPicPr>
          <p:cNvPr id="102402" name="图片 102401" descr="ppt/media/image370.wmf"/>
          <p:cNvPicPr/>
          <p:nvPr/>
        </p:nvPicPr>
        <p:blipFill>
          <a:blip r:embed="rId2"/>
          <a:stretch>
            <a:fillRect/>
          </a:stretch>
        </p:blipFill>
        <p:spPr>
          <a:xfrm>
            <a:off x="2771775" y="1233488"/>
            <a:ext cx="2138363" cy="1638300"/>
          </a:xfrm>
          <a:prstGeom prst="rect">
            <a:avLst/>
          </a:prstGeom>
          <a:noFill/>
          <a:ln w="38100">
            <a:noFill/>
          </a:ln>
        </p:spPr>
      </p:pic>
      <p:pic>
        <p:nvPicPr>
          <p:cNvPr id="102403" name="图片 102402" descr="ppt/media/image371.wmf"/>
          <p:cNvPicPr/>
          <p:nvPr/>
        </p:nvPicPr>
        <p:blipFill>
          <a:blip r:embed="rId3"/>
          <a:stretch>
            <a:fillRect/>
          </a:stretch>
        </p:blipFill>
        <p:spPr>
          <a:xfrm>
            <a:off x="2344738" y="2936875"/>
            <a:ext cx="6084887" cy="1200150"/>
          </a:xfrm>
          <a:prstGeom prst="rect">
            <a:avLst/>
          </a:prstGeom>
          <a:noFill/>
          <a:ln w="38100">
            <a:noFill/>
          </a:ln>
        </p:spPr>
      </p:pic>
      <p:pic>
        <p:nvPicPr>
          <p:cNvPr id="102404" name="图片 102403" descr="ppt/media/image372.wmf"/>
          <p:cNvPicPr/>
          <p:nvPr/>
        </p:nvPicPr>
        <p:blipFill>
          <a:blip r:embed="rId4"/>
          <a:stretch>
            <a:fillRect/>
          </a:stretch>
        </p:blipFill>
        <p:spPr>
          <a:xfrm>
            <a:off x="2279650" y="4221163"/>
            <a:ext cx="5832475" cy="1198562"/>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751"/>
                                        </p:tgtEl>
                                        <p:attrNameLst>
                                          <p:attrName>style.visibility</p:attrName>
                                        </p:attrNameLst>
                                      </p:cBhvr>
                                      <p:to>
                                        <p:strVal val="visible"/>
                                      </p:to>
                                    </p:set>
                                    <p:animEffect transition="in" filter="wipe(left)">
                                      <p:cBhvr>
                                        <p:cTn id="7" dur="500"/>
                                        <p:tgtEl>
                                          <p:spTgt spid="317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1752"/>
                                        </p:tgtEl>
                                        <p:attrNameLst>
                                          <p:attrName>style.visibility</p:attrName>
                                        </p:attrNameLst>
                                      </p:cBhvr>
                                      <p:to>
                                        <p:strVal val="visible"/>
                                      </p:to>
                                    </p:set>
                                    <p:animEffect transition="in" filter="wipe(up)">
                                      <p:cBhvr>
                                        <p:cTn id="12" dur="500"/>
                                        <p:tgtEl>
                                          <p:spTgt spid="31752"/>
                                        </p:tgtEl>
                                      </p:cBhvr>
                                    </p:animEffect>
                                  </p:childTnLst>
                                  <p:subTnLst>
                                    <p:set>
                                      <p:cBhvr override="childStyle">
                                        <p:cTn dur="1" fill="hold" display="0" masterRel="nextClick"/>
                                        <p:tgtEl>
                                          <p:spTgt spid="3175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1753"/>
                                        </p:tgtEl>
                                        <p:attrNameLst>
                                          <p:attrName>style.visibility</p:attrName>
                                        </p:attrNameLst>
                                      </p:cBhvr>
                                      <p:to>
                                        <p:strVal val="visible"/>
                                      </p:to>
                                    </p:set>
                                    <p:animEffect transition="in" filter="wipe(up)">
                                      <p:cBhvr>
                                        <p:cTn id="17" dur="500"/>
                                        <p:tgtEl>
                                          <p:spTgt spid="31753"/>
                                        </p:tgtEl>
                                      </p:cBhvr>
                                    </p:animEffect>
                                  </p:childTnLst>
                                  <p:subTnLst>
                                    <p:set>
                                      <p:cBhvr override="childStyle">
                                        <p:cTn dur="1" fill="hold" display="0" masterRel="nextClick"/>
                                        <p:tgtEl>
                                          <p:spTgt spid="31753"/>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1754"/>
                                        </p:tgtEl>
                                        <p:attrNameLst>
                                          <p:attrName>style.visibility</p:attrName>
                                        </p:attrNameLst>
                                      </p:cBhvr>
                                      <p:to>
                                        <p:strVal val="visible"/>
                                      </p:to>
                                    </p:set>
                                    <p:animEffect transition="in" filter="wipe(up)">
                                      <p:cBhvr>
                                        <p:cTn id="22" dur="500"/>
                                        <p:tgtEl>
                                          <p:spTgt spid="3175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17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17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5" grpId="0"/>
      <p:bldP spid="31756" grpId="0"/>
    </p:bldLst>
  </p:timing>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33185" name="Text Box 11"/>
          <p:cNvSpPr txBox="1"/>
          <p:nvPr/>
        </p:nvSpPr>
        <p:spPr>
          <a:xfrm>
            <a:off x="1703705" y="762000"/>
            <a:ext cx="8713470" cy="1529715"/>
          </a:xfrm>
          <a:prstGeom prst="rect">
            <a:avLst/>
          </a:prstGeom>
          <a:noFill/>
          <a:ln w="9525">
            <a:noFill/>
          </a:ln>
        </p:spPr>
        <p:txBody>
          <a:bodyPr anchor="t">
            <a:spAutoFit/>
          </a:bodyPr>
          <a:p>
            <a:pPr defTabSz="914400">
              <a:lnSpc>
                <a:spcPct val="130000"/>
              </a:lnSpc>
            </a:pPr>
            <a:r>
              <a:rPr lang="zh-CN" altLang="en-US" sz="2400" b="1" dirty="0">
                <a:solidFill>
                  <a:srgbClr val="0000CC"/>
                </a:solidFill>
                <a:latin typeface="Times New Roman" panose="02020603050405020304" pitchFamily="18" charset="0"/>
                <a:ea typeface="楷体_GB2312" pitchFamily="49" charset="-122"/>
              </a:rPr>
              <a:t>     定义 </a:t>
            </a:r>
            <a:r>
              <a:rPr lang="zh-CN" altLang="en-US" sz="2400" b="1" dirty="0">
                <a:solidFill>
                  <a:srgbClr val="000000"/>
                </a:solidFill>
                <a:latin typeface="Times New Roman" panose="02020603050405020304" pitchFamily="18" charset="0"/>
                <a:ea typeface="楷体_GB2312" pitchFamily="49" charset="-122"/>
              </a:rPr>
              <a:t>在</a:t>
            </a:r>
            <a:r>
              <a:rPr lang="en-US" altLang="zh-CN" sz="2400" b="1" i="1" dirty="0">
                <a:solidFill>
                  <a:srgbClr val="000000"/>
                </a:solidFill>
                <a:latin typeface="Times New Roman" panose="02020603050405020304" pitchFamily="18" charset="0"/>
                <a:ea typeface="楷体_GB2312" pitchFamily="49" charset="-122"/>
              </a:rPr>
              <a:t>n </a:t>
            </a:r>
            <a:r>
              <a:rPr lang="zh-CN" altLang="en-US" sz="2400" b="1" dirty="0">
                <a:solidFill>
                  <a:srgbClr val="000000"/>
                </a:solidFill>
                <a:latin typeface="Times New Roman" panose="02020603050405020304" pitchFamily="18" charset="0"/>
                <a:ea typeface="楷体_GB2312" pitchFamily="49" charset="-122"/>
              </a:rPr>
              <a:t>阶行列式中，把元素      所在的第   行和第    列划后，留下来的</a:t>
            </a:r>
            <a:r>
              <a:rPr lang="en-US" altLang="zh-CN" sz="2400" b="1" i="1" dirty="0">
                <a:solidFill>
                  <a:srgbClr val="000000"/>
                </a:solidFill>
                <a:latin typeface="Times New Roman" panose="02020603050405020304" pitchFamily="18" charset="0"/>
                <a:ea typeface="楷体_GB2312" pitchFamily="49" charset="-122"/>
              </a:rPr>
              <a:t>n</a:t>
            </a:r>
            <a:r>
              <a:rPr lang="zh-CN" altLang="en-US" sz="1800" b="1" i="1" dirty="0">
                <a:solidFill>
                  <a:srgbClr val="000000"/>
                </a:solidFill>
                <a:latin typeface="Arial" panose="020B0604020202020204" pitchFamily="34" charset="0"/>
                <a:ea typeface="宋体" panose="02010600030101010101" pitchFamily="2" charset="-122"/>
              </a:rPr>
              <a:t>－</a:t>
            </a:r>
            <a:r>
              <a:rPr lang="en-US" altLang="zh-CN" sz="2400" b="1" dirty="0">
                <a:solidFill>
                  <a:srgbClr val="000000"/>
                </a:solidFill>
                <a:latin typeface="Times New Roman" panose="02020603050405020304" pitchFamily="18" charset="0"/>
                <a:ea typeface="楷体_GB2312" pitchFamily="49" charset="-122"/>
              </a:rPr>
              <a:t>1</a:t>
            </a:r>
            <a:r>
              <a:rPr lang="zh-CN" altLang="en-US" sz="2400" b="1" dirty="0">
                <a:solidFill>
                  <a:srgbClr val="000000"/>
                </a:solidFill>
                <a:latin typeface="Times New Roman" panose="02020603050405020304" pitchFamily="18" charset="0"/>
                <a:ea typeface="楷体_GB2312" pitchFamily="49" charset="-122"/>
              </a:rPr>
              <a:t>阶行列式叫做元素      的</a:t>
            </a:r>
            <a:r>
              <a:rPr lang="zh-CN" altLang="en-US" sz="2400" b="1" dirty="0">
                <a:solidFill>
                  <a:srgbClr val="FF0000"/>
                </a:solidFill>
                <a:latin typeface="Times New Roman" panose="02020603050405020304" pitchFamily="18" charset="0"/>
                <a:ea typeface="楷体_GB2312" pitchFamily="49" charset="-122"/>
              </a:rPr>
              <a:t>余子式</a:t>
            </a:r>
            <a:r>
              <a:rPr lang="zh-CN" altLang="en-US" sz="2400" b="1" dirty="0">
                <a:solidFill>
                  <a:srgbClr val="D60093"/>
                </a:solidFill>
                <a:latin typeface="Times New Roman" panose="02020603050405020304" pitchFamily="18" charset="0"/>
                <a:ea typeface="楷体_GB2312" pitchFamily="49" charset="-122"/>
              </a:rPr>
              <a:t>（</a:t>
            </a:r>
            <a:r>
              <a:rPr lang="en-US" altLang="zh-CN" sz="2400" b="1" dirty="0" err="1">
                <a:solidFill>
                  <a:srgbClr val="D60093"/>
                </a:solidFill>
                <a:latin typeface="Times New Roman" panose="02020603050405020304" pitchFamily="18" charset="0"/>
                <a:ea typeface="楷体_GB2312" pitchFamily="49" charset="-122"/>
              </a:rPr>
              <a:t>cofacter</a:t>
            </a:r>
            <a:r>
              <a:rPr lang="zh-CN" altLang="en-US" sz="2400" b="1" dirty="0">
                <a:solidFill>
                  <a:srgbClr val="D60093"/>
                </a:solidFill>
                <a:latin typeface="Times New Roman" panose="02020603050405020304" pitchFamily="18" charset="0"/>
                <a:ea typeface="楷体_GB2312" pitchFamily="49" charset="-122"/>
              </a:rPr>
              <a:t>）</a:t>
            </a:r>
            <a:r>
              <a:rPr lang="zh-CN" altLang="en-US" sz="2400" b="1" dirty="0">
                <a:solidFill>
                  <a:srgbClr val="000000"/>
                </a:solidFill>
                <a:latin typeface="Times New Roman" panose="02020603050405020304" pitchFamily="18" charset="0"/>
                <a:ea typeface="楷体_GB2312" pitchFamily="49" charset="-122"/>
              </a:rPr>
              <a:t>，记作        </a:t>
            </a:r>
            <a:r>
              <a:rPr lang="en-US" altLang="zh-CN" sz="2400" b="1" dirty="0">
                <a:solidFill>
                  <a:srgbClr val="000000"/>
                </a:solidFill>
                <a:latin typeface="Times New Roman" panose="02020603050405020304" pitchFamily="18" charset="0"/>
                <a:ea typeface="楷体_GB2312" pitchFamily="49" charset="-122"/>
              </a:rPr>
              <a:t>. </a:t>
            </a:r>
            <a:endParaRPr lang="en-US" altLang="zh-CN" sz="2400" b="1" dirty="0">
              <a:solidFill>
                <a:srgbClr val="000000"/>
              </a:solidFill>
              <a:latin typeface="Times New Roman" panose="02020603050405020304" pitchFamily="18" charset="0"/>
              <a:ea typeface="楷体_GB2312" pitchFamily="49" charset="-122"/>
            </a:endParaRPr>
          </a:p>
        </p:txBody>
      </p:sp>
      <p:sp>
        <p:nvSpPr>
          <p:cNvPr id="32770" name="Text Box 2"/>
          <p:cNvSpPr txBox="1"/>
          <p:nvPr/>
        </p:nvSpPr>
        <p:spPr>
          <a:xfrm>
            <a:off x="2135505" y="2694305"/>
            <a:ext cx="873125" cy="457200"/>
          </a:xfrm>
          <a:prstGeom prst="rect">
            <a:avLst/>
          </a:prstGeom>
          <a:noFill/>
          <a:ln w="9525">
            <a:noFill/>
          </a:ln>
        </p:spPr>
        <p:txBody>
          <a:bodyPr wrap="none" anchor="t"/>
          <a:p>
            <a:r>
              <a:rPr lang="zh-CN" altLang="en-US" sz="2400" b="1" dirty="0">
                <a:solidFill>
                  <a:srgbClr val="0000FF"/>
                </a:solidFill>
                <a:latin typeface="Times New Roman" panose="02020603050405020304" pitchFamily="18" charset="0"/>
                <a:ea typeface="楷体_GB2312" pitchFamily="49" charset="-122"/>
              </a:rPr>
              <a:t>例如 </a:t>
            </a:r>
            <a:endParaRPr lang="zh-CN" altLang="en-US" sz="2400" b="1" dirty="0">
              <a:solidFill>
                <a:srgbClr val="0000FF"/>
              </a:solidFill>
              <a:latin typeface="Times New Roman" panose="02020603050405020304" pitchFamily="18" charset="0"/>
              <a:ea typeface="楷体_GB2312" pitchFamily="49" charset="-122"/>
            </a:endParaRPr>
          </a:p>
        </p:txBody>
      </p:sp>
      <p:sp>
        <p:nvSpPr>
          <p:cNvPr id="32772" name="Line 4"/>
          <p:cNvSpPr/>
          <p:nvPr/>
        </p:nvSpPr>
        <p:spPr>
          <a:xfrm>
            <a:off x="3698875" y="3289300"/>
            <a:ext cx="2592705" cy="0"/>
          </a:xfrm>
          <a:prstGeom prst="line">
            <a:avLst/>
          </a:prstGeom>
          <a:ln w="28575" cap="flat" cmpd="sng">
            <a:solidFill>
              <a:srgbClr val="33CC33"/>
            </a:solidFill>
            <a:prstDash val="sysDot"/>
            <a:round/>
            <a:headEnd type="none" w="med" len="med"/>
            <a:tailEnd type="none" w="med" len="med"/>
          </a:ln>
        </p:spPr>
      </p:sp>
      <p:sp>
        <p:nvSpPr>
          <p:cNvPr id="32773" name="Line 5"/>
          <p:cNvSpPr/>
          <p:nvPr/>
        </p:nvSpPr>
        <p:spPr>
          <a:xfrm flipV="1">
            <a:off x="5212080" y="2570480"/>
            <a:ext cx="0" cy="1944370"/>
          </a:xfrm>
          <a:prstGeom prst="line">
            <a:avLst/>
          </a:prstGeom>
          <a:ln w="28575" cap="flat" cmpd="sng">
            <a:solidFill>
              <a:srgbClr val="33CC33"/>
            </a:solidFill>
            <a:prstDash val="sysDot"/>
            <a:round/>
            <a:headEnd type="none" w="med" len="med"/>
            <a:tailEnd type="none" w="med" len="med"/>
          </a:ln>
        </p:spPr>
      </p:sp>
      <p:sp>
        <p:nvSpPr>
          <p:cNvPr id="32776" name="Text Box 8"/>
          <p:cNvSpPr txBox="1"/>
          <p:nvPr/>
        </p:nvSpPr>
        <p:spPr>
          <a:xfrm>
            <a:off x="2927350" y="1844675"/>
            <a:ext cx="6913880" cy="460375"/>
          </a:xfrm>
          <a:prstGeom prst="rect">
            <a:avLst/>
          </a:prstGeom>
          <a:noFill/>
          <a:ln w="9525">
            <a:noFill/>
          </a:ln>
        </p:spPr>
        <p:txBody>
          <a:bodyPr anchor="t">
            <a:spAutoFit/>
          </a:bodyPr>
          <a:p>
            <a:r>
              <a:rPr lang="zh-CN" altLang="en-US" sz="2400" b="1" dirty="0">
                <a:solidFill>
                  <a:srgbClr val="000000"/>
                </a:solidFill>
                <a:latin typeface="楷体_GB2312" pitchFamily="49" charset="-122"/>
                <a:ea typeface="楷体_GB2312" pitchFamily="49" charset="-122"/>
              </a:rPr>
              <a:t>把               称为元素   的</a:t>
            </a:r>
            <a:r>
              <a:rPr lang="zh-CN" altLang="en-US" sz="2400" b="1" dirty="0">
                <a:solidFill>
                  <a:srgbClr val="FF0000"/>
                </a:solidFill>
                <a:latin typeface="楷体_GB2312" pitchFamily="49" charset="-122"/>
                <a:ea typeface="楷体_GB2312" pitchFamily="49" charset="-122"/>
              </a:rPr>
              <a:t>代数余子式</a:t>
            </a:r>
            <a:r>
              <a:rPr lang="zh-CN" altLang="en-US" sz="2400" b="1" dirty="0">
                <a:solidFill>
                  <a:srgbClr val="000000"/>
                </a:solidFill>
                <a:latin typeface="Times New Roman" panose="02020603050405020304" pitchFamily="18" charset="0"/>
                <a:ea typeface="楷体_GB2312" pitchFamily="49" charset="-122"/>
              </a:rPr>
              <a:t>．</a:t>
            </a:r>
            <a:endParaRPr lang="zh-CN" altLang="en-US" sz="2400" b="1" dirty="0">
              <a:solidFill>
                <a:srgbClr val="000000"/>
              </a:solidFill>
              <a:latin typeface="Times New Roman" panose="02020603050405020304" pitchFamily="18" charset="0"/>
              <a:ea typeface="楷体_GB2312" pitchFamily="49" charset="-122"/>
            </a:endParaRPr>
          </a:p>
        </p:txBody>
      </p:sp>
      <p:sp>
        <p:nvSpPr>
          <p:cNvPr id="32785" name="AutoShape 17"/>
          <p:cNvSpPr/>
          <p:nvPr/>
        </p:nvSpPr>
        <p:spPr>
          <a:xfrm>
            <a:off x="2135505" y="4942205"/>
            <a:ext cx="8278495" cy="591820"/>
          </a:xfrm>
          <a:prstGeom prst="roundRect">
            <a:avLst>
              <a:gd name="adj" fmla="val 16667"/>
            </a:avLst>
          </a:prstGeom>
          <a:noFill/>
          <a:ln w="9525">
            <a:noFill/>
          </a:ln>
        </p:spPr>
        <p:txBody>
          <a:bodyPr anchor="t">
            <a:spAutoFit/>
          </a:bodyPr>
          <a:p>
            <a:pPr>
              <a:lnSpc>
                <a:spcPct val="120000"/>
              </a:lnSpc>
            </a:pPr>
            <a:r>
              <a:rPr lang="zh-CN" altLang="en-US" sz="2400" b="1" dirty="0">
                <a:solidFill>
                  <a:srgbClr val="0000FF"/>
                </a:solidFill>
                <a:latin typeface="楷体_GB2312" pitchFamily="49" charset="-122"/>
                <a:ea typeface="楷体_GB2312" pitchFamily="49" charset="-122"/>
              </a:rPr>
              <a:t>注：</a:t>
            </a:r>
            <a:r>
              <a:rPr lang="en-US" altLang="zh-CN" sz="2400" b="1" dirty="0">
                <a:solidFill>
                  <a:srgbClr val="0000FF"/>
                </a:solidFill>
                <a:latin typeface="楷体_GB2312" pitchFamily="49" charset="-122"/>
                <a:ea typeface="楷体_GB2312" pitchFamily="49" charset="-122"/>
              </a:rPr>
              <a:t>1)</a:t>
            </a:r>
            <a:r>
              <a:rPr lang="zh-CN" altLang="zh-CN" sz="2400" b="1" dirty="0">
                <a:solidFill>
                  <a:srgbClr val="000000"/>
                </a:solidFill>
                <a:latin typeface="楷体_GB2312" pitchFamily="49" charset="-122"/>
                <a:ea typeface="楷体_GB2312" pitchFamily="49" charset="-122"/>
              </a:rPr>
              <a:t>行列式中每一个元素对应着一个余子式和代数余子式.</a:t>
            </a:r>
            <a:endParaRPr lang="zh-CN" altLang="zh-CN" sz="2400" b="1" dirty="0">
              <a:solidFill>
                <a:srgbClr val="000000"/>
              </a:solidFill>
              <a:latin typeface="楷体_GB2312" pitchFamily="49" charset="-122"/>
              <a:ea typeface="楷体_GB2312" pitchFamily="49" charset="-122"/>
            </a:endParaRPr>
          </a:p>
        </p:txBody>
      </p:sp>
      <p:sp>
        <p:nvSpPr>
          <p:cNvPr id="18" name="AutoShape 17"/>
          <p:cNvSpPr/>
          <p:nvPr/>
        </p:nvSpPr>
        <p:spPr>
          <a:xfrm>
            <a:off x="2138680" y="5572125"/>
            <a:ext cx="8278495" cy="591820"/>
          </a:xfrm>
          <a:prstGeom prst="roundRect">
            <a:avLst>
              <a:gd name="adj" fmla="val 16667"/>
            </a:avLst>
          </a:prstGeom>
          <a:noFill/>
          <a:ln w="9525">
            <a:noFill/>
          </a:ln>
        </p:spPr>
        <p:txBody>
          <a:bodyPr anchor="t">
            <a:spAutoFit/>
          </a:bodyPr>
          <a:p>
            <a:pPr>
              <a:lnSpc>
                <a:spcPct val="120000"/>
              </a:lnSpc>
            </a:pPr>
            <a:r>
              <a:rPr lang="en-US" altLang="zh-CN" sz="2400" b="1" dirty="0">
                <a:solidFill>
                  <a:srgbClr val="0000FF"/>
                </a:solidFill>
                <a:latin typeface="楷体_GB2312" pitchFamily="49" charset="-122"/>
                <a:ea typeface="楷体_GB2312" pitchFamily="49" charset="-122"/>
              </a:rPr>
              <a:t>2)</a:t>
            </a:r>
            <a:r>
              <a:rPr lang="zh-CN" altLang="zh-CN" sz="2400" b="1" dirty="0">
                <a:solidFill>
                  <a:srgbClr val="000000"/>
                </a:solidFill>
                <a:latin typeface="楷体_GB2312" pitchFamily="49" charset="-122"/>
                <a:ea typeface="楷体_GB2312" pitchFamily="49" charset="-122"/>
              </a:rPr>
              <a:t>一个元素</a:t>
            </a:r>
            <a:r>
              <a:rPr lang="zh-CN" altLang="en-US" sz="2400" b="1" dirty="0">
                <a:solidFill>
                  <a:srgbClr val="000000"/>
                </a:solidFill>
                <a:latin typeface="楷体_GB2312" pitchFamily="49" charset="-122"/>
                <a:ea typeface="楷体_GB2312" pitchFamily="49" charset="-122"/>
              </a:rPr>
              <a:t>的</a:t>
            </a:r>
            <a:r>
              <a:rPr lang="zh-CN" altLang="zh-CN" sz="2400" b="1" dirty="0">
                <a:solidFill>
                  <a:srgbClr val="000000"/>
                </a:solidFill>
                <a:latin typeface="楷体_GB2312" pitchFamily="49" charset="-122"/>
                <a:ea typeface="楷体_GB2312" pitchFamily="49" charset="-122"/>
              </a:rPr>
              <a:t>余子式和代数余子式</a:t>
            </a:r>
            <a:r>
              <a:rPr lang="zh-CN" altLang="en-US" sz="2400" b="1" dirty="0">
                <a:solidFill>
                  <a:srgbClr val="000000"/>
                </a:solidFill>
                <a:latin typeface="楷体_GB2312" pitchFamily="49" charset="-122"/>
                <a:ea typeface="楷体_GB2312" pitchFamily="49" charset="-122"/>
              </a:rPr>
              <a:t>只与该</a:t>
            </a:r>
            <a:r>
              <a:rPr lang="zh-CN" altLang="zh-CN" sz="2400" b="1" dirty="0">
                <a:solidFill>
                  <a:srgbClr val="000000"/>
                </a:solidFill>
                <a:latin typeface="楷体_GB2312" pitchFamily="49" charset="-122"/>
                <a:ea typeface="楷体_GB2312" pitchFamily="49" charset="-122"/>
              </a:rPr>
              <a:t>元素</a:t>
            </a:r>
            <a:r>
              <a:rPr lang="zh-CN" altLang="en-US" sz="2400" b="1" dirty="0">
                <a:solidFill>
                  <a:srgbClr val="000000"/>
                </a:solidFill>
                <a:latin typeface="楷体_GB2312" pitchFamily="49" charset="-122"/>
                <a:ea typeface="楷体_GB2312" pitchFamily="49" charset="-122"/>
              </a:rPr>
              <a:t>的位置有关</a:t>
            </a:r>
            <a:r>
              <a:rPr lang="zh-CN" altLang="zh-CN" sz="2400" b="1" dirty="0">
                <a:solidFill>
                  <a:srgbClr val="000000"/>
                </a:solidFill>
                <a:latin typeface="楷体_GB2312" pitchFamily="49" charset="-122"/>
                <a:ea typeface="楷体_GB2312" pitchFamily="49" charset="-122"/>
              </a:rPr>
              <a:t>.</a:t>
            </a:r>
            <a:endParaRPr lang="zh-CN" altLang="zh-CN" sz="2400" b="1" dirty="0">
              <a:solidFill>
                <a:srgbClr val="000000"/>
              </a:solidFill>
              <a:latin typeface="楷体_GB2312" pitchFamily="49" charset="-122"/>
              <a:ea typeface="楷体_GB2312" pitchFamily="49" charset="-122"/>
            </a:endParaRPr>
          </a:p>
        </p:txBody>
      </p:sp>
      <p:pic>
        <p:nvPicPr>
          <p:cNvPr id="103425" name="图片 103424" descr="ppt/media/image373.wmf"/>
          <p:cNvPicPr/>
          <p:nvPr/>
        </p:nvPicPr>
        <p:blipFill>
          <a:blip r:embed="rId1"/>
          <a:stretch>
            <a:fillRect/>
          </a:stretch>
        </p:blipFill>
        <p:spPr>
          <a:xfrm>
            <a:off x="2954338" y="2492375"/>
            <a:ext cx="3354387" cy="2068513"/>
          </a:xfrm>
          <a:prstGeom prst="rect">
            <a:avLst/>
          </a:prstGeom>
          <a:noFill/>
          <a:ln w="38100">
            <a:noFill/>
          </a:ln>
        </p:spPr>
      </p:pic>
      <p:pic>
        <p:nvPicPr>
          <p:cNvPr id="103426" name="图片 103425" descr="ppt/media/image374.wmf"/>
          <p:cNvPicPr/>
          <p:nvPr/>
        </p:nvPicPr>
        <p:blipFill>
          <a:blip r:embed="rId2"/>
          <a:stretch>
            <a:fillRect/>
          </a:stretch>
        </p:blipFill>
        <p:spPr>
          <a:xfrm>
            <a:off x="6742113" y="2492375"/>
            <a:ext cx="2962275" cy="1565275"/>
          </a:xfrm>
          <a:prstGeom prst="rect">
            <a:avLst/>
          </a:prstGeom>
          <a:noFill/>
          <a:ln w="38100">
            <a:noFill/>
          </a:ln>
        </p:spPr>
      </p:pic>
      <p:pic>
        <p:nvPicPr>
          <p:cNvPr id="103427" name="图片 103426" descr="ppt/media/image375.wmf"/>
          <p:cNvPicPr/>
          <p:nvPr/>
        </p:nvPicPr>
        <p:blipFill>
          <a:blip r:embed="rId3"/>
          <a:stretch>
            <a:fillRect/>
          </a:stretch>
        </p:blipFill>
        <p:spPr>
          <a:xfrm>
            <a:off x="6797675" y="4297363"/>
            <a:ext cx="3606800" cy="615950"/>
          </a:xfrm>
          <a:prstGeom prst="rect">
            <a:avLst/>
          </a:prstGeom>
          <a:noFill/>
          <a:ln w="38100">
            <a:noFill/>
          </a:ln>
        </p:spPr>
      </p:pic>
      <p:pic>
        <p:nvPicPr>
          <p:cNvPr id="103428" name="图片 103427" descr="ppt/media/image376.wmf"/>
          <p:cNvPicPr/>
          <p:nvPr/>
        </p:nvPicPr>
        <p:blipFill>
          <a:blip r:embed="rId4"/>
          <a:stretch>
            <a:fillRect/>
          </a:stretch>
        </p:blipFill>
        <p:spPr>
          <a:xfrm>
            <a:off x="3360738" y="1773238"/>
            <a:ext cx="2295525" cy="615950"/>
          </a:xfrm>
          <a:prstGeom prst="rect">
            <a:avLst/>
          </a:prstGeom>
          <a:noFill/>
          <a:ln w="38100">
            <a:noFill/>
          </a:ln>
        </p:spPr>
      </p:pic>
      <p:pic>
        <p:nvPicPr>
          <p:cNvPr id="103429" name="图片 103428" descr="ppt/media/image377.wmf"/>
          <p:cNvPicPr/>
          <p:nvPr/>
        </p:nvPicPr>
        <p:blipFill>
          <a:blip r:embed="rId5"/>
          <a:stretch>
            <a:fillRect/>
          </a:stretch>
        </p:blipFill>
        <p:spPr>
          <a:xfrm>
            <a:off x="6889750" y="1819275"/>
            <a:ext cx="503238" cy="530225"/>
          </a:xfrm>
          <a:prstGeom prst="rect">
            <a:avLst/>
          </a:prstGeom>
          <a:noFill/>
          <a:ln w="38100">
            <a:noFill/>
          </a:ln>
        </p:spPr>
      </p:pic>
      <p:pic>
        <p:nvPicPr>
          <p:cNvPr id="103430" name="图片 103429" descr="ppt/media/image378.wmf"/>
          <p:cNvPicPr/>
          <p:nvPr/>
        </p:nvPicPr>
        <p:blipFill>
          <a:blip r:embed="rId6"/>
          <a:stretch>
            <a:fillRect/>
          </a:stretch>
        </p:blipFill>
        <p:spPr>
          <a:xfrm>
            <a:off x="7896225" y="836613"/>
            <a:ext cx="223838" cy="390525"/>
          </a:xfrm>
          <a:prstGeom prst="rect">
            <a:avLst/>
          </a:prstGeom>
          <a:noFill/>
          <a:ln w="38100">
            <a:noFill/>
          </a:ln>
        </p:spPr>
      </p:pic>
      <p:pic>
        <p:nvPicPr>
          <p:cNvPr id="103431" name="图片 103430" descr="ppt/media/image379.wmf"/>
          <p:cNvPicPr/>
          <p:nvPr/>
        </p:nvPicPr>
        <p:blipFill>
          <a:blip r:embed="rId7"/>
          <a:stretch>
            <a:fillRect/>
          </a:stretch>
        </p:blipFill>
        <p:spPr>
          <a:xfrm>
            <a:off x="9048750" y="836613"/>
            <a:ext cx="236538" cy="379412"/>
          </a:xfrm>
          <a:prstGeom prst="rect">
            <a:avLst/>
          </a:prstGeom>
          <a:noFill/>
          <a:ln w="38100">
            <a:noFill/>
          </a:ln>
        </p:spPr>
      </p:pic>
      <p:pic>
        <p:nvPicPr>
          <p:cNvPr id="103432" name="图片 103431" descr="ppt/media/image380.wmf"/>
          <p:cNvPicPr/>
          <p:nvPr/>
        </p:nvPicPr>
        <p:blipFill>
          <a:blip r:embed="rId8"/>
          <a:stretch>
            <a:fillRect/>
          </a:stretch>
        </p:blipFill>
        <p:spPr>
          <a:xfrm>
            <a:off x="2279650" y="1773238"/>
            <a:ext cx="558800" cy="530225"/>
          </a:xfrm>
          <a:prstGeom prst="rect">
            <a:avLst/>
          </a:prstGeom>
          <a:noFill/>
          <a:ln w="38100">
            <a:noFill/>
          </a:ln>
        </p:spPr>
      </p:pic>
      <p:pic>
        <p:nvPicPr>
          <p:cNvPr id="103433" name="图片 103432" descr="ppt/media/image377.wmf"/>
          <p:cNvPicPr/>
          <p:nvPr/>
        </p:nvPicPr>
        <p:blipFill>
          <a:blip r:embed="rId5"/>
          <a:stretch>
            <a:fillRect/>
          </a:stretch>
        </p:blipFill>
        <p:spPr>
          <a:xfrm>
            <a:off x="6024563" y="1268413"/>
            <a:ext cx="503237" cy="530225"/>
          </a:xfrm>
          <a:prstGeom prst="rect">
            <a:avLst/>
          </a:prstGeom>
          <a:noFill/>
          <a:ln w="38100">
            <a:noFill/>
          </a:ln>
        </p:spPr>
      </p:pic>
      <p:pic>
        <p:nvPicPr>
          <p:cNvPr id="103434" name="图片 103433" descr="ppt/media/image377.wmf"/>
          <p:cNvPicPr/>
          <p:nvPr/>
        </p:nvPicPr>
        <p:blipFill>
          <a:blip r:embed="rId5"/>
          <a:stretch>
            <a:fillRect/>
          </a:stretch>
        </p:blipFill>
        <p:spPr>
          <a:xfrm>
            <a:off x="6167438" y="765175"/>
            <a:ext cx="503237" cy="530225"/>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2776"/>
                                        </p:tgtEl>
                                        <p:attrNameLst>
                                          <p:attrName>style.visibility</p:attrName>
                                        </p:attrNameLst>
                                      </p:cBhvr>
                                      <p:to>
                                        <p:strVal val="visible"/>
                                      </p:to>
                                    </p:set>
                                    <p:animEffect transition="in" filter="blinds(horizontal)">
                                      <p:cBhvr>
                                        <p:cTn id="7" dur="500"/>
                                        <p:tgtEl>
                                          <p:spTgt spid="327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0"/>
                                        </p:tgtEl>
                                        <p:attrNameLst>
                                          <p:attrName>style.visibility</p:attrName>
                                        </p:attrNameLst>
                                      </p:cBhvr>
                                      <p:to>
                                        <p:strVal val="visible"/>
                                      </p:to>
                                    </p:set>
                                    <p:animEffect transition="in" filter="wipe(left)">
                                      <p:cBhvr>
                                        <p:cTn id="12" dur="500"/>
                                        <p:tgtEl>
                                          <p:spTgt spid="327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2772"/>
                                        </p:tgtEl>
                                        <p:attrNameLst>
                                          <p:attrName>style.visibility</p:attrName>
                                        </p:attrNameLst>
                                      </p:cBhvr>
                                      <p:to>
                                        <p:strVal val="visible"/>
                                      </p:to>
                                    </p:set>
                                    <p:animEffect transition="in" filter="wipe(left)">
                                      <p:cBhvr>
                                        <p:cTn id="17" dur="500"/>
                                        <p:tgtEl>
                                          <p:spTgt spid="3277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2773"/>
                                        </p:tgtEl>
                                        <p:attrNameLst>
                                          <p:attrName>style.visibility</p:attrName>
                                        </p:attrNameLst>
                                      </p:cBhvr>
                                      <p:to>
                                        <p:strVal val="visible"/>
                                      </p:to>
                                    </p:set>
                                    <p:animEffect transition="in" filter="wipe(up)">
                                      <p:cBhvr>
                                        <p:cTn id="22" dur="500"/>
                                        <p:tgtEl>
                                          <p:spTgt spid="3277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200"/>
                                  </p:iterate>
                                  <p:childTnLst>
                                    <p:set>
                                      <p:cBhvr>
                                        <p:cTn id="26" dur="1" fill="hold">
                                          <p:stCondLst>
                                            <p:cond delay="499"/>
                                          </p:stCondLst>
                                        </p:cTn>
                                        <p:tgtEl>
                                          <p:spTgt spid="327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lt">
                                    <p:tmAbs val="200"/>
                                  </p:iterate>
                                  <p:childTnLst>
                                    <p:set>
                                      <p:cBhvr>
                                        <p:cTn id="30"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6" grpId="0"/>
      <p:bldP spid="32785" grpId="0"/>
      <p:bldP spid="18" grpId="0"/>
    </p:bldLst>
  </p:timing>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34209" name="Text Box 2"/>
          <p:cNvSpPr txBox="1"/>
          <p:nvPr/>
        </p:nvSpPr>
        <p:spPr>
          <a:xfrm>
            <a:off x="2135505" y="838200"/>
            <a:ext cx="7848600" cy="1529715"/>
          </a:xfrm>
          <a:prstGeom prst="rect">
            <a:avLst/>
          </a:prstGeom>
          <a:noFill/>
          <a:ln w="9525">
            <a:noFill/>
          </a:ln>
        </p:spPr>
        <p:txBody>
          <a:bodyPr anchor="t">
            <a:spAutoFit/>
          </a:bodyPr>
          <a:p>
            <a:pPr>
              <a:lnSpc>
                <a:spcPct val="130000"/>
              </a:lnSpc>
            </a:pPr>
            <a:r>
              <a:rPr lang="zh-CN" altLang="en-US" sz="2400" b="1" dirty="0">
                <a:solidFill>
                  <a:srgbClr val="0000FF"/>
                </a:solidFill>
                <a:latin typeface="Times New Roman" panose="02020603050405020304" pitchFamily="18" charset="0"/>
                <a:ea typeface="楷体_GB2312" pitchFamily="49" charset="-122"/>
              </a:rPr>
              <a:t>         引理</a:t>
            </a:r>
            <a:r>
              <a:rPr lang="zh-CN" altLang="en-US" sz="2400" b="1" dirty="0">
                <a:solidFill>
                  <a:srgbClr val="000000"/>
                </a:solidFill>
                <a:latin typeface="Times New Roman" panose="02020603050405020304" pitchFamily="18" charset="0"/>
                <a:ea typeface="楷体_GB2312" pitchFamily="49" charset="-122"/>
              </a:rPr>
              <a:t> </a:t>
            </a:r>
            <a:r>
              <a:rPr lang="zh-CN" altLang="en-US" sz="2400" b="1" dirty="0">
                <a:solidFill>
                  <a:srgbClr val="000000"/>
                </a:solidFill>
                <a:latin typeface="楷体_GB2312" pitchFamily="49" charset="-122"/>
                <a:ea typeface="楷体_GB2312" pitchFamily="49" charset="-122"/>
              </a:rPr>
              <a:t> </a:t>
            </a:r>
            <a:r>
              <a:rPr lang="zh-CN" altLang="en-US" sz="2400" b="1" dirty="0">
                <a:solidFill>
                  <a:srgbClr val="000000"/>
                </a:solidFill>
                <a:latin typeface="Times New Roman" panose="02020603050405020304" pitchFamily="18" charset="0"/>
                <a:ea typeface="楷体_GB2312" pitchFamily="49" charset="-122"/>
              </a:rPr>
              <a:t>一个</a:t>
            </a:r>
            <a:r>
              <a:rPr lang="en-US" altLang="zh-CN" sz="2400" b="1" i="1" dirty="0">
                <a:solidFill>
                  <a:srgbClr val="000000"/>
                </a:solidFill>
                <a:latin typeface="Times New Roman" panose="02020603050405020304" pitchFamily="18" charset="0"/>
                <a:ea typeface="楷体_GB2312" pitchFamily="49" charset="-122"/>
              </a:rPr>
              <a:t>n </a:t>
            </a:r>
            <a:r>
              <a:rPr lang="zh-CN" altLang="en-US" sz="2400" b="1" dirty="0">
                <a:solidFill>
                  <a:srgbClr val="000000"/>
                </a:solidFill>
                <a:latin typeface="Times New Roman" panose="02020603050405020304" pitchFamily="18" charset="0"/>
                <a:ea typeface="楷体_GB2312" pitchFamily="49" charset="-122"/>
              </a:rPr>
              <a:t>阶行列式，如果其中第   行所有元素除     </a:t>
            </a:r>
            <a:endParaRPr lang="zh-CN" altLang="en-US" sz="2400" b="1" dirty="0">
              <a:solidFill>
                <a:srgbClr val="000000"/>
              </a:solidFill>
              <a:latin typeface="Times New Roman" panose="02020603050405020304" pitchFamily="18" charset="0"/>
              <a:ea typeface="楷体_GB2312" pitchFamily="49" charset="-122"/>
            </a:endParaRPr>
          </a:p>
          <a:p>
            <a:pPr>
              <a:lnSpc>
                <a:spcPct val="130000"/>
              </a:lnSpc>
            </a:pPr>
            <a:r>
              <a:rPr lang="zh-CN" altLang="en-US" sz="2400" b="1" dirty="0">
                <a:solidFill>
                  <a:srgbClr val="000000"/>
                </a:solidFill>
                <a:latin typeface="Times New Roman" panose="02020603050405020304" pitchFamily="18" charset="0"/>
                <a:ea typeface="楷体_GB2312" pitchFamily="49" charset="-122"/>
              </a:rPr>
              <a:t>       外都为零，那么这行列式等于     与它的代数余子式的乘积，即                  ．</a:t>
            </a:r>
            <a:endParaRPr lang="zh-CN" altLang="en-US" sz="2400" b="1" dirty="0">
              <a:solidFill>
                <a:srgbClr val="000000"/>
              </a:solidFill>
              <a:latin typeface="Times New Roman" panose="02020603050405020304" pitchFamily="18" charset="0"/>
              <a:ea typeface="楷体_GB2312" pitchFamily="49" charset="-122"/>
            </a:endParaRPr>
          </a:p>
        </p:txBody>
      </p:sp>
      <p:sp>
        <p:nvSpPr>
          <p:cNvPr id="33798" name="Rectangle 6"/>
          <p:cNvSpPr/>
          <p:nvPr/>
        </p:nvSpPr>
        <p:spPr>
          <a:xfrm>
            <a:off x="2135505" y="3270250"/>
            <a:ext cx="873125" cy="457200"/>
          </a:xfrm>
          <a:prstGeom prst="rect">
            <a:avLst/>
          </a:prstGeom>
          <a:noFill/>
          <a:ln w="9525">
            <a:noFill/>
          </a:ln>
        </p:spPr>
        <p:txBody>
          <a:bodyPr wrap="none" anchor="t"/>
          <a:p>
            <a:r>
              <a:rPr lang="zh-CN" altLang="en-US" sz="2400" b="1" dirty="0">
                <a:solidFill>
                  <a:srgbClr val="0000FF"/>
                </a:solidFill>
                <a:latin typeface="Times New Roman" panose="02020603050405020304" pitchFamily="18" charset="0"/>
                <a:ea typeface="楷体_GB2312" pitchFamily="49" charset="-122"/>
              </a:rPr>
              <a:t>例如 </a:t>
            </a:r>
            <a:endParaRPr lang="zh-CN" altLang="en-US" sz="2400" b="1" dirty="0">
              <a:solidFill>
                <a:srgbClr val="0000FF"/>
              </a:solidFill>
              <a:latin typeface="Times New Roman" panose="02020603050405020304" pitchFamily="18" charset="0"/>
              <a:ea typeface="楷体_GB2312" pitchFamily="49" charset="-122"/>
            </a:endParaRPr>
          </a:p>
        </p:txBody>
      </p:sp>
      <p:sp>
        <p:nvSpPr>
          <p:cNvPr id="33804" name="Line 12"/>
          <p:cNvSpPr/>
          <p:nvPr/>
        </p:nvSpPr>
        <p:spPr>
          <a:xfrm>
            <a:off x="5159375" y="2565400"/>
            <a:ext cx="0" cy="1943100"/>
          </a:xfrm>
          <a:prstGeom prst="line">
            <a:avLst/>
          </a:prstGeom>
          <a:ln w="38100" cap="rnd" cmpd="sng">
            <a:solidFill>
              <a:srgbClr val="FF0000"/>
            </a:solidFill>
            <a:prstDash val="sysDot"/>
            <a:round/>
            <a:headEnd type="none" w="med" len="med"/>
            <a:tailEnd type="none" w="med" len="med"/>
          </a:ln>
        </p:spPr>
      </p:sp>
      <p:sp>
        <p:nvSpPr>
          <p:cNvPr id="33805" name="Line 13"/>
          <p:cNvSpPr/>
          <p:nvPr/>
        </p:nvSpPr>
        <p:spPr>
          <a:xfrm>
            <a:off x="3618230" y="3787775"/>
            <a:ext cx="2590800" cy="0"/>
          </a:xfrm>
          <a:prstGeom prst="line">
            <a:avLst/>
          </a:prstGeom>
          <a:ln w="38100" cap="rnd" cmpd="sng">
            <a:solidFill>
              <a:srgbClr val="FF0000"/>
            </a:solidFill>
            <a:prstDash val="sysDot"/>
            <a:round/>
            <a:headEnd type="none" w="med" len="med"/>
            <a:tailEnd type="none" w="med" len="med"/>
          </a:ln>
        </p:spPr>
      </p:sp>
      <p:pic>
        <p:nvPicPr>
          <p:cNvPr id="104449" name="图片 104448" descr="ppt/media/image381.wmf"/>
          <p:cNvPicPr/>
          <p:nvPr/>
        </p:nvPicPr>
        <p:blipFill>
          <a:blip r:embed="rId1"/>
          <a:stretch>
            <a:fillRect/>
          </a:stretch>
        </p:blipFill>
        <p:spPr>
          <a:xfrm>
            <a:off x="3648075" y="1844675"/>
            <a:ext cx="1374775" cy="531813"/>
          </a:xfrm>
          <a:prstGeom prst="rect">
            <a:avLst/>
          </a:prstGeom>
          <a:noFill/>
          <a:ln w="38100">
            <a:noFill/>
          </a:ln>
        </p:spPr>
      </p:pic>
      <p:pic>
        <p:nvPicPr>
          <p:cNvPr id="104450" name="图片 104449" descr="ppt/media/image382.wmf"/>
          <p:cNvPicPr/>
          <p:nvPr/>
        </p:nvPicPr>
        <p:blipFill>
          <a:blip r:embed="rId2"/>
          <a:stretch>
            <a:fillRect/>
          </a:stretch>
        </p:blipFill>
        <p:spPr>
          <a:xfrm>
            <a:off x="2913063" y="2514600"/>
            <a:ext cx="3351212" cy="2066925"/>
          </a:xfrm>
          <a:prstGeom prst="rect">
            <a:avLst/>
          </a:prstGeom>
          <a:noFill/>
          <a:ln w="38100">
            <a:noFill/>
          </a:ln>
        </p:spPr>
      </p:pic>
      <p:pic>
        <p:nvPicPr>
          <p:cNvPr id="104451" name="图片 104450" descr="ppt/media/image383.wmf"/>
          <p:cNvPicPr/>
          <p:nvPr/>
        </p:nvPicPr>
        <p:blipFill>
          <a:blip r:embed="rId3"/>
          <a:stretch>
            <a:fillRect/>
          </a:stretch>
        </p:blipFill>
        <p:spPr>
          <a:xfrm>
            <a:off x="3244850" y="4740275"/>
            <a:ext cx="3987800" cy="1641475"/>
          </a:xfrm>
          <a:prstGeom prst="rect">
            <a:avLst/>
          </a:prstGeom>
          <a:noFill/>
          <a:ln w="38100">
            <a:noFill/>
          </a:ln>
        </p:spPr>
      </p:pic>
      <p:pic>
        <p:nvPicPr>
          <p:cNvPr id="104452" name="图片 104451" descr="ppt/media/image384.wmf"/>
          <p:cNvPicPr/>
          <p:nvPr/>
        </p:nvPicPr>
        <p:blipFill>
          <a:blip r:embed="rId4"/>
          <a:stretch>
            <a:fillRect/>
          </a:stretch>
        </p:blipFill>
        <p:spPr>
          <a:xfrm>
            <a:off x="6297613" y="3173413"/>
            <a:ext cx="3694112" cy="644525"/>
          </a:xfrm>
          <a:prstGeom prst="rect">
            <a:avLst/>
          </a:prstGeom>
          <a:noFill/>
          <a:ln w="38100">
            <a:noFill/>
          </a:ln>
        </p:spPr>
      </p:pic>
      <p:pic>
        <p:nvPicPr>
          <p:cNvPr id="104453" name="图片 104452" descr="ppt/media/image385.wmf"/>
          <p:cNvPicPr/>
          <p:nvPr/>
        </p:nvPicPr>
        <p:blipFill>
          <a:blip r:embed="rId5"/>
          <a:stretch>
            <a:fillRect/>
          </a:stretch>
        </p:blipFill>
        <p:spPr>
          <a:xfrm>
            <a:off x="7240588" y="4740275"/>
            <a:ext cx="2873375" cy="1641475"/>
          </a:xfrm>
          <a:prstGeom prst="rect">
            <a:avLst/>
          </a:prstGeom>
          <a:noFill/>
          <a:ln w="38100">
            <a:noFill/>
          </a:ln>
        </p:spPr>
      </p:pic>
      <p:pic>
        <p:nvPicPr>
          <p:cNvPr id="104454" name="图片 104453" descr="ppt/media/image378.wmf"/>
          <p:cNvPicPr/>
          <p:nvPr/>
        </p:nvPicPr>
        <p:blipFill>
          <a:blip r:embed="rId6"/>
          <a:stretch>
            <a:fillRect/>
          </a:stretch>
        </p:blipFill>
        <p:spPr>
          <a:xfrm>
            <a:off x="7680325" y="908050"/>
            <a:ext cx="223838" cy="390525"/>
          </a:xfrm>
          <a:prstGeom prst="rect">
            <a:avLst/>
          </a:prstGeom>
          <a:noFill/>
          <a:ln w="38100">
            <a:noFill/>
          </a:ln>
        </p:spPr>
      </p:pic>
      <p:pic>
        <p:nvPicPr>
          <p:cNvPr id="104455" name="图片 104454" descr="ppt/media/image377.wmf"/>
          <p:cNvPicPr/>
          <p:nvPr/>
        </p:nvPicPr>
        <p:blipFill>
          <a:blip r:embed="rId7"/>
          <a:stretch>
            <a:fillRect/>
          </a:stretch>
        </p:blipFill>
        <p:spPr>
          <a:xfrm>
            <a:off x="2279650" y="1314450"/>
            <a:ext cx="503238" cy="530225"/>
          </a:xfrm>
          <a:prstGeom prst="rect">
            <a:avLst/>
          </a:prstGeom>
          <a:noFill/>
          <a:ln w="38100">
            <a:noFill/>
          </a:ln>
        </p:spPr>
      </p:pic>
      <p:pic>
        <p:nvPicPr>
          <p:cNvPr id="104456" name="图片 104455" descr="ppt/media/image377.wmf"/>
          <p:cNvPicPr/>
          <p:nvPr/>
        </p:nvPicPr>
        <p:blipFill>
          <a:blip r:embed="rId7"/>
          <a:stretch>
            <a:fillRect/>
          </a:stretch>
        </p:blipFill>
        <p:spPr>
          <a:xfrm>
            <a:off x="6745288" y="1341438"/>
            <a:ext cx="503237" cy="530225"/>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wipe(left)">
                                      <p:cBhvr>
                                        <p:cTn id="7" dur="500"/>
                                        <p:tgtEl>
                                          <p:spTgt spid="337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805"/>
                                        </p:tgtEl>
                                        <p:attrNameLst>
                                          <p:attrName>style.visibility</p:attrName>
                                        </p:attrNameLst>
                                      </p:cBhvr>
                                      <p:to>
                                        <p:strVal val="visible"/>
                                      </p:to>
                                    </p:set>
                                    <p:animEffect transition="in" filter="wipe(left)">
                                      <p:cBhvr>
                                        <p:cTn id="12" dur="500"/>
                                        <p:tgtEl>
                                          <p:spTgt spid="3380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3804"/>
                                        </p:tgtEl>
                                        <p:attrNameLst>
                                          <p:attrName>style.visibility</p:attrName>
                                        </p:attrNameLst>
                                      </p:cBhvr>
                                      <p:to>
                                        <p:strVal val="visible"/>
                                      </p:to>
                                    </p:set>
                                    <p:animEffect transition="in" filter="wipe(up)">
                                      <p:cBhvr>
                                        <p:cTn id="17" dur="500"/>
                                        <p:tgtEl>
                                          <p:spTgt spid="33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Lst>
  </p:timing>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4819" name="Text Box 3"/>
          <p:cNvSpPr txBox="1"/>
          <p:nvPr/>
        </p:nvSpPr>
        <p:spPr>
          <a:xfrm>
            <a:off x="2438400" y="3697605"/>
            <a:ext cx="795020" cy="460375"/>
          </a:xfrm>
          <a:prstGeom prst="rect">
            <a:avLst/>
          </a:prstGeom>
          <a:noFill/>
          <a:ln w="9525">
            <a:noFill/>
          </a:ln>
        </p:spPr>
        <p:txBody>
          <a:bodyPr wrap="none" anchor="t">
            <a:spAutoFit/>
          </a:bodyPr>
          <a:p>
            <a:r>
              <a:rPr lang="zh-CN" altLang="en-US" sz="2400" b="1" dirty="0">
                <a:solidFill>
                  <a:srgbClr val="000000"/>
                </a:solidFill>
                <a:latin typeface="Times New Roman" panose="02020603050405020304" pitchFamily="18" charset="0"/>
                <a:ea typeface="楷体_GB2312" pitchFamily="49" charset="-122"/>
              </a:rPr>
              <a:t>即有</a:t>
            </a:r>
            <a:endParaRPr lang="zh-CN" altLang="en-US" sz="2400" b="1" dirty="0">
              <a:solidFill>
                <a:srgbClr val="000000"/>
              </a:solidFill>
              <a:latin typeface="Times New Roman" panose="02020603050405020304" pitchFamily="18" charset="0"/>
              <a:ea typeface="楷体_GB2312" pitchFamily="49" charset="-122"/>
            </a:endParaRPr>
          </a:p>
        </p:txBody>
      </p:sp>
      <p:sp>
        <p:nvSpPr>
          <p:cNvPr id="34821" name="Text Box 5"/>
          <p:cNvSpPr txBox="1"/>
          <p:nvPr/>
        </p:nvSpPr>
        <p:spPr>
          <a:xfrm>
            <a:off x="2438400" y="4367530"/>
            <a:ext cx="488950" cy="460375"/>
          </a:xfrm>
          <a:prstGeom prst="rect">
            <a:avLst/>
          </a:prstGeom>
          <a:noFill/>
          <a:ln w="9525">
            <a:noFill/>
          </a:ln>
        </p:spPr>
        <p:txBody>
          <a:bodyPr wrap="none" anchor="t">
            <a:spAutoFit/>
          </a:bodyPr>
          <a:p>
            <a:r>
              <a:rPr lang="zh-CN" altLang="en-US" sz="2400" b="1" dirty="0">
                <a:solidFill>
                  <a:srgbClr val="000000"/>
                </a:solidFill>
                <a:latin typeface="Times New Roman" panose="02020603050405020304" pitchFamily="18" charset="0"/>
                <a:ea typeface="楷体_GB2312" pitchFamily="49" charset="-122"/>
              </a:rPr>
              <a:t>又</a:t>
            </a:r>
            <a:endParaRPr lang="zh-CN" altLang="en-US" sz="2400" b="1" dirty="0">
              <a:solidFill>
                <a:srgbClr val="000000"/>
              </a:solidFill>
              <a:latin typeface="Times New Roman" panose="02020603050405020304" pitchFamily="18" charset="0"/>
              <a:ea typeface="楷体_GB2312" pitchFamily="49" charset="-122"/>
            </a:endParaRPr>
          </a:p>
        </p:txBody>
      </p:sp>
      <p:sp>
        <p:nvSpPr>
          <p:cNvPr id="34823" name="Text Box 7"/>
          <p:cNvSpPr txBox="1"/>
          <p:nvPr/>
        </p:nvSpPr>
        <p:spPr>
          <a:xfrm>
            <a:off x="2438400" y="5037455"/>
            <a:ext cx="795020" cy="460375"/>
          </a:xfrm>
          <a:prstGeom prst="rect">
            <a:avLst/>
          </a:prstGeom>
          <a:noFill/>
          <a:ln w="9525">
            <a:noFill/>
          </a:ln>
        </p:spPr>
        <p:txBody>
          <a:bodyPr wrap="none" anchor="t">
            <a:spAutoFit/>
          </a:bodyPr>
          <a:p>
            <a:r>
              <a:rPr lang="zh-CN" altLang="en-US" sz="2400" b="1" dirty="0">
                <a:solidFill>
                  <a:srgbClr val="000000"/>
                </a:solidFill>
                <a:latin typeface="Times New Roman" panose="02020603050405020304" pitchFamily="18" charset="0"/>
                <a:ea typeface="楷体_GB2312" pitchFamily="49" charset="-122"/>
              </a:rPr>
              <a:t>从而</a:t>
            </a:r>
            <a:endParaRPr lang="zh-CN" altLang="en-US" sz="2400" b="1" dirty="0">
              <a:solidFill>
                <a:srgbClr val="000000"/>
              </a:solidFill>
              <a:latin typeface="Times New Roman" panose="02020603050405020304" pitchFamily="18" charset="0"/>
              <a:ea typeface="楷体_GB2312" pitchFamily="49" charset="-122"/>
            </a:endParaRPr>
          </a:p>
        </p:txBody>
      </p:sp>
      <p:sp>
        <p:nvSpPr>
          <p:cNvPr id="34825" name="Rectangle 9"/>
          <p:cNvSpPr/>
          <p:nvPr/>
        </p:nvSpPr>
        <p:spPr>
          <a:xfrm>
            <a:off x="2438400" y="5708650"/>
            <a:ext cx="4305300" cy="460375"/>
          </a:xfrm>
          <a:prstGeom prst="rect">
            <a:avLst/>
          </a:prstGeom>
          <a:noFill/>
          <a:ln w="9525">
            <a:noFill/>
          </a:ln>
        </p:spPr>
        <p:txBody>
          <a:bodyPr anchor="t">
            <a:spAutoFit/>
          </a:bodyPr>
          <a:p>
            <a:r>
              <a:rPr lang="zh-CN" altLang="en-US" sz="2400" b="1" dirty="0">
                <a:solidFill>
                  <a:srgbClr val="000000"/>
                </a:solidFill>
                <a:latin typeface="Times New Roman" panose="02020603050405020304" pitchFamily="18" charset="0"/>
                <a:ea typeface="楷体_GB2312" pitchFamily="49" charset="-122"/>
              </a:rPr>
              <a:t>下面再讨论一般情形</a:t>
            </a:r>
            <a:r>
              <a:rPr lang="en-US" altLang="zh-CN" sz="2400" b="1" dirty="0">
                <a:solidFill>
                  <a:srgbClr val="000000"/>
                </a:solidFill>
                <a:latin typeface="Times New Roman" panose="02020603050405020304" pitchFamily="18" charset="0"/>
                <a:ea typeface="楷体_GB2312" pitchFamily="49" charset="-122"/>
              </a:rPr>
              <a:t>.</a:t>
            </a:r>
            <a:endParaRPr lang="en-US" altLang="zh-CN" sz="2400" b="1" dirty="0">
              <a:solidFill>
                <a:srgbClr val="000000"/>
              </a:solidFill>
              <a:latin typeface="Times New Roman" panose="02020603050405020304" pitchFamily="18" charset="0"/>
              <a:ea typeface="楷体_GB2312" pitchFamily="49" charset="-122"/>
            </a:endParaRPr>
          </a:p>
        </p:txBody>
      </p:sp>
      <p:sp>
        <p:nvSpPr>
          <p:cNvPr id="34826" name="Text Box 10"/>
          <p:cNvSpPr txBox="1"/>
          <p:nvPr/>
        </p:nvSpPr>
        <p:spPr>
          <a:xfrm>
            <a:off x="2135505" y="668655"/>
            <a:ext cx="873125" cy="457200"/>
          </a:xfrm>
          <a:prstGeom prst="rect">
            <a:avLst/>
          </a:prstGeom>
          <a:noFill/>
          <a:ln w="9525">
            <a:noFill/>
          </a:ln>
        </p:spPr>
        <p:txBody>
          <a:bodyPr wrap="none" anchor="t"/>
          <a:p>
            <a:r>
              <a:rPr lang="zh-CN" altLang="en-US" sz="2400" b="1" dirty="0">
                <a:solidFill>
                  <a:srgbClr val="0000FF"/>
                </a:solidFill>
                <a:latin typeface="Times New Roman" panose="02020603050405020304" pitchFamily="18" charset="0"/>
                <a:ea typeface="楷体_GB2312" pitchFamily="49" charset="-122"/>
              </a:rPr>
              <a:t>分析 </a:t>
            </a:r>
            <a:endParaRPr lang="zh-CN" altLang="en-US" sz="2400" b="1" dirty="0">
              <a:solidFill>
                <a:srgbClr val="0000FF"/>
              </a:solidFill>
              <a:latin typeface="Times New Roman" panose="02020603050405020304" pitchFamily="18" charset="0"/>
              <a:ea typeface="楷体_GB2312" pitchFamily="49" charset="-122"/>
            </a:endParaRPr>
          </a:p>
        </p:txBody>
      </p:sp>
      <p:sp>
        <p:nvSpPr>
          <p:cNvPr id="34827" name="Text Box 11"/>
          <p:cNvSpPr txBox="1"/>
          <p:nvPr/>
        </p:nvSpPr>
        <p:spPr>
          <a:xfrm>
            <a:off x="3135630" y="647700"/>
            <a:ext cx="3553460" cy="460375"/>
          </a:xfrm>
          <a:prstGeom prst="rect">
            <a:avLst/>
          </a:prstGeom>
          <a:noFill/>
          <a:ln w="9525">
            <a:noFill/>
          </a:ln>
        </p:spPr>
        <p:txBody>
          <a:bodyPr wrap="none" anchor="t">
            <a:spAutoFit/>
          </a:bodyPr>
          <a:p>
            <a:r>
              <a:rPr lang="zh-CN" altLang="en-US" sz="2400" b="1" dirty="0">
                <a:solidFill>
                  <a:srgbClr val="000000"/>
                </a:solidFill>
                <a:latin typeface="楷体_GB2312" pitchFamily="49" charset="-122"/>
                <a:ea typeface="楷体_GB2312" pitchFamily="49" charset="-122"/>
              </a:rPr>
              <a:t>当   位于第</a:t>
            </a:r>
            <a:r>
              <a:rPr lang="en-US" altLang="zh-CN" sz="2400" b="1" dirty="0">
                <a:solidFill>
                  <a:srgbClr val="000000"/>
                </a:solidFill>
                <a:latin typeface="楷体_GB2312" pitchFamily="49" charset="-122"/>
                <a:ea typeface="楷体_GB2312" pitchFamily="49" charset="-122"/>
              </a:rPr>
              <a:t>1</a:t>
            </a:r>
            <a:r>
              <a:rPr lang="zh-CN" altLang="en-US" sz="2400" b="1" dirty="0">
                <a:solidFill>
                  <a:srgbClr val="000000"/>
                </a:solidFill>
                <a:latin typeface="楷体_GB2312" pitchFamily="49" charset="-122"/>
                <a:ea typeface="楷体_GB2312" pitchFamily="49" charset="-122"/>
              </a:rPr>
              <a:t>行第</a:t>
            </a:r>
            <a:r>
              <a:rPr lang="en-US" altLang="zh-CN" sz="2400" b="1" dirty="0">
                <a:solidFill>
                  <a:srgbClr val="000000"/>
                </a:solidFill>
                <a:latin typeface="楷体_GB2312" pitchFamily="49" charset="-122"/>
                <a:ea typeface="楷体_GB2312" pitchFamily="49" charset="-122"/>
              </a:rPr>
              <a:t>1</a:t>
            </a:r>
            <a:r>
              <a:rPr lang="zh-CN" altLang="en-US" sz="2400" b="1" dirty="0">
                <a:solidFill>
                  <a:srgbClr val="000000"/>
                </a:solidFill>
                <a:latin typeface="楷体_GB2312" pitchFamily="49" charset="-122"/>
                <a:ea typeface="楷体_GB2312" pitchFamily="49" charset="-122"/>
              </a:rPr>
              <a:t>列时</a:t>
            </a:r>
            <a:r>
              <a:rPr lang="en-US" altLang="zh-CN" sz="2400" b="1" dirty="0">
                <a:solidFill>
                  <a:srgbClr val="000000"/>
                </a:solidFill>
                <a:latin typeface="楷体_GB2312" pitchFamily="49" charset="-122"/>
                <a:ea typeface="楷体_GB2312" pitchFamily="49" charset="-122"/>
              </a:rPr>
              <a:t>,</a:t>
            </a:r>
            <a:endParaRPr lang="en-US" altLang="zh-CN" sz="2400" b="1" dirty="0">
              <a:solidFill>
                <a:srgbClr val="000000"/>
              </a:solidFill>
              <a:latin typeface="楷体_GB2312" pitchFamily="49" charset="-122"/>
              <a:ea typeface="楷体_GB2312" pitchFamily="49" charset="-122"/>
            </a:endParaRPr>
          </a:p>
        </p:txBody>
      </p:sp>
      <p:sp>
        <p:nvSpPr>
          <p:cNvPr id="13" name="Line 12"/>
          <p:cNvSpPr/>
          <p:nvPr/>
        </p:nvSpPr>
        <p:spPr>
          <a:xfrm>
            <a:off x="5016500" y="1270000"/>
            <a:ext cx="0" cy="1943100"/>
          </a:xfrm>
          <a:prstGeom prst="line">
            <a:avLst/>
          </a:prstGeom>
          <a:ln w="38100" cap="rnd" cmpd="sng">
            <a:solidFill>
              <a:srgbClr val="FF0000"/>
            </a:solidFill>
            <a:prstDash val="sysDot"/>
            <a:round/>
            <a:headEnd type="none" w="med" len="med"/>
            <a:tailEnd type="none" w="med" len="med"/>
          </a:ln>
        </p:spPr>
      </p:sp>
      <p:sp>
        <p:nvSpPr>
          <p:cNvPr id="14" name="Line 13"/>
          <p:cNvSpPr/>
          <p:nvPr/>
        </p:nvSpPr>
        <p:spPr>
          <a:xfrm>
            <a:off x="4367530" y="1844675"/>
            <a:ext cx="2590800" cy="0"/>
          </a:xfrm>
          <a:prstGeom prst="line">
            <a:avLst/>
          </a:prstGeom>
          <a:ln w="38100" cap="rnd" cmpd="sng">
            <a:solidFill>
              <a:srgbClr val="FF0000"/>
            </a:solidFill>
            <a:prstDash val="sysDot"/>
            <a:round/>
            <a:headEnd type="none" w="med" len="med"/>
            <a:tailEnd type="none" w="med" len="med"/>
          </a:ln>
        </p:spPr>
      </p:sp>
      <p:pic>
        <p:nvPicPr>
          <p:cNvPr id="105473" name="图片 105472" descr="ppt/media/image386.wmf"/>
          <p:cNvPicPr/>
          <p:nvPr/>
        </p:nvPicPr>
        <p:blipFill>
          <a:blip r:embed="rId1"/>
          <a:stretch>
            <a:fillRect/>
          </a:stretch>
        </p:blipFill>
        <p:spPr>
          <a:xfrm>
            <a:off x="3783013" y="1219200"/>
            <a:ext cx="3321050" cy="2065338"/>
          </a:xfrm>
          <a:prstGeom prst="rect">
            <a:avLst/>
          </a:prstGeom>
          <a:noFill/>
          <a:ln w="38100">
            <a:noFill/>
          </a:ln>
        </p:spPr>
      </p:pic>
      <p:pic>
        <p:nvPicPr>
          <p:cNvPr id="105474" name="图片 105473" descr="ppt/media/image387.wmf"/>
          <p:cNvPicPr/>
          <p:nvPr/>
        </p:nvPicPr>
        <p:blipFill>
          <a:blip r:embed="rId2"/>
          <a:stretch>
            <a:fillRect/>
          </a:stretch>
        </p:blipFill>
        <p:spPr>
          <a:xfrm>
            <a:off x="3130550" y="3719513"/>
            <a:ext cx="1703388" cy="503237"/>
          </a:xfrm>
          <a:prstGeom prst="rect">
            <a:avLst/>
          </a:prstGeom>
          <a:noFill/>
          <a:ln w="38100">
            <a:noFill/>
          </a:ln>
        </p:spPr>
      </p:pic>
      <p:pic>
        <p:nvPicPr>
          <p:cNvPr id="105475" name="图片 105474" descr="ppt/media/image388.wmf"/>
          <p:cNvPicPr/>
          <p:nvPr/>
        </p:nvPicPr>
        <p:blipFill>
          <a:blip r:embed="rId3"/>
          <a:stretch>
            <a:fillRect/>
          </a:stretch>
        </p:blipFill>
        <p:spPr>
          <a:xfrm>
            <a:off x="2876550" y="4333875"/>
            <a:ext cx="3435350" cy="614363"/>
          </a:xfrm>
          <a:prstGeom prst="rect">
            <a:avLst/>
          </a:prstGeom>
          <a:noFill/>
          <a:ln w="38100">
            <a:noFill/>
          </a:ln>
        </p:spPr>
      </p:pic>
      <p:pic>
        <p:nvPicPr>
          <p:cNvPr id="105476" name="图片 105475" descr="ppt/media/image389.wmf"/>
          <p:cNvPicPr/>
          <p:nvPr/>
        </p:nvPicPr>
        <p:blipFill>
          <a:blip r:embed="rId4"/>
          <a:stretch>
            <a:fillRect/>
          </a:stretch>
        </p:blipFill>
        <p:spPr>
          <a:xfrm>
            <a:off x="3146425" y="5043488"/>
            <a:ext cx="1590675" cy="503237"/>
          </a:xfrm>
          <a:prstGeom prst="rect">
            <a:avLst/>
          </a:prstGeom>
          <a:noFill/>
          <a:ln w="38100">
            <a:noFill/>
          </a:ln>
        </p:spPr>
      </p:pic>
      <p:pic>
        <p:nvPicPr>
          <p:cNvPr id="105477" name="图片 105476" descr="ppt/media/image390.wmf"/>
          <p:cNvPicPr/>
          <p:nvPr/>
        </p:nvPicPr>
        <p:blipFill>
          <a:blip r:embed="rId5"/>
          <a:stretch>
            <a:fillRect/>
          </a:stretch>
        </p:blipFill>
        <p:spPr>
          <a:xfrm>
            <a:off x="3592513" y="663575"/>
            <a:ext cx="395287" cy="5334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26"/>
                                        </p:tgtEl>
                                        <p:attrNameLst>
                                          <p:attrName>style.visibility</p:attrName>
                                        </p:attrNameLst>
                                      </p:cBhvr>
                                      <p:to>
                                        <p:strVal val="visible"/>
                                      </p:to>
                                    </p:set>
                                    <p:animEffect transition="in" filter="wipe(left)">
                                      <p:cBhvr>
                                        <p:cTn id="7" dur="500"/>
                                        <p:tgtEl>
                                          <p:spTgt spid="348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4827"/>
                                        </p:tgtEl>
                                        <p:attrNameLst>
                                          <p:attrName>style.visibility</p:attrName>
                                        </p:attrNameLst>
                                      </p:cBhvr>
                                      <p:to>
                                        <p:strVal val="visible"/>
                                      </p:to>
                                    </p:set>
                                    <p:animEffect transition="in" filter="wipe(up)">
                                      <p:cBhvr>
                                        <p:cTn id="12" dur="500"/>
                                        <p:tgtEl>
                                          <p:spTgt spid="348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819"/>
                                        </p:tgtEl>
                                        <p:attrNameLst>
                                          <p:attrName>style.visibility</p:attrName>
                                        </p:attrNameLst>
                                      </p:cBhvr>
                                      <p:to>
                                        <p:strVal val="visible"/>
                                      </p:to>
                                    </p:set>
                                    <p:animEffect transition="in" filter="wipe(left)">
                                      <p:cBhvr>
                                        <p:cTn id="27" dur="500"/>
                                        <p:tgtEl>
                                          <p:spTgt spid="348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100000"/>
                                  </p:iterate>
                                  <p:childTnLst>
                                    <p:set>
                                      <p:cBhvr>
                                        <p:cTn id="31" dur="1" fill="hold">
                                          <p:stCondLst>
                                            <p:cond delay="0"/>
                                          </p:stCondLst>
                                        </p:cTn>
                                        <p:tgtEl>
                                          <p:spTgt spid="34821"/>
                                        </p:tgtEl>
                                        <p:attrNameLst>
                                          <p:attrName>style.visibility</p:attrName>
                                        </p:attrNameLst>
                                      </p:cBhvr>
                                      <p:to>
                                        <p:strVal val="visible"/>
                                      </p:to>
                                    </p:set>
                                    <p:animEffect transition="in" filter="wipe(left)">
                                      <p:cBhvr>
                                        <p:cTn id="32" dur="75"/>
                                        <p:tgtEl>
                                          <p:spTgt spid="348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lt">
                                    <p:tmPct val="100000"/>
                                  </p:iterate>
                                  <p:childTnLst>
                                    <p:set>
                                      <p:cBhvr>
                                        <p:cTn id="36" dur="1" fill="hold">
                                          <p:stCondLst>
                                            <p:cond delay="0"/>
                                          </p:stCondLst>
                                        </p:cTn>
                                        <p:tgtEl>
                                          <p:spTgt spid="34823"/>
                                        </p:tgtEl>
                                        <p:attrNameLst>
                                          <p:attrName>style.visibility</p:attrName>
                                        </p:attrNameLst>
                                      </p:cBhvr>
                                      <p:to>
                                        <p:strVal val="visible"/>
                                      </p:to>
                                    </p:set>
                                    <p:animEffect transition="in" filter="wipe(left)">
                                      <p:cBhvr>
                                        <p:cTn id="37" dur="75"/>
                                        <p:tgtEl>
                                          <p:spTgt spid="348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lt">
                                    <p:tmPct val="100000"/>
                                  </p:iterate>
                                  <p:childTnLst>
                                    <p:set>
                                      <p:cBhvr>
                                        <p:cTn id="41" dur="1" fill="hold">
                                          <p:stCondLst>
                                            <p:cond delay="0"/>
                                          </p:stCondLst>
                                        </p:cTn>
                                        <p:tgtEl>
                                          <p:spTgt spid="34825"/>
                                        </p:tgtEl>
                                        <p:attrNameLst>
                                          <p:attrName>style.visibility</p:attrName>
                                        </p:attrNameLst>
                                      </p:cBhvr>
                                      <p:to>
                                        <p:strVal val="visible"/>
                                      </p:to>
                                    </p:set>
                                    <p:animEffect transition="in" filter="wipe(left)">
                                      <p:cBhvr>
                                        <p:cTn id="42" dur="75"/>
                                        <p:tgtEl>
                                          <p:spTgt spid="34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1" grpId="0"/>
      <p:bldP spid="34823" grpId="0"/>
      <p:bldP spid="34825" grpId="0"/>
      <p:bldP spid="34826" grpId="0"/>
      <p:bldP spid="34827" grpId="0"/>
    </p:bldLst>
  </p:timing>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36258" name="Rectangle 3"/>
          <p:cNvSpPr/>
          <p:nvPr/>
        </p:nvSpPr>
        <p:spPr>
          <a:xfrm>
            <a:off x="1992630" y="450850"/>
            <a:ext cx="3397250" cy="460375"/>
          </a:xfrm>
          <a:prstGeom prst="rect">
            <a:avLst/>
          </a:prstGeom>
          <a:noFill/>
          <a:ln w="9525">
            <a:noFill/>
          </a:ln>
        </p:spPr>
        <p:txBody>
          <a:bodyPr wrap="none" anchor="t">
            <a:spAutoFit/>
          </a:bodyPr>
          <a:p>
            <a:r>
              <a:rPr lang="zh-CN" altLang="en-US" sz="2400" b="1" dirty="0">
                <a:solidFill>
                  <a:srgbClr val="000000"/>
                </a:solidFill>
                <a:latin typeface="楷体_GB2312" pitchFamily="49" charset="-122"/>
                <a:ea typeface="楷体_GB2312" pitchFamily="49" charset="-122"/>
              </a:rPr>
              <a:t>我们以</a:t>
            </a:r>
            <a:r>
              <a:rPr lang="en-US" altLang="zh-CN" sz="2400" b="1" dirty="0">
                <a:solidFill>
                  <a:srgbClr val="000000"/>
                </a:solidFill>
                <a:latin typeface="Times New Roman" panose="02020603050405020304" pitchFamily="18" charset="0"/>
                <a:ea typeface="楷体_GB2312" pitchFamily="49" charset="-122"/>
              </a:rPr>
              <a:t>4</a:t>
            </a:r>
            <a:r>
              <a:rPr lang="zh-CN" altLang="en-US" sz="2400" b="1" dirty="0">
                <a:solidFill>
                  <a:srgbClr val="000000"/>
                </a:solidFill>
                <a:latin typeface="楷体_GB2312" pitchFamily="49" charset="-122"/>
                <a:ea typeface="楷体_GB2312" pitchFamily="49" charset="-122"/>
              </a:rPr>
              <a:t>阶行列式为例</a:t>
            </a:r>
            <a:r>
              <a:rPr lang="en-US" altLang="zh-CN" sz="2400" b="1" dirty="0">
                <a:solidFill>
                  <a:srgbClr val="000000"/>
                </a:solidFill>
                <a:latin typeface="楷体_GB2312" pitchFamily="49" charset="-122"/>
                <a:ea typeface="楷体_GB2312" pitchFamily="49" charset="-122"/>
              </a:rPr>
              <a:t>. </a:t>
            </a:r>
            <a:endParaRPr lang="en-US" altLang="zh-CN" sz="2400" b="1" dirty="0">
              <a:solidFill>
                <a:srgbClr val="000000"/>
              </a:solidFill>
              <a:latin typeface="楷体_GB2312" pitchFamily="49" charset="-122"/>
              <a:ea typeface="楷体_GB2312" pitchFamily="49" charset="-122"/>
            </a:endParaRPr>
          </a:p>
        </p:txBody>
      </p:sp>
      <p:sp>
        <p:nvSpPr>
          <p:cNvPr id="35847" name="AutoShape 7"/>
          <p:cNvSpPr/>
          <p:nvPr/>
        </p:nvSpPr>
        <p:spPr>
          <a:xfrm>
            <a:off x="1722755" y="5716905"/>
            <a:ext cx="8769350" cy="590550"/>
          </a:xfrm>
          <a:prstGeom prst="roundRect">
            <a:avLst>
              <a:gd name="adj" fmla="val 16667"/>
            </a:avLst>
          </a:prstGeom>
          <a:noFill/>
          <a:ln w="9525">
            <a:noFill/>
          </a:ln>
        </p:spPr>
        <p:txBody>
          <a:bodyPr anchor="t">
            <a:spAutoFit/>
          </a:bodyPr>
          <a:p>
            <a:pPr>
              <a:lnSpc>
                <a:spcPct val="120000"/>
              </a:lnSpc>
            </a:pPr>
            <a:r>
              <a:rPr lang="zh-CN" altLang="en-US" sz="2400" b="1" dirty="0">
                <a:solidFill>
                  <a:srgbClr val="0000FF"/>
                </a:solidFill>
                <a:latin typeface="楷体_GB2312" pitchFamily="49" charset="-122"/>
                <a:ea typeface="楷体_GB2312" pitchFamily="49" charset="-122"/>
              </a:rPr>
              <a:t>思考题：</a:t>
            </a:r>
            <a:r>
              <a:rPr lang="zh-CN" altLang="en-US" sz="2400" b="1" dirty="0">
                <a:solidFill>
                  <a:srgbClr val="000000"/>
                </a:solidFill>
                <a:latin typeface="楷体_GB2312" pitchFamily="49" charset="-122"/>
                <a:ea typeface="楷体_GB2312" pitchFamily="49" charset="-122"/>
              </a:rPr>
              <a:t>能否以      代替上述两次行变换？</a:t>
            </a:r>
            <a:endParaRPr lang="zh-CN" altLang="en-US" sz="2400" b="1" dirty="0">
              <a:solidFill>
                <a:srgbClr val="000000"/>
              </a:solidFill>
              <a:latin typeface="楷体_GB2312" pitchFamily="49" charset="-122"/>
              <a:ea typeface="楷体_GB2312" pitchFamily="49" charset="-122"/>
            </a:endParaRPr>
          </a:p>
        </p:txBody>
      </p:sp>
      <p:pic>
        <p:nvPicPr>
          <p:cNvPr id="106497" name="图片 106496" descr="ppt/media/image391.emf"/>
          <p:cNvPicPr/>
          <p:nvPr/>
        </p:nvPicPr>
        <p:blipFill>
          <a:blip r:embed="rId1"/>
          <a:stretch>
            <a:fillRect/>
          </a:stretch>
        </p:blipFill>
        <p:spPr>
          <a:xfrm>
            <a:off x="2927350" y="1125538"/>
            <a:ext cx="2527300" cy="2065337"/>
          </a:xfrm>
          <a:prstGeom prst="rect">
            <a:avLst/>
          </a:prstGeom>
          <a:noFill/>
          <a:ln w="38100">
            <a:noFill/>
          </a:ln>
        </p:spPr>
      </p:pic>
      <p:pic>
        <p:nvPicPr>
          <p:cNvPr id="106498" name="图片 106497" descr="ppt/media/image392.emf"/>
          <p:cNvPicPr/>
          <p:nvPr/>
        </p:nvPicPr>
        <p:blipFill>
          <a:blip r:embed="rId2"/>
          <a:stretch>
            <a:fillRect/>
          </a:stretch>
        </p:blipFill>
        <p:spPr>
          <a:xfrm>
            <a:off x="5435600" y="1125538"/>
            <a:ext cx="3611563" cy="2065337"/>
          </a:xfrm>
          <a:prstGeom prst="rect">
            <a:avLst/>
          </a:prstGeom>
          <a:noFill/>
          <a:ln w="38100">
            <a:noFill/>
          </a:ln>
        </p:spPr>
      </p:pic>
      <p:pic>
        <p:nvPicPr>
          <p:cNvPr id="106499" name="图片 106498" descr="ppt/media/image393.emf"/>
          <p:cNvPicPr/>
          <p:nvPr/>
        </p:nvPicPr>
        <p:blipFill>
          <a:blip r:embed="rId3"/>
          <a:stretch>
            <a:fillRect/>
          </a:stretch>
        </p:blipFill>
        <p:spPr>
          <a:xfrm>
            <a:off x="1719263" y="3524250"/>
            <a:ext cx="3741737" cy="2065338"/>
          </a:xfrm>
          <a:prstGeom prst="rect">
            <a:avLst/>
          </a:prstGeom>
          <a:noFill/>
          <a:ln w="38100">
            <a:noFill/>
          </a:ln>
        </p:spPr>
      </p:pic>
      <p:pic>
        <p:nvPicPr>
          <p:cNvPr id="106500" name="图片 106499" descr="ppt/media/image394.emf"/>
          <p:cNvPicPr/>
          <p:nvPr/>
        </p:nvPicPr>
        <p:blipFill>
          <a:blip r:embed="rId4"/>
          <a:stretch>
            <a:fillRect/>
          </a:stretch>
        </p:blipFill>
        <p:spPr>
          <a:xfrm>
            <a:off x="5464175" y="3524250"/>
            <a:ext cx="3819525" cy="2065338"/>
          </a:xfrm>
          <a:prstGeom prst="rect">
            <a:avLst/>
          </a:prstGeom>
          <a:noFill/>
          <a:ln w="38100">
            <a:noFill/>
          </a:ln>
        </p:spPr>
      </p:pic>
      <p:pic>
        <p:nvPicPr>
          <p:cNvPr id="106501" name="图片 106500" descr="ppt/media/image395.emf"/>
          <p:cNvPicPr/>
          <p:nvPr/>
        </p:nvPicPr>
        <p:blipFill>
          <a:blip r:embed="rId5"/>
          <a:stretch>
            <a:fillRect/>
          </a:stretch>
        </p:blipFill>
        <p:spPr>
          <a:xfrm>
            <a:off x="3935413" y="5807075"/>
            <a:ext cx="954087" cy="50165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847"/>
                                        </p:tgtEl>
                                        <p:attrNameLst>
                                          <p:attrName>style.visibility</p:attrName>
                                        </p:attrNameLst>
                                      </p:cBhvr>
                                      <p:to>
                                        <p:strVal val="visible"/>
                                      </p:to>
                                    </p:set>
                                    <p:animEffect transition="in" filter="wipe(down)">
                                      <p:cBhvr>
                                        <p:cTn id="7" dur="500"/>
                                        <p:tgtEl>
                                          <p:spTgt spid="35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p:bldLst>
  </p:timing>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37282" name="Rectangle 3"/>
          <p:cNvSpPr/>
          <p:nvPr/>
        </p:nvSpPr>
        <p:spPr>
          <a:xfrm>
            <a:off x="1722755" y="367030"/>
            <a:ext cx="6308090" cy="534035"/>
          </a:xfrm>
          <a:prstGeom prst="rect">
            <a:avLst/>
          </a:prstGeom>
          <a:noFill/>
          <a:ln w="9525">
            <a:noFill/>
          </a:ln>
        </p:spPr>
        <p:txBody>
          <a:bodyPr wrap="none" anchor="t">
            <a:spAutoFit/>
          </a:bodyPr>
          <a:p>
            <a:pPr>
              <a:lnSpc>
                <a:spcPct val="120000"/>
              </a:lnSpc>
            </a:pPr>
            <a:r>
              <a:rPr lang="zh-CN" altLang="en-US" sz="2400" b="1" dirty="0">
                <a:solidFill>
                  <a:srgbClr val="0000FF"/>
                </a:solidFill>
                <a:latin typeface="楷体_GB2312" pitchFamily="49" charset="-122"/>
                <a:ea typeface="楷体_GB2312" pitchFamily="49" charset="-122"/>
              </a:rPr>
              <a:t>思考题：</a:t>
            </a:r>
            <a:r>
              <a:rPr lang="zh-CN" altLang="en-US" sz="2400" b="1" dirty="0">
                <a:solidFill>
                  <a:srgbClr val="000000"/>
                </a:solidFill>
                <a:latin typeface="楷体_GB2312" pitchFamily="49" charset="-122"/>
                <a:ea typeface="楷体_GB2312" pitchFamily="49" charset="-122"/>
              </a:rPr>
              <a:t>能否以      代替上述两次行变换？</a:t>
            </a:r>
            <a:endParaRPr lang="zh-CN" altLang="en-US" sz="2400" b="1" dirty="0">
              <a:solidFill>
                <a:srgbClr val="000000"/>
              </a:solidFill>
              <a:latin typeface="楷体_GB2312" pitchFamily="49" charset="-122"/>
              <a:ea typeface="楷体_GB2312" pitchFamily="49" charset="-122"/>
            </a:endParaRPr>
          </a:p>
        </p:txBody>
      </p:sp>
      <p:sp>
        <p:nvSpPr>
          <p:cNvPr id="36869" name="AutoShape 5"/>
          <p:cNvSpPr/>
          <p:nvPr/>
        </p:nvSpPr>
        <p:spPr>
          <a:xfrm>
            <a:off x="1722755" y="5716905"/>
            <a:ext cx="8769350" cy="590550"/>
          </a:xfrm>
          <a:prstGeom prst="roundRect">
            <a:avLst>
              <a:gd name="adj" fmla="val 16667"/>
            </a:avLst>
          </a:prstGeom>
          <a:noFill/>
          <a:ln w="9525">
            <a:noFill/>
          </a:ln>
        </p:spPr>
        <p:txBody>
          <a:bodyPr anchor="t">
            <a:spAutoFit/>
          </a:bodyPr>
          <a:p>
            <a:pPr>
              <a:lnSpc>
                <a:spcPct val="120000"/>
              </a:lnSpc>
            </a:pPr>
            <a:r>
              <a:rPr lang="zh-CN" altLang="en-US" sz="2400" b="1" dirty="0">
                <a:solidFill>
                  <a:srgbClr val="0000FF"/>
                </a:solidFill>
                <a:latin typeface="楷体_GB2312" pitchFamily="49" charset="-122"/>
                <a:ea typeface="楷体_GB2312" pitchFamily="49" charset="-122"/>
              </a:rPr>
              <a:t>答：</a:t>
            </a:r>
            <a:r>
              <a:rPr lang="zh-CN" altLang="en-US" sz="2400" b="1" dirty="0">
                <a:solidFill>
                  <a:srgbClr val="000000"/>
                </a:solidFill>
                <a:latin typeface="楷体_GB2312" pitchFamily="49" charset="-122"/>
                <a:ea typeface="楷体_GB2312" pitchFamily="49" charset="-122"/>
              </a:rPr>
              <a:t>不能</a:t>
            </a:r>
            <a:r>
              <a:rPr lang="en-US" altLang="zh-CN" sz="2400" b="1" dirty="0">
                <a:solidFill>
                  <a:srgbClr val="000000"/>
                </a:solidFill>
                <a:latin typeface="楷体_GB2312" pitchFamily="49" charset="-122"/>
                <a:ea typeface="楷体_GB2312" pitchFamily="49" charset="-122"/>
              </a:rPr>
              <a:t>.</a:t>
            </a:r>
            <a:endParaRPr lang="en-US" altLang="zh-CN" sz="2400" b="1" dirty="0">
              <a:solidFill>
                <a:srgbClr val="000000"/>
              </a:solidFill>
              <a:latin typeface="楷体_GB2312" pitchFamily="49" charset="-122"/>
              <a:ea typeface="楷体_GB2312" pitchFamily="49" charset="-122"/>
            </a:endParaRPr>
          </a:p>
        </p:txBody>
      </p:sp>
      <p:pic>
        <p:nvPicPr>
          <p:cNvPr id="107521" name="图片 107520" descr="ppt/media/image396.emf"/>
          <p:cNvPicPr/>
          <p:nvPr/>
        </p:nvPicPr>
        <p:blipFill>
          <a:blip r:embed="rId1"/>
          <a:stretch>
            <a:fillRect/>
          </a:stretch>
        </p:blipFill>
        <p:spPr>
          <a:xfrm>
            <a:off x="2506663" y="981075"/>
            <a:ext cx="6216650" cy="2065338"/>
          </a:xfrm>
          <a:prstGeom prst="rect">
            <a:avLst/>
          </a:prstGeom>
          <a:noFill/>
          <a:ln w="38100">
            <a:noFill/>
          </a:ln>
        </p:spPr>
      </p:pic>
      <p:pic>
        <p:nvPicPr>
          <p:cNvPr id="107522" name="图片 107521" descr="ppt/media/image397.emf"/>
          <p:cNvPicPr/>
          <p:nvPr/>
        </p:nvPicPr>
        <p:blipFill>
          <a:blip r:embed="rId2"/>
          <a:stretch>
            <a:fillRect/>
          </a:stretch>
        </p:blipFill>
        <p:spPr>
          <a:xfrm>
            <a:off x="2506663" y="3213100"/>
            <a:ext cx="6089650" cy="2065338"/>
          </a:xfrm>
          <a:prstGeom prst="rect">
            <a:avLst/>
          </a:prstGeom>
          <a:noFill/>
          <a:ln w="38100">
            <a:noFill/>
          </a:ln>
        </p:spPr>
      </p:pic>
      <p:pic>
        <p:nvPicPr>
          <p:cNvPr id="107523" name="图片 107522" descr="ppt/media/image398.emf"/>
          <p:cNvPicPr/>
          <p:nvPr/>
        </p:nvPicPr>
        <p:blipFill>
          <a:blip r:embed="rId3"/>
          <a:stretch>
            <a:fillRect/>
          </a:stretch>
        </p:blipFill>
        <p:spPr>
          <a:xfrm>
            <a:off x="3935413" y="428625"/>
            <a:ext cx="954087" cy="50165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wipe(down)">
                                      <p:cBhvr>
                                        <p:cTn id="7"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内容占位符 2"/>
          <p:cNvSpPr>
            <a:spLocks noGrp="1"/>
          </p:cNvSpPr>
          <p:nvPr>
            <p:ph idx="1"/>
          </p:nvPr>
        </p:nvSpPr>
        <p:spPr/>
        <p:txBody>
          <a:bodyPr wrap="square" lIns="91440" tIns="45720" rIns="91440" bIns="45720" anchor="t"/>
          <a:p>
            <a:pPr marL="1905" indent="-1905" latinLnBrk="0">
              <a:lnSpc>
                <a:spcPct val="200000"/>
              </a:lnSpc>
              <a:spcBef>
                <a:spcPts val="600"/>
              </a:spcBef>
              <a:buClrTx/>
              <a:buSzPct val="100000"/>
              <a:buChar char=""/>
            </a:pPr>
            <a:r>
              <a:rPr lang="ko-KR" altLang="en-US" b="1" dirty="0">
                <a:solidFill>
                  <a:srgbClr val="000000"/>
                </a:solidFill>
                <a:latin typeface="宋体" panose="02010600030101010101" pitchFamily="2" charset="-122"/>
              </a:rPr>
              <a:t>远离手机，</a:t>
            </a:r>
            <a:endParaRPr lang="ko-KR" altLang="en-US" b="1" dirty="0">
              <a:solidFill>
                <a:srgbClr val="000000"/>
              </a:solidFill>
              <a:latin typeface="宋体" panose="02010600030101010101" pitchFamily="2" charset="-122"/>
            </a:endParaRPr>
          </a:p>
          <a:p>
            <a:pPr marL="1905" indent="-1905" latinLnBrk="0">
              <a:lnSpc>
                <a:spcPct val="200000"/>
              </a:lnSpc>
              <a:spcBef>
                <a:spcPts val="600"/>
              </a:spcBef>
              <a:buClrTx/>
              <a:buSzPct val="100000"/>
              <a:buChar char=""/>
            </a:pPr>
            <a:r>
              <a:rPr lang="ko-KR" altLang="en-US" b="1" dirty="0">
                <a:solidFill>
                  <a:srgbClr val="000000"/>
                </a:solidFill>
                <a:latin typeface="宋体" panose="02010600030101010101" pitchFamily="2" charset="-122"/>
              </a:rPr>
              <a:t>别让手机偷走你的梦想！</a:t>
            </a:r>
            <a:endParaRPr lang="ko-KR" altLang="en-US" b="1" dirty="0">
              <a:solidFill>
                <a:srgbClr val="000000"/>
              </a:solidFill>
              <a:latin typeface="宋体" panose="02010600030101010101" pitchFamily="2" charset="-122"/>
            </a:endParaRPr>
          </a:p>
        </p:txBody>
      </p:sp>
    </p:spTree>
  </p:cSld>
  <p:clrMapOvr>
    <a:masterClrMapping/>
  </p:clrMapOvr>
  <p:transition>
    <p:wipe/>
  </p:transition>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7896" name="Text Box 8"/>
          <p:cNvSpPr txBox="1"/>
          <p:nvPr/>
        </p:nvSpPr>
        <p:spPr>
          <a:xfrm>
            <a:off x="7032625" y="2778125"/>
            <a:ext cx="3095625" cy="396875"/>
          </a:xfrm>
          <a:prstGeom prst="rect">
            <a:avLst/>
          </a:prstGeom>
          <a:noFill/>
          <a:ln w="9525">
            <a:noFill/>
          </a:ln>
        </p:spPr>
        <p:txBody>
          <a:bodyPr wrap="none" anchor="t"/>
          <a:p>
            <a:r>
              <a:rPr lang="en-US" altLang="zh-CN" sz="2000" b="1" dirty="0">
                <a:solidFill>
                  <a:srgbClr val="000000"/>
                </a:solidFill>
                <a:latin typeface="Times New Roman" panose="02020603050405020304" pitchFamily="18" charset="0"/>
                <a:ea typeface="楷体_GB2312" pitchFamily="49" charset="-122"/>
              </a:rPr>
              <a:t>     </a:t>
            </a:r>
            <a:r>
              <a:rPr lang="zh-CN" altLang="en-US" sz="2000" b="1" dirty="0">
                <a:solidFill>
                  <a:srgbClr val="000000"/>
                </a:solidFill>
                <a:latin typeface="Times New Roman" panose="02020603050405020304" pitchFamily="18" charset="0"/>
                <a:ea typeface="楷体_GB2312" pitchFamily="49" charset="-122"/>
              </a:rPr>
              <a:t>被调换到第</a:t>
            </a:r>
            <a:r>
              <a:rPr lang="en-US" altLang="zh-CN" sz="2000" b="1" dirty="0">
                <a:solidFill>
                  <a:srgbClr val="FF0000"/>
                </a:solidFill>
                <a:latin typeface="Times New Roman" panose="02020603050405020304" pitchFamily="18" charset="0"/>
                <a:ea typeface="楷体_GB2312" pitchFamily="49" charset="-122"/>
              </a:rPr>
              <a:t>1</a:t>
            </a:r>
            <a:r>
              <a:rPr lang="zh-CN" altLang="en-US" sz="2000" b="1" dirty="0">
                <a:solidFill>
                  <a:srgbClr val="000000"/>
                </a:solidFill>
                <a:latin typeface="Times New Roman" panose="02020603050405020304" pitchFamily="18" charset="0"/>
                <a:ea typeface="楷体_GB2312" pitchFamily="49" charset="-122"/>
              </a:rPr>
              <a:t>行，第</a:t>
            </a:r>
            <a:r>
              <a:rPr lang="en-US" altLang="zh-CN" sz="2000" b="1" dirty="0">
                <a:solidFill>
                  <a:srgbClr val="FF0000"/>
                </a:solidFill>
                <a:latin typeface="Times New Roman" panose="02020603050405020304" pitchFamily="18" charset="0"/>
                <a:ea typeface="楷体_GB2312" pitchFamily="49" charset="-122"/>
              </a:rPr>
              <a:t>1</a:t>
            </a:r>
            <a:r>
              <a:rPr lang="zh-CN" altLang="en-US" sz="2000" b="1" dirty="0">
                <a:solidFill>
                  <a:srgbClr val="000000"/>
                </a:solidFill>
                <a:latin typeface="Times New Roman" panose="02020603050405020304" pitchFamily="18" charset="0"/>
                <a:ea typeface="楷体_GB2312" pitchFamily="49" charset="-122"/>
              </a:rPr>
              <a:t>列</a:t>
            </a:r>
            <a:endParaRPr lang="zh-CN" altLang="en-US" sz="2000" b="1" dirty="0">
              <a:solidFill>
                <a:srgbClr val="000000"/>
              </a:solidFill>
              <a:latin typeface="Times New Roman" panose="02020603050405020304" pitchFamily="18" charset="0"/>
              <a:ea typeface="楷体_GB2312" pitchFamily="49" charset="-122"/>
            </a:endParaRPr>
          </a:p>
        </p:txBody>
      </p:sp>
      <p:sp>
        <p:nvSpPr>
          <p:cNvPr id="37901" name="Rectangle 13"/>
          <p:cNvSpPr/>
          <p:nvPr/>
        </p:nvSpPr>
        <p:spPr>
          <a:xfrm>
            <a:off x="6816725" y="2565400"/>
            <a:ext cx="3527425" cy="2447925"/>
          </a:xfrm>
          <a:prstGeom prst="rect">
            <a:avLst/>
          </a:prstGeom>
          <a:noFill/>
          <a:ln w="28575" cap="flat" cmpd="sng">
            <a:solidFill>
              <a:srgbClr val="0000FF"/>
            </a:solidFill>
            <a:prstDash val="solid"/>
            <a:miter/>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37902" name="Line 14"/>
          <p:cNvSpPr/>
          <p:nvPr/>
        </p:nvSpPr>
        <p:spPr>
          <a:xfrm>
            <a:off x="7616825" y="4148455"/>
            <a:ext cx="1727200" cy="0"/>
          </a:xfrm>
          <a:prstGeom prst="line">
            <a:avLst/>
          </a:prstGeom>
          <a:ln w="28575" cap="flat" cmpd="sng">
            <a:solidFill>
              <a:srgbClr val="FF33CC"/>
            </a:solidFill>
            <a:prstDash val="dash"/>
            <a:round/>
            <a:headEnd type="none" w="med" len="med"/>
            <a:tailEnd type="none" w="med" len="med"/>
          </a:ln>
        </p:spPr>
      </p:sp>
      <p:sp>
        <p:nvSpPr>
          <p:cNvPr id="37903" name="Line 15"/>
          <p:cNvSpPr/>
          <p:nvPr/>
        </p:nvSpPr>
        <p:spPr>
          <a:xfrm>
            <a:off x="9128125" y="3355975"/>
            <a:ext cx="0" cy="1368425"/>
          </a:xfrm>
          <a:prstGeom prst="line">
            <a:avLst/>
          </a:prstGeom>
          <a:ln w="28575" cap="flat" cmpd="sng">
            <a:solidFill>
              <a:srgbClr val="FF33CC"/>
            </a:solidFill>
            <a:prstDash val="dash"/>
            <a:round/>
            <a:headEnd type="none" w="med" len="med"/>
            <a:tailEnd type="none" w="med" len="med"/>
          </a:ln>
        </p:spPr>
      </p:sp>
      <p:pic>
        <p:nvPicPr>
          <p:cNvPr id="108545" name="图片 108544" descr="ppt/media/image399.emf"/>
          <p:cNvPicPr/>
          <p:nvPr/>
        </p:nvPicPr>
        <p:blipFill>
          <a:blip r:embed="rId1"/>
          <a:stretch>
            <a:fillRect/>
          </a:stretch>
        </p:blipFill>
        <p:spPr>
          <a:xfrm>
            <a:off x="1703388" y="404813"/>
            <a:ext cx="3819525" cy="2065337"/>
          </a:xfrm>
          <a:prstGeom prst="rect">
            <a:avLst/>
          </a:prstGeom>
          <a:noFill/>
          <a:ln w="38100">
            <a:noFill/>
          </a:ln>
        </p:spPr>
      </p:pic>
      <p:pic>
        <p:nvPicPr>
          <p:cNvPr id="108546" name="图片 108545" descr="ppt/media/image400.emf"/>
          <p:cNvPicPr/>
          <p:nvPr/>
        </p:nvPicPr>
        <p:blipFill>
          <a:blip r:embed="rId2"/>
          <a:stretch>
            <a:fillRect/>
          </a:stretch>
        </p:blipFill>
        <p:spPr>
          <a:xfrm>
            <a:off x="5541963" y="404813"/>
            <a:ext cx="4802187" cy="2065337"/>
          </a:xfrm>
          <a:prstGeom prst="rect">
            <a:avLst/>
          </a:prstGeom>
          <a:noFill/>
          <a:ln w="38100">
            <a:noFill/>
          </a:ln>
        </p:spPr>
      </p:pic>
      <p:pic>
        <p:nvPicPr>
          <p:cNvPr id="108547" name="图片 108546" descr="ppt/media/image401.emf"/>
          <p:cNvPicPr/>
          <p:nvPr/>
        </p:nvPicPr>
        <p:blipFill>
          <a:blip r:embed="rId3"/>
          <a:stretch>
            <a:fillRect/>
          </a:stretch>
        </p:blipFill>
        <p:spPr>
          <a:xfrm>
            <a:off x="1654175" y="2636838"/>
            <a:ext cx="4829175" cy="2065337"/>
          </a:xfrm>
          <a:prstGeom prst="rect">
            <a:avLst/>
          </a:prstGeom>
          <a:noFill/>
          <a:ln w="38100">
            <a:noFill/>
          </a:ln>
        </p:spPr>
      </p:pic>
      <p:pic>
        <p:nvPicPr>
          <p:cNvPr id="108548" name="图片 108547" descr="ppt/media/image402.emf"/>
          <p:cNvPicPr/>
          <p:nvPr/>
        </p:nvPicPr>
        <p:blipFill>
          <a:blip r:embed="rId4"/>
          <a:stretch>
            <a:fillRect/>
          </a:stretch>
        </p:blipFill>
        <p:spPr>
          <a:xfrm>
            <a:off x="1654175" y="5472113"/>
            <a:ext cx="1419225" cy="501650"/>
          </a:xfrm>
          <a:prstGeom prst="rect">
            <a:avLst/>
          </a:prstGeom>
          <a:noFill/>
          <a:ln w="38100">
            <a:noFill/>
          </a:ln>
        </p:spPr>
      </p:pic>
      <p:pic>
        <p:nvPicPr>
          <p:cNvPr id="108549" name="图片 108548" descr="ppt/media/image403.emf"/>
          <p:cNvPicPr/>
          <p:nvPr/>
        </p:nvPicPr>
        <p:blipFill>
          <a:blip r:embed="rId5"/>
          <a:stretch>
            <a:fillRect/>
          </a:stretch>
        </p:blipFill>
        <p:spPr>
          <a:xfrm>
            <a:off x="5384800" y="5445125"/>
            <a:ext cx="1574800" cy="531813"/>
          </a:xfrm>
          <a:prstGeom prst="rect">
            <a:avLst/>
          </a:prstGeom>
          <a:noFill/>
          <a:ln w="38100">
            <a:noFill/>
          </a:ln>
        </p:spPr>
      </p:pic>
      <p:pic>
        <p:nvPicPr>
          <p:cNvPr id="108550" name="图片 108549" descr="ppt/media/image404.emf"/>
          <p:cNvPicPr/>
          <p:nvPr/>
        </p:nvPicPr>
        <p:blipFill>
          <a:blip r:embed="rId6"/>
          <a:stretch>
            <a:fillRect/>
          </a:stretch>
        </p:blipFill>
        <p:spPr>
          <a:xfrm>
            <a:off x="7459663" y="5462588"/>
            <a:ext cx="1084262" cy="503237"/>
          </a:xfrm>
          <a:prstGeom prst="rect">
            <a:avLst/>
          </a:prstGeom>
          <a:noFill/>
          <a:ln w="38100">
            <a:noFill/>
          </a:ln>
        </p:spPr>
      </p:pic>
      <p:pic>
        <p:nvPicPr>
          <p:cNvPr id="108551" name="图片 108550" descr="ppt/media/image405.wmf"/>
          <p:cNvPicPr/>
          <p:nvPr/>
        </p:nvPicPr>
        <p:blipFill>
          <a:blip r:embed="rId7"/>
          <a:stretch>
            <a:fillRect/>
          </a:stretch>
        </p:blipFill>
        <p:spPr>
          <a:xfrm>
            <a:off x="7050088" y="2755900"/>
            <a:ext cx="388937" cy="411163"/>
          </a:xfrm>
          <a:prstGeom prst="rect">
            <a:avLst/>
          </a:prstGeom>
          <a:noFill/>
          <a:ln w="38100">
            <a:noFill/>
          </a:ln>
        </p:spPr>
      </p:pic>
      <p:pic>
        <p:nvPicPr>
          <p:cNvPr id="108552" name="图片 108551" descr="ppt/media/image406.wmf"/>
          <p:cNvPicPr/>
          <p:nvPr/>
        </p:nvPicPr>
        <p:blipFill>
          <a:blip r:embed="rId8"/>
          <a:stretch>
            <a:fillRect/>
          </a:stretch>
        </p:blipFill>
        <p:spPr>
          <a:xfrm>
            <a:off x="2927350" y="5033963"/>
            <a:ext cx="2486025" cy="1563687"/>
          </a:xfrm>
          <a:prstGeom prst="rect">
            <a:avLst/>
          </a:prstGeom>
          <a:noFill/>
          <a:ln w="38100">
            <a:noFill/>
          </a:ln>
        </p:spPr>
      </p:pic>
      <p:pic>
        <p:nvPicPr>
          <p:cNvPr id="108553" name="图片 108552" descr="ppt/media/image407.emf"/>
          <p:cNvPicPr/>
          <p:nvPr/>
        </p:nvPicPr>
        <p:blipFill>
          <a:blip r:embed="rId9"/>
          <a:stretch>
            <a:fillRect/>
          </a:stretch>
        </p:blipFill>
        <p:spPr>
          <a:xfrm>
            <a:off x="6888163" y="5473700"/>
            <a:ext cx="593725" cy="504825"/>
          </a:xfrm>
          <a:prstGeom prst="rect">
            <a:avLst/>
          </a:prstGeom>
          <a:noFill/>
          <a:ln w="38100">
            <a:noFill/>
          </a:ln>
        </p:spPr>
      </p:pic>
      <p:pic>
        <p:nvPicPr>
          <p:cNvPr id="108554" name="图片 108553" descr="ppt/media/image408.wmf"/>
          <p:cNvPicPr/>
          <p:nvPr/>
        </p:nvPicPr>
        <p:blipFill>
          <a:blip r:embed="rId10"/>
          <a:stretch>
            <a:fillRect/>
          </a:stretch>
        </p:blipFill>
        <p:spPr>
          <a:xfrm>
            <a:off x="7543800" y="3284538"/>
            <a:ext cx="1865313" cy="1406525"/>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7901"/>
                                        </p:tgtEl>
                                        <p:attrNameLst>
                                          <p:attrName>style.visibility</p:attrName>
                                        </p:attrNameLst>
                                      </p:cBhvr>
                                      <p:to>
                                        <p:strVal val="visible"/>
                                      </p:to>
                                    </p:set>
                                    <p:animEffect transition="in" filter="wedge">
                                      <p:cBhvr>
                                        <p:cTn id="7" dur="1000"/>
                                        <p:tgtEl>
                                          <p:spTgt spid="3790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7896"/>
                                        </p:tgtEl>
                                        <p:attrNameLst>
                                          <p:attrName>style.visibility</p:attrName>
                                        </p:attrNameLst>
                                      </p:cBhvr>
                                      <p:to>
                                        <p:strVal val="visible"/>
                                      </p:to>
                                    </p:set>
                                    <p:animEffect transition="in" filter="checkerboard(across)">
                                      <p:cBhvr>
                                        <p:cTn id="10" dur="500"/>
                                        <p:tgtEl>
                                          <p:spTgt spid="37896"/>
                                        </p:tgtEl>
                                      </p:cBhvr>
                                    </p:animEffect>
                                  </p:childTnLst>
                                </p:cTn>
                              </p:par>
                              <p:par>
                                <p:cTn id="11" presetID="22" presetClass="entr" presetSubtype="8" fill="hold" nodeType="withEffect">
                                  <p:stCondLst>
                                    <p:cond delay="0"/>
                                  </p:stCondLst>
                                  <p:childTnLst>
                                    <p:set>
                                      <p:cBhvr>
                                        <p:cTn id="12" dur="1" fill="hold">
                                          <p:stCondLst>
                                            <p:cond delay="0"/>
                                          </p:stCondLst>
                                        </p:cTn>
                                        <p:tgtEl>
                                          <p:spTgt spid="37902"/>
                                        </p:tgtEl>
                                        <p:attrNameLst>
                                          <p:attrName>style.visibility</p:attrName>
                                        </p:attrNameLst>
                                      </p:cBhvr>
                                      <p:to>
                                        <p:strVal val="visible"/>
                                      </p:to>
                                    </p:set>
                                    <p:animEffect transition="in" filter="wipe(left)">
                                      <p:cBhvr>
                                        <p:cTn id="13" dur="500"/>
                                        <p:tgtEl>
                                          <p:spTgt spid="37902"/>
                                        </p:tgtEl>
                                      </p:cBhvr>
                                    </p:animEffect>
                                  </p:childTnLst>
                                </p:cTn>
                              </p:par>
                              <p:par>
                                <p:cTn id="14" presetID="22" presetClass="entr" presetSubtype="1" fill="hold" nodeType="withEffect">
                                  <p:stCondLst>
                                    <p:cond delay="0"/>
                                  </p:stCondLst>
                                  <p:childTnLst>
                                    <p:set>
                                      <p:cBhvr>
                                        <p:cTn id="15" dur="1" fill="hold">
                                          <p:stCondLst>
                                            <p:cond delay="0"/>
                                          </p:stCondLst>
                                        </p:cTn>
                                        <p:tgtEl>
                                          <p:spTgt spid="37903"/>
                                        </p:tgtEl>
                                        <p:attrNameLst>
                                          <p:attrName>style.visibility</p:attrName>
                                        </p:attrNameLst>
                                      </p:cBhvr>
                                      <p:to>
                                        <p:strVal val="visible"/>
                                      </p:to>
                                    </p:set>
                                    <p:animEffect transition="in" filter="wipe(up)">
                                      <p:cBhvr>
                                        <p:cTn id="16" dur="500"/>
                                        <p:tgtEl>
                                          <p:spTgt spid="37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p:bldP spid="37901" grpId="0" animBg="1"/>
    </p:bldLst>
  </p:timing>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39330" name="Rectangle 3"/>
          <p:cNvSpPr/>
          <p:nvPr/>
        </p:nvSpPr>
        <p:spPr>
          <a:xfrm>
            <a:off x="1790700" y="1522730"/>
            <a:ext cx="2865755" cy="518795"/>
          </a:xfrm>
          <a:prstGeom prst="rect">
            <a:avLst/>
          </a:prstGeom>
          <a:noFill/>
          <a:ln w="9525">
            <a:noFill/>
          </a:ln>
        </p:spPr>
        <p:txBody>
          <a:bodyPr wrap="none" anchor="t"/>
          <a:p>
            <a:r>
              <a:rPr lang="zh-CN" altLang="en-US" sz="2800" b="1" dirty="0">
                <a:solidFill>
                  <a:srgbClr val="0000FF"/>
                </a:solidFill>
                <a:latin typeface="楷体_GB2312" pitchFamily="49" charset="-122"/>
                <a:ea typeface="楷体_GB2312" pitchFamily="49" charset="-122"/>
              </a:rPr>
              <a:t>例</a:t>
            </a:r>
            <a:r>
              <a:rPr lang="en-US" altLang="zh-CN" sz="2800" b="1" dirty="0">
                <a:solidFill>
                  <a:srgbClr val="0000FF"/>
                </a:solidFill>
                <a:latin typeface="楷体_GB2312" pitchFamily="49" charset="-122"/>
                <a:ea typeface="楷体_GB2312" pitchFamily="49" charset="-122"/>
              </a:rPr>
              <a:t>1</a:t>
            </a:r>
            <a:r>
              <a:rPr lang="zh-CN" altLang="en-US" sz="2800" b="1" dirty="0">
                <a:solidFill>
                  <a:srgbClr val="000000"/>
                </a:solidFill>
                <a:latin typeface="楷体_GB2312" pitchFamily="49" charset="-122"/>
                <a:ea typeface="楷体_GB2312" pitchFamily="49" charset="-122"/>
              </a:rPr>
              <a:t> 计算行列式</a:t>
            </a:r>
            <a:endParaRPr lang="zh-CN" altLang="en-US" sz="2800" b="1" dirty="0">
              <a:solidFill>
                <a:srgbClr val="000000"/>
              </a:solidFill>
              <a:latin typeface="楷体_GB2312" pitchFamily="49" charset="-122"/>
              <a:ea typeface="楷体_GB2312" pitchFamily="49" charset="-122"/>
            </a:endParaRPr>
          </a:p>
        </p:txBody>
      </p:sp>
      <p:sp>
        <p:nvSpPr>
          <p:cNvPr id="47108" name="Text Box 4"/>
          <p:cNvSpPr txBox="1"/>
          <p:nvPr/>
        </p:nvSpPr>
        <p:spPr>
          <a:xfrm>
            <a:off x="1790700" y="4565650"/>
            <a:ext cx="540385" cy="521970"/>
          </a:xfrm>
          <a:prstGeom prst="rect">
            <a:avLst/>
          </a:prstGeom>
          <a:noFill/>
          <a:ln w="9525">
            <a:noFill/>
          </a:ln>
        </p:spPr>
        <p:txBody>
          <a:bodyPr wrap="none" anchor="t">
            <a:spAutoFit/>
          </a:bodyPr>
          <a:p>
            <a:r>
              <a:rPr lang="zh-CN" altLang="en-US" sz="2800" b="1" dirty="0">
                <a:solidFill>
                  <a:srgbClr val="0000FF"/>
                </a:solidFill>
                <a:latin typeface="Times New Roman" panose="02020603050405020304" pitchFamily="18" charset="0"/>
                <a:ea typeface="楷体_GB2312" pitchFamily="49" charset="-122"/>
              </a:rPr>
              <a:t>解</a:t>
            </a:r>
            <a:endParaRPr lang="zh-CN" altLang="en-US" sz="2800" b="1" dirty="0">
              <a:solidFill>
                <a:srgbClr val="0000FF"/>
              </a:solidFill>
              <a:latin typeface="Times New Roman" panose="02020603050405020304" pitchFamily="18" charset="0"/>
              <a:ea typeface="楷体_GB2312" pitchFamily="49" charset="-122"/>
            </a:endParaRPr>
          </a:p>
        </p:txBody>
      </p:sp>
      <p:sp>
        <p:nvSpPr>
          <p:cNvPr id="47110" name="Line 6"/>
          <p:cNvSpPr/>
          <p:nvPr/>
        </p:nvSpPr>
        <p:spPr>
          <a:xfrm>
            <a:off x="3335655" y="4283075"/>
            <a:ext cx="2879725" cy="0"/>
          </a:xfrm>
          <a:prstGeom prst="line">
            <a:avLst/>
          </a:prstGeom>
          <a:ln w="38100" cap="rnd" cmpd="sng">
            <a:solidFill>
              <a:srgbClr val="FF0066"/>
            </a:solidFill>
            <a:prstDash val="sysDot"/>
            <a:round/>
            <a:headEnd type="none" w="med" len="med"/>
            <a:tailEnd type="none" w="med" len="med"/>
          </a:ln>
        </p:spPr>
      </p:sp>
      <p:sp>
        <p:nvSpPr>
          <p:cNvPr id="47111" name="Line 7"/>
          <p:cNvSpPr/>
          <p:nvPr/>
        </p:nvSpPr>
        <p:spPr>
          <a:xfrm>
            <a:off x="6080125" y="3573780"/>
            <a:ext cx="15875" cy="2540000"/>
          </a:xfrm>
          <a:prstGeom prst="line">
            <a:avLst/>
          </a:prstGeom>
          <a:ln w="38100" cap="rnd" cmpd="sng">
            <a:solidFill>
              <a:srgbClr val="FF0066"/>
            </a:solidFill>
            <a:prstDash val="sysDot"/>
            <a:round/>
            <a:headEnd type="none" w="med" len="med"/>
            <a:tailEnd type="none" w="med" len="med"/>
          </a:ln>
        </p:spPr>
      </p:sp>
      <p:pic>
        <p:nvPicPr>
          <p:cNvPr id="109569" name="图片 109568" descr="ppt/media/image409.wmf"/>
          <p:cNvPicPr/>
          <p:nvPr/>
        </p:nvPicPr>
        <p:blipFill>
          <a:blip r:embed="rId1"/>
          <a:stretch>
            <a:fillRect/>
          </a:stretch>
        </p:blipFill>
        <p:spPr>
          <a:xfrm>
            <a:off x="4470400" y="404813"/>
            <a:ext cx="3714750" cy="2889250"/>
          </a:xfrm>
          <a:prstGeom prst="rect">
            <a:avLst/>
          </a:prstGeom>
          <a:noFill/>
          <a:ln w="38100">
            <a:noFill/>
          </a:ln>
        </p:spPr>
      </p:pic>
      <p:pic>
        <p:nvPicPr>
          <p:cNvPr id="109570" name="图片 109569" descr="ppt/media/image410.wmf"/>
          <p:cNvPicPr/>
          <p:nvPr/>
        </p:nvPicPr>
        <p:blipFill>
          <a:blip r:embed="rId2"/>
          <a:stretch>
            <a:fillRect/>
          </a:stretch>
        </p:blipFill>
        <p:spPr>
          <a:xfrm>
            <a:off x="2568575" y="3429000"/>
            <a:ext cx="3714750" cy="2889250"/>
          </a:xfrm>
          <a:prstGeom prst="rect">
            <a:avLst/>
          </a:prstGeom>
          <a:noFill/>
          <a:ln w="38100">
            <a:noFill/>
          </a:ln>
        </p:spPr>
      </p:pic>
      <p:pic>
        <p:nvPicPr>
          <p:cNvPr id="109571" name="图片 109570" descr="ppt/media/image411.wmf"/>
          <p:cNvPicPr/>
          <p:nvPr/>
        </p:nvPicPr>
        <p:blipFill>
          <a:blip r:embed="rId3"/>
          <a:stretch>
            <a:fillRect/>
          </a:stretch>
        </p:blipFill>
        <p:spPr>
          <a:xfrm>
            <a:off x="6248400" y="3708400"/>
            <a:ext cx="4095750" cy="231775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wipe(left)">
                                      <p:cBhvr>
                                        <p:cTn id="7" dur="500"/>
                                        <p:tgtEl>
                                          <p:spTgt spid="471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7110"/>
                                        </p:tgtEl>
                                        <p:attrNameLst>
                                          <p:attrName>style.visibility</p:attrName>
                                        </p:attrNameLst>
                                      </p:cBhvr>
                                      <p:to>
                                        <p:strVal val="visible"/>
                                      </p:to>
                                    </p:set>
                                    <p:animEffect transition="in" filter="wipe(left)">
                                      <p:cBhvr>
                                        <p:cTn id="12" dur="500"/>
                                        <p:tgtEl>
                                          <p:spTgt spid="471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7111"/>
                                        </p:tgtEl>
                                        <p:attrNameLst>
                                          <p:attrName>style.visibility</p:attrName>
                                        </p:attrNameLst>
                                      </p:cBhvr>
                                      <p:to>
                                        <p:strVal val="visible"/>
                                      </p:to>
                                    </p:set>
                                    <p:animEffect transition="in" filter="wipe(up)">
                                      <p:cBhvr>
                                        <p:cTn id="17" dur="500"/>
                                        <p:tgtEl>
                                          <p:spTgt spid="47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8135" name="Line 7"/>
          <p:cNvSpPr/>
          <p:nvPr/>
        </p:nvSpPr>
        <p:spPr>
          <a:xfrm>
            <a:off x="3933825" y="1219200"/>
            <a:ext cx="2233930" cy="0"/>
          </a:xfrm>
          <a:prstGeom prst="line">
            <a:avLst/>
          </a:prstGeom>
          <a:ln w="38100" cap="rnd" cmpd="sng">
            <a:solidFill>
              <a:srgbClr val="FF0066"/>
            </a:solidFill>
            <a:prstDash val="sysDot"/>
            <a:round/>
            <a:headEnd type="none" w="med" len="med"/>
            <a:tailEnd type="none" w="med" len="med"/>
          </a:ln>
        </p:spPr>
      </p:sp>
      <p:sp>
        <p:nvSpPr>
          <p:cNvPr id="48136" name="Line 8"/>
          <p:cNvSpPr/>
          <p:nvPr/>
        </p:nvSpPr>
        <p:spPr>
          <a:xfrm flipH="1">
            <a:off x="4073525" y="981075"/>
            <a:ext cx="6350" cy="2066925"/>
          </a:xfrm>
          <a:prstGeom prst="line">
            <a:avLst/>
          </a:prstGeom>
          <a:ln w="38100" cap="rnd" cmpd="sng">
            <a:solidFill>
              <a:srgbClr val="FF0066"/>
            </a:solidFill>
            <a:prstDash val="sysDot"/>
            <a:round/>
            <a:headEnd type="none" w="med" len="med"/>
            <a:tailEnd type="none" w="med" len="med"/>
          </a:ln>
        </p:spPr>
      </p:sp>
      <p:sp>
        <p:nvSpPr>
          <p:cNvPr id="48137" name="Line 9"/>
          <p:cNvSpPr/>
          <p:nvPr/>
        </p:nvSpPr>
        <p:spPr>
          <a:xfrm>
            <a:off x="4079875" y="3810000"/>
            <a:ext cx="1656080" cy="0"/>
          </a:xfrm>
          <a:prstGeom prst="line">
            <a:avLst/>
          </a:prstGeom>
          <a:ln w="38100" cap="rnd" cmpd="sng">
            <a:solidFill>
              <a:srgbClr val="FF0066"/>
            </a:solidFill>
            <a:prstDash val="sysDot"/>
            <a:round/>
            <a:headEnd type="none" w="med" len="med"/>
            <a:tailEnd type="none" w="med" len="med"/>
          </a:ln>
        </p:spPr>
      </p:sp>
      <p:sp>
        <p:nvSpPr>
          <p:cNvPr id="48138" name="Line 10"/>
          <p:cNvSpPr/>
          <p:nvPr/>
        </p:nvSpPr>
        <p:spPr>
          <a:xfrm>
            <a:off x="4367530" y="3581400"/>
            <a:ext cx="0" cy="1524000"/>
          </a:xfrm>
          <a:prstGeom prst="line">
            <a:avLst/>
          </a:prstGeom>
          <a:ln w="38100" cap="rnd" cmpd="sng">
            <a:solidFill>
              <a:srgbClr val="FF0066"/>
            </a:solidFill>
            <a:prstDash val="sysDot"/>
            <a:round/>
            <a:headEnd type="none" w="med" len="med"/>
            <a:tailEnd type="none" w="med" len="med"/>
          </a:ln>
        </p:spPr>
      </p:sp>
      <p:grpSp>
        <p:nvGrpSpPr>
          <p:cNvPr id="2" name="Group 11"/>
          <p:cNvGrpSpPr/>
          <p:nvPr/>
        </p:nvGrpSpPr>
        <p:grpSpPr>
          <a:xfrm>
            <a:off x="2278380" y="3881755"/>
            <a:ext cx="1296670" cy="898525"/>
            <a:chOff x="2278380" y="3881755"/>
            <a:chExt cx="1296670" cy="898525"/>
          </a:xfrm>
        </p:grpSpPr>
        <p:grpSp>
          <p:nvGrpSpPr>
            <p:cNvPr id="740364" name="Group 13"/>
            <p:cNvGrpSpPr/>
            <p:nvPr/>
          </p:nvGrpSpPr>
          <p:grpSpPr>
            <a:xfrm>
              <a:off x="2278380" y="4278630"/>
              <a:ext cx="1235075" cy="130175"/>
              <a:chOff x="2278380" y="4278630"/>
              <a:chExt cx="1235075" cy="130175"/>
            </a:xfrm>
          </p:grpSpPr>
          <p:sp>
            <p:nvSpPr>
              <p:cNvPr id="740365" name="Line 14"/>
              <p:cNvSpPr/>
              <p:nvPr/>
            </p:nvSpPr>
            <p:spPr>
              <a:xfrm>
                <a:off x="2278380" y="4278630"/>
                <a:ext cx="1235075" cy="0"/>
              </a:xfrm>
              <a:prstGeom prst="line">
                <a:avLst/>
              </a:prstGeom>
              <a:ln w="9525" cap="flat" cmpd="sng">
                <a:solidFill>
                  <a:schemeClr val="tx1"/>
                </a:solidFill>
                <a:prstDash val="solid"/>
                <a:round/>
                <a:headEnd type="none" w="med" len="med"/>
                <a:tailEnd type="none" w="med" len="med"/>
              </a:ln>
            </p:spPr>
          </p:sp>
          <p:sp>
            <p:nvSpPr>
              <p:cNvPr id="740366" name="Line 15"/>
              <p:cNvSpPr/>
              <p:nvPr/>
            </p:nvSpPr>
            <p:spPr>
              <a:xfrm>
                <a:off x="2278380" y="4408805"/>
                <a:ext cx="1235075" cy="0"/>
              </a:xfrm>
              <a:prstGeom prst="line">
                <a:avLst/>
              </a:prstGeom>
              <a:ln w="9525" cap="flat" cmpd="sng">
                <a:solidFill>
                  <a:schemeClr val="tx1"/>
                </a:solidFill>
                <a:prstDash val="solid"/>
                <a:round/>
                <a:headEnd type="none" w="med" len="med"/>
                <a:tailEnd type="none" w="med" len="med"/>
              </a:ln>
            </p:spPr>
          </p:sp>
        </p:grpSp>
      </p:grpSp>
      <p:pic>
        <p:nvPicPr>
          <p:cNvPr id="110593" name="图片 110592" descr="ppt/media/image412.wmf"/>
          <p:cNvPicPr/>
          <p:nvPr/>
        </p:nvPicPr>
        <p:blipFill>
          <a:blip r:embed="rId1"/>
          <a:stretch>
            <a:fillRect/>
          </a:stretch>
        </p:blipFill>
        <p:spPr>
          <a:xfrm>
            <a:off x="3505200" y="3587750"/>
            <a:ext cx="2260600" cy="1517650"/>
          </a:xfrm>
          <a:prstGeom prst="rect">
            <a:avLst/>
          </a:prstGeom>
          <a:noFill/>
          <a:ln w="38100">
            <a:noFill/>
          </a:ln>
        </p:spPr>
      </p:pic>
      <p:pic>
        <p:nvPicPr>
          <p:cNvPr id="110594" name="图片 110593" descr="ppt/media/image413.wmf"/>
          <p:cNvPicPr/>
          <p:nvPr/>
        </p:nvPicPr>
        <p:blipFill>
          <a:blip r:embed="rId2"/>
          <a:stretch>
            <a:fillRect/>
          </a:stretch>
        </p:blipFill>
        <p:spPr>
          <a:xfrm>
            <a:off x="5808663" y="3716338"/>
            <a:ext cx="3011487" cy="1168400"/>
          </a:xfrm>
          <a:prstGeom prst="rect">
            <a:avLst/>
          </a:prstGeom>
          <a:noFill/>
          <a:ln w="38100">
            <a:noFill/>
          </a:ln>
        </p:spPr>
      </p:pic>
      <p:pic>
        <p:nvPicPr>
          <p:cNvPr id="110595" name="图片 110594" descr="ppt/media/image414.wmf"/>
          <p:cNvPicPr/>
          <p:nvPr/>
        </p:nvPicPr>
        <p:blipFill>
          <a:blip r:embed="rId3"/>
          <a:stretch>
            <a:fillRect/>
          </a:stretch>
        </p:blipFill>
        <p:spPr>
          <a:xfrm>
            <a:off x="2438400" y="5586413"/>
            <a:ext cx="3541713" cy="446087"/>
          </a:xfrm>
          <a:prstGeom prst="rect">
            <a:avLst/>
          </a:prstGeom>
          <a:noFill/>
          <a:ln w="38100">
            <a:noFill/>
          </a:ln>
        </p:spPr>
      </p:pic>
      <p:pic>
        <p:nvPicPr>
          <p:cNvPr id="110596" name="图片 110595" descr="ppt/media/image415.wmf"/>
          <p:cNvPicPr/>
          <p:nvPr/>
        </p:nvPicPr>
        <p:blipFill>
          <a:blip r:embed="rId4"/>
          <a:stretch>
            <a:fillRect/>
          </a:stretch>
        </p:blipFill>
        <p:spPr>
          <a:xfrm>
            <a:off x="6324600" y="1177925"/>
            <a:ext cx="2895600" cy="1641475"/>
          </a:xfrm>
          <a:prstGeom prst="rect">
            <a:avLst/>
          </a:prstGeom>
          <a:noFill/>
          <a:ln w="38100">
            <a:noFill/>
          </a:ln>
        </p:spPr>
      </p:pic>
      <p:pic>
        <p:nvPicPr>
          <p:cNvPr id="110597" name="图片 110596" descr="ppt/media/image416.wmf"/>
          <p:cNvPicPr/>
          <p:nvPr/>
        </p:nvPicPr>
        <p:blipFill>
          <a:blip r:embed="rId5"/>
          <a:stretch>
            <a:fillRect/>
          </a:stretch>
        </p:blipFill>
        <p:spPr>
          <a:xfrm>
            <a:off x="2438400" y="990600"/>
            <a:ext cx="3733800" cy="2044700"/>
          </a:xfrm>
          <a:prstGeom prst="rect">
            <a:avLst/>
          </a:prstGeom>
          <a:noFill/>
          <a:ln w="38100">
            <a:noFill/>
          </a:ln>
        </p:spPr>
      </p:pic>
      <p:pic>
        <p:nvPicPr>
          <p:cNvPr id="110598" name="图片 110597" descr="ppt/media/image417.wmf"/>
          <p:cNvPicPr/>
          <p:nvPr/>
        </p:nvPicPr>
        <p:blipFill>
          <a:blip r:embed="rId6"/>
          <a:stretch>
            <a:fillRect/>
          </a:stretch>
        </p:blipFill>
        <p:spPr>
          <a:xfrm>
            <a:off x="2605088" y="4365626"/>
            <a:ext cx="727075" cy="414338"/>
          </a:xfrm>
          <a:prstGeom prst="rect">
            <a:avLst/>
          </a:prstGeom>
          <a:noFill/>
          <a:ln w="38100">
            <a:noFill/>
          </a:ln>
        </p:spPr>
      </p:pic>
      <p:pic>
        <p:nvPicPr>
          <p:cNvPr id="110599" name="图片 110598" descr="ppt/media/image418.wmf"/>
          <p:cNvPicPr/>
          <p:nvPr/>
        </p:nvPicPr>
        <p:blipFill>
          <a:blip r:embed="rId7"/>
          <a:stretch>
            <a:fillRect/>
          </a:stretch>
        </p:blipFill>
        <p:spPr>
          <a:xfrm>
            <a:off x="2362200" y="3881438"/>
            <a:ext cx="1212850" cy="411163"/>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8135"/>
                                        </p:tgtEl>
                                        <p:attrNameLst>
                                          <p:attrName>style.visibility</p:attrName>
                                        </p:attrNameLst>
                                      </p:cBhvr>
                                      <p:to>
                                        <p:strVal val="visible"/>
                                      </p:to>
                                    </p:set>
                                    <p:animEffect transition="in" filter="wipe(left)">
                                      <p:cBhvr>
                                        <p:cTn id="7" dur="500"/>
                                        <p:tgtEl>
                                          <p:spTgt spid="481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8136"/>
                                        </p:tgtEl>
                                        <p:attrNameLst>
                                          <p:attrName>style.visibility</p:attrName>
                                        </p:attrNameLst>
                                      </p:cBhvr>
                                      <p:to>
                                        <p:strVal val="visible"/>
                                      </p:to>
                                    </p:set>
                                    <p:animEffect transition="in" filter="wipe(up)">
                                      <p:cBhvr>
                                        <p:cTn id="12" dur="500"/>
                                        <p:tgtEl>
                                          <p:spTgt spid="481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8137"/>
                                        </p:tgtEl>
                                        <p:attrNameLst>
                                          <p:attrName>style.visibility</p:attrName>
                                        </p:attrNameLst>
                                      </p:cBhvr>
                                      <p:to>
                                        <p:strVal val="visible"/>
                                      </p:to>
                                    </p:set>
                                    <p:animEffect transition="in" filter="wipe(left)">
                                      <p:cBhvr>
                                        <p:cTn id="22" dur="500"/>
                                        <p:tgtEl>
                                          <p:spTgt spid="481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8138"/>
                                        </p:tgtEl>
                                        <p:attrNameLst>
                                          <p:attrName>style.visibility</p:attrName>
                                        </p:attrNameLst>
                                      </p:cBhvr>
                                      <p:to>
                                        <p:strVal val="visible"/>
                                      </p:to>
                                    </p:set>
                                    <p:animEffect transition="in" filter="wipe(up)">
                                      <p:cBhvr>
                                        <p:cTn id="27" dur="500"/>
                                        <p:tgtEl>
                                          <p:spTgt spid="48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41377" name="Text Box 2"/>
          <p:cNvSpPr txBox="1"/>
          <p:nvPr/>
        </p:nvSpPr>
        <p:spPr>
          <a:xfrm>
            <a:off x="1774825" y="476250"/>
            <a:ext cx="7546975" cy="521970"/>
          </a:xfrm>
          <a:prstGeom prst="rect">
            <a:avLst/>
          </a:prstGeom>
          <a:noFill/>
          <a:ln w="9525">
            <a:noFill/>
          </a:ln>
        </p:spPr>
        <p:txBody>
          <a:bodyPr anchor="t">
            <a:spAutoFit/>
          </a:bodyPr>
          <a:p>
            <a:pPr>
              <a:spcBef>
                <a:spcPct val="50000"/>
              </a:spcBef>
            </a:pPr>
            <a:r>
              <a:rPr lang="zh-CN" altLang="en-US" sz="2800" b="1" dirty="0">
                <a:solidFill>
                  <a:srgbClr val="0000FF"/>
                </a:solidFill>
                <a:latin typeface="Times New Roman" panose="02020603050405020304" pitchFamily="18" charset="0"/>
                <a:ea typeface="楷体_GB2312" pitchFamily="49" charset="-122"/>
              </a:rPr>
              <a:t>例</a:t>
            </a:r>
            <a:r>
              <a:rPr lang="en-US" altLang="zh-CN" sz="2800" b="1" dirty="0">
                <a:solidFill>
                  <a:srgbClr val="0000FF"/>
                </a:solidFill>
                <a:latin typeface="Times New Roman" panose="02020603050405020304" pitchFamily="18" charset="0"/>
                <a:ea typeface="楷体_GB2312" pitchFamily="49" charset="-122"/>
              </a:rPr>
              <a:t>2 </a:t>
            </a:r>
            <a:r>
              <a:rPr lang="zh-CN" altLang="en-US" sz="2800" b="1" dirty="0">
                <a:solidFill>
                  <a:srgbClr val="0000FF"/>
                </a:solidFill>
                <a:latin typeface="Times New Roman" panose="02020603050405020304" pitchFamily="18" charset="0"/>
                <a:ea typeface="楷体_GB2312" pitchFamily="49" charset="-122"/>
              </a:rPr>
              <a:t>用按行（列）展开法计算下列行列式。</a:t>
            </a:r>
            <a:r>
              <a:rPr lang="zh-CN" altLang="en-US" sz="2800" b="1" dirty="0">
                <a:solidFill>
                  <a:srgbClr val="000000"/>
                </a:solidFill>
                <a:latin typeface="Times New Roman" panose="02020603050405020304" pitchFamily="18" charset="0"/>
                <a:ea typeface="楷体_GB2312" pitchFamily="49" charset="-122"/>
              </a:rPr>
              <a:t> </a:t>
            </a:r>
            <a:endParaRPr lang="zh-CN" altLang="en-US" sz="2800" b="1" dirty="0">
              <a:solidFill>
                <a:srgbClr val="000000"/>
              </a:solidFill>
              <a:latin typeface="Times New Roman" panose="02020603050405020304" pitchFamily="18" charset="0"/>
              <a:ea typeface="楷体_GB2312" pitchFamily="49" charset="-122"/>
            </a:endParaRPr>
          </a:p>
        </p:txBody>
      </p:sp>
      <p:grpSp>
        <p:nvGrpSpPr>
          <p:cNvPr id="2" name="Group 5"/>
          <p:cNvGrpSpPr/>
          <p:nvPr/>
        </p:nvGrpSpPr>
        <p:grpSpPr>
          <a:xfrm>
            <a:off x="5580380" y="1741805"/>
            <a:ext cx="1524000" cy="965200"/>
            <a:chOff x="5580380" y="1741805"/>
            <a:chExt cx="1524000" cy="965200"/>
          </a:xfrm>
        </p:grpSpPr>
        <p:grpSp>
          <p:nvGrpSpPr>
            <p:cNvPr id="741381" name="Group 6"/>
            <p:cNvGrpSpPr/>
            <p:nvPr/>
          </p:nvGrpSpPr>
          <p:grpSpPr>
            <a:xfrm>
              <a:off x="5651500" y="2165350"/>
              <a:ext cx="1368425" cy="140970"/>
              <a:chOff x="5651500" y="2165350"/>
              <a:chExt cx="1368425" cy="140970"/>
            </a:xfrm>
          </p:grpSpPr>
          <p:sp>
            <p:nvSpPr>
              <p:cNvPr id="741382" name="Line 7"/>
              <p:cNvSpPr/>
              <p:nvPr/>
            </p:nvSpPr>
            <p:spPr>
              <a:xfrm>
                <a:off x="5651500" y="2165350"/>
                <a:ext cx="1368425" cy="0"/>
              </a:xfrm>
              <a:prstGeom prst="line">
                <a:avLst/>
              </a:prstGeom>
              <a:ln w="9525" cap="flat" cmpd="sng">
                <a:solidFill>
                  <a:schemeClr val="tx1"/>
                </a:solidFill>
                <a:prstDash val="solid"/>
                <a:round/>
                <a:headEnd type="none" w="med" len="med"/>
                <a:tailEnd type="none" w="med" len="med"/>
              </a:ln>
            </p:spPr>
          </p:sp>
          <p:sp>
            <p:nvSpPr>
              <p:cNvPr id="741383" name="Line 8"/>
              <p:cNvSpPr/>
              <p:nvPr/>
            </p:nvSpPr>
            <p:spPr>
              <a:xfrm>
                <a:off x="5651500" y="2306320"/>
                <a:ext cx="1368425" cy="0"/>
              </a:xfrm>
              <a:prstGeom prst="line">
                <a:avLst/>
              </a:prstGeom>
              <a:ln w="9525" cap="flat" cmpd="sng">
                <a:solidFill>
                  <a:schemeClr val="tx1"/>
                </a:solidFill>
                <a:prstDash val="solid"/>
                <a:round/>
                <a:headEnd type="none" w="med" len="med"/>
                <a:tailEnd type="none" w="med" len="med"/>
              </a:ln>
            </p:spPr>
          </p:sp>
        </p:grpSp>
      </p:grpSp>
      <p:sp>
        <p:nvSpPr>
          <p:cNvPr id="40971" name="Line 11"/>
          <p:cNvSpPr/>
          <p:nvPr/>
        </p:nvSpPr>
        <p:spPr>
          <a:xfrm>
            <a:off x="7280275" y="2465705"/>
            <a:ext cx="2847975" cy="0"/>
          </a:xfrm>
          <a:prstGeom prst="line">
            <a:avLst/>
          </a:prstGeom>
          <a:ln w="38100" cap="rnd" cmpd="sng">
            <a:solidFill>
              <a:srgbClr val="FF33CC"/>
            </a:solidFill>
            <a:prstDash val="sysDot"/>
            <a:round/>
            <a:headEnd type="none" w="med" len="med"/>
            <a:tailEnd type="none" w="med" len="med"/>
          </a:ln>
        </p:spPr>
      </p:sp>
      <p:sp>
        <p:nvSpPr>
          <p:cNvPr id="40972" name="Line 12"/>
          <p:cNvSpPr/>
          <p:nvPr/>
        </p:nvSpPr>
        <p:spPr>
          <a:xfrm>
            <a:off x="9264650" y="1094105"/>
            <a:ext cx="0" cy="2209800"/>
          </a:xfrm>
          <a:prstGeom prst="line">
            <a:avLst/>
          </a:prstGeom>
          <a:ln w="38100" cap="rnd" cmpd="sng">
            <a:solidFill>
              <a:srgbClr val="FF33CC"/>
            </a:solidFill>
            <a:prstDash val="sysDot"/>
            <a:round/>
            <a:headEnd type="none" w="med" len="med"/>
            <a:tailEnd type="none" w="med" len="med"/>
          </a:ln>
        </p:spPr>
      </p:sp>
      <p:sp>
        <p:nvSpPr>
          <p:cNvPr id="40975" name="Line 15"/>
          <p:cNvSpPr/>
          <p:nvPr/>
        </p:nvSpPr>
        <p:spPr>
          <a:xfrm>
            <a:off x="7707630" y="3786505"/>
            <a:ext cx="1844675" cy="0"/>
          </a:xfrm>
          <a:prstGeom prst="line">
            <a:avLst/>
          </a:prstGeom>
          <a:ln w="38100" cap="rnd" cmpd="sng">
            <a:solidFill>
              <a:srgbClr val="FF33CC"/>
            </a:solidFill>
            <a:prstDash val="sysDot"/>
            <a:round/>
            <a:headEnd type="none" w="med" len="med"/>
            <a:tailEnd type="none" w="med" len="med"/>
          </a:ln>
        </p:spPr>
      </p:sp>
      <p:sp>
        <p:nvSpPr>
          <p:cNvPr id="40976" name="Line 16"/>
          <p:cNvSpPr/>
          <p:nvPr/>
        </p:nvSpPr>
        <p:spPr>
          <a:xfrm>
            <a:off x="9356725" y="3481705"/>
            <a:ext cx="0" cy="1676400"/>
          </a:xfrm>
          <a:prstGeom prst="line">
            <a:avLst/>
          </a:prstGeom>
          <a:ln w="38100" cap="rnd" cmpd="sng">
            <a:solidFill>
              <a:srgbClr val="FF33CC"/>
            </a:solidFill>
            <a:prstDash val="sysDot"/>
            <a:round/>
            <a:headEnd type="none" w="med" len="med"/>
            <a:tailEnd type="none" w="med" len="med"/>
          </a:ln>
        </p:spPr>
      </p:sp>
      <p:grpSp>
        <p:nvGrpSpPr>
          <p:cNvPr id="4" name="Group 17"/>
          <p:cNvGrpSpPr/>
          <p:nvPr/>
        </p:nvGrpSpPr>
        <p:grpSpPr>
          <a:xfrm>
            <a:off x="6096000" y="3824605"/>
            <a:ext cx="1368425" cy="668020"/>
            <a:chOff x="6096000" y="3824605"/>
            <a:chExt cx="1368425" cy="668020"/>
          </a:xfrm>
        </p:grpSpPr>
        <p:grpSp>
          <p:nvGrpSpPr>
            <p:cNvPr id="741393" name="Group 18"/>
            <p:cNvGrpSpPr/>
            <p:nvPr/>
          </p:nvGrpSpPr>
          <p:grpSpPr>
            <a:xfrm>
              <a:off x="6096000" y="4351020"/>
              <a:ext cx="1368425" cy="140970"/>
              <a:chOff x="6096000" y="4351020"/>
              <a:chExt cx="1368425" cy="140970"/>
            </a:xfrm>
          </p:grpSpPr>
          <p:sp>
            <p:nvSpPr>
              <p:cNvPr id="741394" name="Line 19"/>
              <p:cNvSpPr/>
              <p:nvPr/>
            </p:nvSpPr>
            <p:spPr>
              <a:xfrm>
                <a:off x="6096000" y="4351020"/>
                <a:ext cx="1368425" cy="0"/>
              </a:xfrm>
              <a:prstGeom prst="line">
                <a:avLst/>
              </a:prstGeom>
              <a:ln w="9525" cap="flat" cmpd="sng">
                <a:solidFill>
                  <a:schemeClr val="tx1"/>
                </a:solidFill>
                <a:prstDash val="solid"/>
                <a:round/>
                <a:headEnd type="none" w="med" len="med"/>
                <a:tailEnd type="none" w="med" len="med"/>
              </a:ln>
            </p:spPr>
          </p:sp>
          <p:sp>
            <p:nvSpPr>
              <p:cNvPr id="741395" name="Line 20"/>
              <p:cNvSpPr/>
              <p:nvPr/>
            </p:nvSpPr>
            <p:spPr>
              <a:xfrm>
                <a:off x="6096000" y="4492625"/>
                <a:ext cx="1368425" cy="0"/>
              </a:xfrm>
              <a:prstGeom prst="line">
                <a:avLst/>
              </a:prstGeom>
              <a:ln w="9525" cap="flat" cmpd="sng">
                <a:solidFill>
                  <a:schemeClr val="tx1"/>
                </a:solidFill>
                <a:prstDash val="solid"/>
                <a:round/>
                <a:headEnd type="none" w="med" len="med"/>
                <a:tailEnd type="none" w="med" len="med"/>
              </a:ln>
            </p:spPr>
          </p:sp>
        </p:grpSp>
      </p:grpSp>
      <p:pic>
        <p:nvPicPr>
          <p:cNvPr id="111617" name="图片 111616" descr="ppt/media/image419.wmf"/>
          <p:cNvPicPr/>
          <p:nvPr/>
        </p:nvPicPr>
        <p:blipFill>
          <a:blip r:embed="rId1"/>
          <a:stretch>
            <a:fillRect/>
          </a:stretch>
        </p:blipFill>
        <p:spPr>
          <a:xfrm>
            <a:off x="1847850" y="1020763"/>
            <a:ext cx="3621088" cy="2317750"/>
          </a:xfrm>
          <a:prstGeom prst="rect">
            <a:avLst/>
          </a:prstGeom>
          <a:noFill/>
          <a:ln w="38100">
            <a:noFill/>
          </a:ln>
        </p:spPr>
      </p:pic>
      <p:pic>
        <p:nvPicPr>
          <p:cNvPr id="111618" name="图片 111617" descr="ppt/media/image420.wmf"/>
          <p:cNvPicPr/>
          <p:nvPr/>
        </p:nvPicPr>
        <p:blipFill>
          <a:blip r:embed="rId2"/>
          <a:stretch>
            <a:fillRect/>
          </a:stretch>
        </p:blipFill>
        <p:spPr>
          <a:xfrm>
            <a:off x="7175500" y="1020763"/>
            <a:ext cx="3081338" cy="2319337"/>
          </a:xfrm>
          <a:prstGeom prst="rect">
            <a:avLst/>
          </a:prstGeom>
          <a:noFill/>
          <a:ln w="38100">
            <a:noFill/>
          </a:ln>
        </p:spPr>
      </p:pic>
      <p:pic>
        <p:nvPicPr>
          <p:cNvPr id="111619" name="图片 111618" descr="ppt/media/image421.wmf"/>
          <p:cNvPicPr/>
          <p:nvPr/>
        </p:nvPicPr>
        <p:blipFill>
          <a:blip r:embed="rId3"/>
          <a:stretch>
            <a:fillRect/>
          </a:stretch>
        </p:blipFill>
        <p:spPr>
          <a:xfrm>
            <a:off x="5580063" y="1741488"/>
            <a:ext cx="1524000" cy="400050"/>
          </a:xfrm>
          <a:prstGeom prst="rect">
            <a:avLst/>
          </a:prstGeom>
          <a:noFill/>
          <a:ln w="38100">
            <a:noFill/>
          </a:ln>
        </p:spPr>
      </p:pic>
      <p:pic>
        <p:nvPicPr>
          <p:cNvPr id="111620" name="图片 111619" descr="ppt/media/image422.wmf"/>
          <p:cNvPicPr/>
          <p:nvPr/>
        </p:nvPicPr>
        <p:blipFill>
          <a:blip r:embed="rId4"/>
          <a:stretch>
            <a:fillRect/>
          </a:stretch>
        </p:blipFill>
        <p:spPr>
          <a:xfrm>
            <a:off x="5867401" y="2306638"/>
            <a:ext cx="889000" cy="400050"/>
          </a:xfrm>
          <a:prstGeom prst="rect">
            <a:avLst/>
          </a:prstGeom>
          <a:noFill/>
          <a:ln w="38100">
            <a:noFill/>
          </a:ln>
        </p:spPr>
      </p:pic>
      <p:pic>
        <p:nvPicPr>
          <p:cNvPr id="111621" name="图片 111620" descr="ppt/media/image423.wmf"/>
          <p:cNvPicPr/>
          <p:nvPr/>
        </p:nvPicPr>
        <p:blipFill>
          <a:blip r:embed="rId5"/>
          <a:stretch>
            <a:fillRect/>
          </a:stretch>
        </p:blipFill>
        <p:spPr>
          <a:xfrm>
            <a:off x="2208213" y="3467100"/>
            <a:ext cx="3775075" cy="1744663"/>
          </a:xfrm>
          <a:prstGeom prst="rect">
            <a:avLst/>
          </a:prstGeom>
          <a:noFill/>
          <a:ln w="38100">
            <a:noFill/>
          </a:ln>
        </p:spPr>
      </p:pic>
      <p:pic>
        <p:nvPicPr>
          <p:cNvPr id="111622" name="图片 111621" descr="ppt/media/image424.wmf"/>
          <p:cNvPicPr/>
          <p:nvPr/>
        </p:nvPicPr>
        <p:blipFill>
          <a:blip r:embed="rId6"/>
          <a:stretch>
            <a:fillRect/>
          </a:stretch>
        </p:blipFill>
        <p:spPr>
          <a:xfrm>
            <a:off x="7615238" y="3467100"/>
            <a:ext cx="1936750" cy="1746250"/>
          </a:xfrm>
          <a:prstGeom prst="rect">
            <a:avLst/>
          </a:prstGeom>
          <a:noFill/>
          <a:ln w="38100">
            <a:noFill/>
          </a:ln>
        </p:spPr>
      </p:pic>
      <p:pic>
        <p:nvPicPr>
          <p:cNvPr id="111623" name="图片 111622" descr="ppt/media/image425.wmf"/>
          <p:cNvPicPr/>
          <p:nvPr/>
        </p:nvPicPr>
        <p:blipFill>
          <a:blip r:embed="rId7"/>
          <a:stretch>
            <a:fillRect/>
          </a:stretch>
        </p:blipFill>
        <p:spPr>
          <a:xfrm>
            <a:off x="6324600" y="3824288"/>
            <a:ext cx="965200" cy="573087"/>
          </a:xfrm>
          <a:prstGeom prst="rect">
            <a:avLst/>
          </a:prstGeom>
          <a:noFill/>
          <a:ln w="38100">
            <a:noFill/>
          </a:ln>
        </p:spPr>
      </p:pic>
      <p:pic>
        <p:nvPicPr>
          <p:cNvPr id="111624" name="图片 111623" descr="ppt/media/image426.wmf"/>
          <p:cNvPicPr/>
          <p:nvPr/>
        </p:nvPicPr>
        <p:blipFill>
          <a:blip r:embed="rId8"/>
          <a:stretch>
            <a:fillRect/>
          </a:stretch>
        </p:blipFill>
        <p:spPr>
          <a:xfrm>
            <a:off x="2208213" y="5349875"/>
            <a:ext cx="2824162" cy="1174750"/>
          </a:xfrm>
          <a:prstGeom prst="rect">
            <a:avLst/>
          </a:prstGeom>
          <a:noFill/>
          <a:ln w="38100">
            <a:noFill/>
          </a:ln>
        </p:spPr>
      </p:pic>
      <p:pic>
        <p:nvPicPr>
          <p:cNvPr id="111625" name="图片 111624" descr="ppt/media/image427.wmf"/>
          <p:cNvPicPr/>
          <p:nvPr/>
        </p:nvPicPr>
        <p:blipFill>
          <a:blip r:embed="rId9"/>
          <a:stretch>
            <a:fillRect/>
          </a:stretch>
        </p:blipFill>
        <p:spPr>
          <a:xfrm>
            <a:off x="5087938" y="5349875"/>
            <a:ext cx="1714500" cy="1174750"/>
          </a:xfrm>
          <a:prstGeom prst="rect">
            <a:avLst/>
          </a:prstGeom>
          <a:noFill/>
          <a:ln w="38100">
            <a:noFill/>
          </a:ln>
        </p:spPr>
      </p:pic>
      <p:pic>
        <p:nvPicPr>
          <p:cNvPr id="111626" name="图片 111625" descr="ppt/media/image428.wmf"/>
          <p:cNvPicPr/>
          <p:nvPr/>
        </p:nvPicPr>
        <p:blipFill>
          <a:blip r:embed="rId10"/>
          <a:stretch>
            <a:fillRect/>
          </a:stretch>
        </p:blipFill>
        <p:spPr>
          <a:xfrm>
            <a:off x="6743700" y="5694363"/>
            <a:ext cx="887413" cy="442912"/>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971"/>
                                        </p:tgtEl>
                                        <p:attrNameLst>
                                          <p:attrName>style.visibility</p:attrName>
                                        </p:attrNameLst>
                                      </p:cBhvr>
                                      <p:to>
                                        <p:strVal val="visible"/>
                                      </p:to>
                                    </p:set>
                                    <p:animEffect transition="in" filter="wipe(left)">
                                      <p:cBhvr>
                                        <p:cTn id="12" dur="500"/>
                                        <p:tgtEl>
                                          <p:spTgt spid="409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0972"/>
                                        </p:tgtEl>
                                        <p:attrNameLst>
                                          <p:attrName>style.visibility</p:attrName>
                                        </p:attrNameLst>
                                      </p:cBhvr>
                                      <p:to>
                                        <p:strVal val="visible"/>
                                      </p:to>
                                    </p:set>
                                    <p:animEffect transition="in" filter="wipe(up)">
                                      <p:cBhvr>
                                        <p:cTn id="17" dur="500"/>
                                        <p:tgtEl>
                                          <p:spTgt spid="4097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0975"/>
                                        </p:tgtEl>
                                        <p:attrNameLst>
                                          <p:attrName>style.visibility</p:attrName>
                                        </p:attrNameLst>
                                      </p:cBhvr>
                                      <p:to>
                                        <p:strVal val="visible"/>
                                      </p:to>
                                    </p:set>
                                    <p:animEffect transition="in" filter="wipe(left)">
                                      <p:cBhvr>
                                        <p:cTn id="27" dur="500"/>
                                        <p:tgtEl>
                                          <p:spTgt spid="4097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0976"/>
                                        </p:tgtEl>
                                        <p:attrNameLst>
                                          <p:attrName>style.visibility</p:attrName>
                                        </p:attrNameLst>
                                      </p:cBhvr>
                                      <p:to>
                                        <p:strVal val="visible"/>
                                      </p:to>
                                    </p:set>
                                    <p:animEffect transition="in" filter="wipe(left)">
                                      <p:cBhvr>
                                        <p:cTn id="32" dur="500"/>
                                        <p:tgtEl>
                                          <p:spTgt spid="40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42401" name="Rectangle 2"/>
          <p:cNvSpPr>
            <a:spLocks noGrp="1"/>
          </p:cNvSpPr>
          <p:nvPr>
            <p:ph type="title"/>
          </p:nvPr>
        </p:nvSpPr>
        <p:spPr>
          <a:xfrm>
            <a:off x="609600" y="103505"/>
            <a:ext cx="10973435" cy="1372235"/>
          </a:xfrm>
        </p:spPr>
        <p:txBody>
          <a:bodyPr vert="horz" wrap="square" lIns="91440" tIns="45720" rIns="91440" bIns="45720" anchor="ctr"/>
          <a:p>
            <a:pPr eaLnBrk="1" hangingPunct="1"/>
            <a:r>
              <a:rPr lang="zh-CN" altLang="en-US" dirty="0">
                <a:solidFill>
                  <a:srgbClr val="0000FF"/>
                </a:solidFill>
              </a:rPr>
              <a:t>二、行列式按行（列）展开法则</a:t>
            </a:r>
            <a:endParaRPr lang="zh-CN" altLang="en-US" dirty="0">
              <a:solidFill>
                <a:srgbClr val="0000FF"/>
              </a:solidFill>
            </a:endParaRPr>
          </a:p>
        </p:txBody>
      </p:sp>
      <p:sp>
        <p:nvSpPr>
          <p:cNvPr id="38915" name="Text Box 3"/>
          <p:cNvSpPr txBox="1"/>
          <p:nvPr/>
        </p:nvSpPr>
        <p:spPr>
          <a:xfrm>
            <a:off x="2495550" y="1700530"/>
            <a:ext cx="7620000" cy="1124585"/>
          </a:xfrm>
          <a:prstGeom prst="rect">
            <a:avLst/>
          </a:prstGeom>
          <a:noFill/>
          <a:ln w="9525">
            <a:noFill/>
          </a:ln>
        </p:spPr>
        <p:txBody>
          <a:bodyPr anchor="t">
            <a:spAutoFit/>
          </a:bodyPr>
          <a:p>
            <a:pPr>
              <a:lnSpc>
                <a:spcPct val="120000"/>
              </a:lnSpc>
            </a:pPr>
            <a:r>
              <a:rPr lang="zh-CN" altLang="en-US" sz="2800" b="1" dirty="0">
                <a:solidFill>
                  <a:srgbClr val="0000FF"/>
                </a:solidFill>
                <a:latin typeface="Times New Roman" panose="02020603050405020304" pitchFamily="18" charset="0"/>
                <a:ea typeface="楷体_GB2312" pitchFamily="49" charset="-122"/>
              </a:rPr>
              <a:t>定理</a:t>
            </a:r>
            <a:r>
              <a:rPr lang="en-US" altLang="zh-CN" sz="2800" b="1" dirty="0">
                <a:solidFill>
                  <a:srgbClr val="0000FF"/>
                </a:solidFill>
                <a:latin typeface="Times New Roman" panose="02020603050405020304" pitchFamily="18" charset="0"/>
                <a:ea typeface="楷体_GB2312" pitchFamily="49" charset="-122"/>
              </a:rPr>
              <a:t>3</a:t>
            </a:r>
            <a:r>
              <a:rPr lang="en-US" altLang="zh-CN" sz="2800" b="1" dirty="0">
                <a:solidFill>
                  <a:srgbClr val="0000FF"/>
                </a:solidFill>
                <a:latin typeface="楷体_GB2312" pitchFamily="49" charset="-122"/>
                <a:ea typeface="楷体_GB2312" pitchFamily="49" charset="-122"/>
              </a:rPr>
              <a:t>  </a:t>
            </a:r>
            <a:r>
              <a:rPr lang="zh-CN" altLang="en-US" sz="2800" b="1" dirty="0">
                <a:solidFill>
                  <a:srgbClr val="000000"/>
                </a:solidFill>
                <a:latin typeface="Times New Roman" panose="02020603050405020304" pitchFamily="18" charset="0"/>
                <a:ea typeface="楷体_GB2312" pitchFamily="49" charset="-122"/>
              </a:rPr>
              <a:t>行列式等于它的任一行（列）的各元素与其对应的代数余子式乘积之和，即</a:t>
            </a:r>
            <a:endParaRPr lang="zh-CN" altLang="en-US" sz="2800" b="1" dirty="0">
              <a:solidFill>
                <a:srgbClr val="000000"/>
              </a:solidFill>
              <a:latin typeface="Times New Roman" panose="02020603050405020304" pitchFamily="18" charset="0"/>
              <a:ea typeface="楷体_GB2312" pitchFamily="49" charset="-122"/>
            </a:endParaRPr>
          </a:p>
        </p:txBody>
      </p:sp>
      <p:pic>
        <p:nvPicPr>
          <p:cNvPr id="112641" name="图片 112640" descr="ppt/media/image429.emf"/>
          <p:cNvPicPr/>
          <p:nvPr/>
        </p:nvPicPr>
        <p:blipFill>
          <a:blip r:embed="rId1"/>
          <a:stretch>
            <a:fillRect/>
          </a:stretch>
        </p:blipFill>
        <p:spPr>
          <a:xfrm>
            <a:off x="2711450" y="3357563"/>
            <a:ext cx="7275513" cy="647700"/>
          </a:xfrm>
          <a:prstGeom prst="rect">
            <a:avLst/>
          </a:prstGeom>
          <a:noFill/>
          <a:ln w="38100">
            <a:noFill/>
          </a:ln>
        </p:spPr>
      </p:pic>
      <p:pic>
        <p:nvPicPr>
          <p:cNvPr id="112642" name="图片 112641" descr="ppt/media/image430.wmf"/>
          <p:cNvPicPr/>
          <p:nvPr/>
        </p:nvPicPr>
        <p:blipFill>
          <a:blip r:embed="rId2"/>
          <a:stretch>
            <a:fillRect/>
          </a:stretch>
        </p:blipFill>
        <p:spPr>
          <a:xfrm>
            <a:off x="2640013" y="4508500"/>
            <a:ext cx="7294562" cy="649288"/>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wipe(left)">
                                      <p:cBhvr>
                                        <p:cTn id="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9945" name="Rectangle 9"/>
          <p:cNvSpPr/>
          <p:nvPr/>
        </p:nvSpPr>
        <p:spPr>
          <a:xfrm>
            <a:off x="2279650" y="5086350"/>
            <a:ext cx="1407160" cy="460375"/>
          </a:xfrm>
          <a:prstGeom prst="rect">
            <a:avLst/>
          </a:prstGeom>
          <a:noFill/>
          <a:ln w="9525">
            <a:noFill/>
          </a:ln>
        </p:spPr>
        <p:txBody>
          <a:bodyPr wrap="none" anchor="t">
            <a:spAutoFit/>
          </a:bodyPr>
          <a:p>
            <a:r>
              <a:rPr lang="zh-CN" altLang="en-US" sz="2400" b="1" dirty="0">
                <a:solidFill>
                  <a:srgbClr val="000000"/>
                </a:solidFill>
                <a:latin typeface="Times New Roman" panose="02020603050405020304" pitchFamily="18" charset="0"/>
                <a:ea typeface="楷体_GB2312" pitchFamily="49" charset="-122"/>
              </a:rPr>
              <a:t>同理可得</a:t>
            </a:r>
            <a:endParaRPr lang="zh-CN" altLang="en-US" sz="2400" b="1" dirty="0">
              <a:solidFill>
                <a:srgbClr val="000000"/>
              </a:solidFill>
              <a:latin typeface="Times New Roman" panose="02020603050405020304" pitchFamily="18" charset="0"/>
              <a:ea typeface="楷体_GB2312" pitchFamily="49" charset="-122"/>
            </a:endParaRPr>
          </a:p>
        </p:txBody>
      </p:sp>
      <p:pic>
        <p:nvPicPr>
          <p:cNvPr id="113665" name="图片 113664" descr="ppt/media/image431.wmf"/>
          <p:cNvPicPr/>
          <p:nvPr/>
        </p:nvPicPr>
        <p:blipFill>
          <a:blip r:embed="rId1"/>
          <a:stretch>
            <a:fillRect/>
          </a:stretch>
        </p:blipFill>
        <p:spPr>
          <a:xfrm>
            <a:off x="1703388" y="423863"/>
            <a:ext cx="7091362" cy="1563687"/>
          </a:xfrm>
          <a:prstGeom prst="rect">
            <a:avLst/>
          </a:prstGeom>
          <a:noFill/>
          <a:ln w="38100">
            <a:noFill/>
          </a:ln>
        </p:spPr>
      </p:pic>
      <p:pic>
        <p:nvPicPr>
          <p:cNvPr id="113666" name="图片 113665" descr="ppt/media/image432.wmf"/>
          <p:cNvPicPr/>
          <p:nvPr/>
        </p:nvPicPr>
        <p:blipFill>
          <a:blip r:embed="rId2"/>
          <a:stretch>
            <a:fillRect/>
          </a:stretch>
        </p:blipFill>
        <p:spPr>
          <a:xfrm>
            <a:off x="3711575" y="2189163"/>
            <a:ext cx="6786563" cy="1563687"/>
          </a:xfrm>
          <a:prstGeom prst="rect">
            <a:avLst/>
          </a:prstGeom>
          <a:noFill/>
          <a:ln w="38100">
            <a:noFill/>
          </a:ln>
        </p:spPr>
      </p:pic>
      <p:pic>
        <p:nvPicPr>
          <p:cNvPr id="113667" name="图片 113666" descr="ppt/media/image433.wmf"/>
          <p:cNvPicPr/>
          <p:nvPr/>
        </p:nvPicPr>
        <p:blipFill>
          <a:blip r:embed="rId3"/>
          <a:stretch>
            <a:fillRect/>
          </a:stretch>
        </p:blipFill>
        <p:spPr>
          <a:xfrm>
            <a:off x="3721100" y="4213225"/>
            <a:ext cx="1144588" cy="503238"/>
          </a:xfrm>
          <a:prstGeom prst="rect">
            <a:avLst/>
          </a:prstGeom>
          <a:noFill/>
          <a:ln w="38100">
            <a:noFill/>
          </a:ln>
        </p:spPr>
      </p:pic>
      <p:pic>
        <p:nvPicPr>
          <p:cNvPr id="113668" name="图片 113667" descr="ppt/media/image434.wmf"/>
          <p:cNvPicPr/>
          <p:nvPr/>
        </p:nvPicPr>
        <p:blipFill>
          <a:blip r:embed="rId4"/>
          <a:stretch>
            <a:fillRect/>
          </a:stretch>
        </p:blipFill>
        <p:spPr>
          <a:xfrm>
            <a:off x="4878388" y="4213225"/>
            <a:ext cx="1089025" cy="503238"/>
          </a:xfrm>
          <a:prstGeom prst="rect">
            <a:avLst/>
          </a:prstGeom>
          <a:noFill/>
          <a:ln w="38100">
            <a:noFill/>
          </a:ln>
        </p:spPr>
      </p:pic>
      <p:pic>
        <p:nvPicPr>
          <p:cNvPr id="113669" name="图片 113668" descr="ppt/media/image435.wmf"/>
          <p:cNvPicPr/>
          <p:nvPr/>
        </p:nvPicPr>
        <p:blipFill>
          <a:blip r:embed="rId5"/>
          <a:stretch>
            <a:fillRect/>
          </a:stretch>
        </p:blipFill>
        <p:spPr>
          <a:xfrm>
            <a:off x="5973763" y="4213225"/>
            <a:ext cx="1090612" cy="503238"/>
          </a:xfrm>
          <a:prstGeom prst="rect">
            <a:avLst/>
          </a:prstGeom>
          <a:noFill/>
          <a:ln w="38100">
            <a:noFill/>
          </a:ln>
        </p:spPr>
      </p:pic>
      <p:pic>
        <p:nvPicPr>
          <p:cNvPr id="113670" name="图片 113669" descr="ppt/media/image436.emf"/>
          <p:cNvPicPr/>
          <p:nvPr/>
        </p:nvPicPr>
        <p:blipFill>
          <a:blip r:embed="rId6"/>
          <a:stretch>
            <a:fillRect/>
          </a:stretch>
        </p:blipFill>
        <p:spPr>
          <a:xfrm>
            <a:off x="3679825" y="5086350"/>
            <a:ext cx="3470275" cy="503238"/>
          </a:xfrm>
          <a:prstGeom prst="rect">
            <a:avLst/>
          </a:prstGeom>
          <a:noFill/>
          <a:ln w="38100">
            <a:noFill/>
          </a:ln>
        </p:spPr>
      </p:pic>
      <p:pic>
        <p:nvPicPr>
          <p:cNvPr id="113671" name="图片 113670" descr="ppt/media/image437.emf"/>
          <p:cNvPicPr/>
          <p:nvPr/>
        </p:nvPicPr>
        <p:blipFill>
          <a:blip r:embed="rId7"/>
          <a:stretch>
            <a:fillRect/>
          </a:stretch>
        </p:blipFill>
        <p:spPr>
          <a:xfrm>
            <a:off x="3679825" y="5949950"/>
            <a:ext cx="3470275" cy="503238"/>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45"/>
                                        </p:tgtEl>
                                        <p:attrNameLst>
                                          <p:attrName>style.visibility</p:attrName>
                                        </p:attrNameLst>
                                      </p:cBhvr>
                                      <p:to>
                                        <p:strVal val="visible"/>
                                      </p:to>
                                    </p:set>
                                    <p:animEffect transition="in" filter="wipe(left)">
                                      <p:cBhvr>
                                        <p:cTn id="7" dur="500"/>
                                        <p:tgtEl>
                                          <p:spTgt spid="39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Lst>
  </p:timing>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1986" name="Text Box 2"/>
          <p:cNvSpPr txBox="1"/>
          <p:nvPr/>
        </p:nvSpPr>
        <p:spPr>
          <a:xfrm>
            <a:off x="2209800" y="3942080"/>
            <a:ext cx="3092450" cy="460375"/>
          </a:xfrm>
          <a:prstGeom prst="rect">
            <a:avLst/>
          </a:prstGeom>
          <a:noFill/>
          <a:ln w="9525">
            <a:noFill/>
          </a:ln>
        </p:spPr>
        <p:txBody>
          <a:bodyPr wrap="none" anchor="t">
            <a:spAutoFit/>
          </a:bodyPr>
          <a:p>
            <a:pPr>
              <a:spcBef>
                <a:spcPct val="50000"/>
              </a:spcBef>
            </a:pPr>
            <a:r>
              <a:rPr lang="en-US" altLang="zh-CN" sz="2400" b="1" dirty="0">
                <a:solidFill>
                  <a:srgbClr val="0000FF"/>
                </a:solidFill>
                <a:latin typeface="楷体_GB2312" pitchFamily="49" charset="-122"/>
                <a:ea typeface="楷体_GB2312" pitchFamily="49" charset="-122"/>
              </a:rPr>
              <a:t> </a:t>
            </a:r>
            <a:r>
              <a:rPr lang="zh-CN" altLang="en-US" sz="2400" b="1" dirty="0">
                <a:solidFill>
                  <a:srgbClr val="0000FF"/>
                </a:solidFill>
                <a:latin typeface="楷体_GB2312" pitchFamily="49" charset="-122"/>
                <a:ea typeface="楷体_GB2312" pitchFamily="49" charset="-122"/>
              </a:rPr>
              <a:t>证明  </a:t>
            </a:r>
            <a:r>
              <a:rPr lang="zh-CN" altLang="en-US" sz="2400" b="1" dirty="0">
                <a:solidFill>
                  <a:srgbClr val="000000"/>
                </a:solidFill>
                <a:latin typeface="楷体_GB2312" pitchFamily="49" charset="-122"/>
                <a:ea typeface="楷体_GB2312" pitchFamily="49" charset="-122"/>
              </a:rPr>
              <a:t>用数学归纳法</a:t>
            </a:r>
            <a:endParaRPr lang="zh-CN" altLang="en-US" sz="2400" b="1" dirty="0">
              <a:solidFill>
                <a:srgbClr val="000000"/>
              </a:solidFill>
              <a:latin typeface="楷体_GB2312" pitchFamily="49" charset="-122"/>
              <a:ea typeface="楷体_GB2312" pitchFamily="49" charset="-122"/>
            </a:endParaRPr>
          </a:p>
        </p:txBody>
      </p:sp>
      <p:sp>
        <p:nvSpPr>
          <p:cNvPr id="744452" name="Text Box 5"/>
          <p:cNvSpPr txBox="1"/>
          <p:nvPr/>
        </p:nvSpPr>
        <p:spPr>
          <a:xfrm>
            <a:off x="2209800" y="762000"/>
            <a:ext cx="5846445" cy="460375"/>
          </a:xfrm>
          <a:prstGeom prst="rect">
            <a:avLst/>
          </a:prstGeom>
          <a:noFill/>
          <a:ln w="9525">
            <a:noFill/>
          </a:ln>
        </p:spPr>
        <p:txBody>
          <a:bodyPr wrap="none" anchor="t">
            <a:spAutoFit/>
          </a:bodyPr>
          <a:p>
            <a:pPr>
              <a:spcBef>
                <a:spcPct val="50000"/>
              </a:spcBef>
            </a:pPr>
            <a:r>
              <a:rPr lang="zh-CN" altLang="en-US" sz="2400" b="1" dirty="0">
                <a:solidFill>
                  <a:srgbClr val="0000FF"/>
                </a:solidFill>
                <a:latin typeface="楷体_GB2312" pitchFamily="49" charset="-122"/>
                <a:ea typeface="楷体_GB2312" pitchFamily="49" charset="-122"/>
              </a:rPr>
              <a:t>例</a:t>
            </a:r>
            <a:r>
              <a:rPr lang="en-US" altLang="zh-CN" sz="2400" b="1" dirty="0">
                <a:solidFill>
                  <a:srgbClr val="0000FF"/>
                </a:solidFill>
                <a:latin typeface="楷体_GB2312" pitchFamily="49" charset="-122"/>
                <a:ea typeface="楷体_GB2312" pitchFamily="49" charset="-122"/>
              </a:rPr>
              <a:t>3</a:t>
            </a:r>
            <a:r>
              <a:rPr lang="zh-CN" altLang="en-US" sz="2400" b="1" dirty="0">
                <a:solidFill>
                  <a:srgbClr val="000000"/>
                </a:solidFill>
                <a:latin typeface="楷体_GB2312" pitchFamily="49" charset="-122"/>
                <a:ea typeface="楷体_GB2312" pitchFamily="49" charset="-122"/>
              </a:rPr>
              <a:t>  证明范德蒙德</a:t>
            </a:r>
            <a:r>
              <a:rPr lang="en-US" altLang="zh-CN" sz="2400" b="1" dirty="0">
                <a:solidFill>
                  <a:srgbClr val="000000"/>
                </a:solidFill>
                <a:latin typeface="楷体_GB2312" pitchFamily="49" charset="-122"/>
                <a:ea typeface="楷体_GB2312" pitchFamily="49" charset="-122"/>
              </a:rPr>
              <a:t>(</a:t>
            </a:r>
            <a:r>
              <a:rPr lang="en-US" altLang="zh-CN" sz="2400" b="1" dirty="0">
                <a:solidFill>
                  <a:srgbClr val="000000"/>
                </a:solidFill>
                <a:latin typeface="Times New Roman" panose="02020603050405020304" pitchFamily="18" charset="0"/>
                <a:ea typeface="楷体_GB2312" pitchFamily="49" charset="-122"/>
              </a:rPr>
              <a:t>Vandermonde</a:t>
            </a:r>
            <a:r>
              <a:rPr lang="en-US" altLang="zh-CN" sz="2400" b="1" dirty="0">
                <a:solidFill>
                  <a:srgbClr val="000000"/>
                </a:solidFill>
                <a:latin typeface="楷体_GB2312" pitchFamily="49" charset="-122"/>
                <a:ea typeface="楷体_GB2312" pitchFamily="49" charset="-122"/>
              </a:rPr>
              <a:t>)</a:t>
            </a:r>
            <a:r>
              <a:rPr lang="zh-CN" altLang="en-US" sz="2400" b="1" dirty="0">
                <a:solidFill>
                  <a:srgbClr val="000000"/>
                </a:solidFill>
                <a:latin typeface="楷体_GB2312" pitchFamily="49" charset="-122"/>
                <a:ea typeface="楷体_GB2312" pitchFamily="49" charset="-122"/>
              </a:rPr>
              <a:t>行列式</a:t>
            </a:r>
            <a:endParaRPr lang="zh-CN" altLang="en-US" sz="2400" b="1" dirty="0">
              <a:solidFill>
                <a:srgbClr val="000000"/>
              </a:solidFill>
              <a:latin typeface="楷体_GB2312" pitchFamily="49" charset="-122"/>
              <a:ea typeface="楷体_GB2312" pitchFamily="49" charset="-122"/>
            </a:endParaRPr>
          </a:p>
        </p:txBody>
      </p:sp>
      <p:sp>
        <p:nvSpPr>
          <p:cNvPr id="41992" name="Text Box 8"/>
          <p:cNvSpPr txBox="1"/>
          <p:nvPr/>
        </p:nvSpPr>
        <p:spPr>
          <a:xfrm>
            <a:off x="3336925" y="5856605"/>
            <a:ext cx="2947035" cy="460375"/>
          </a:xfrm>
          <a:prstGeom prst="rect">
            <a:avLst/>
          </a:prstGeom>
          <a:noFill/>
          <a:ln w="9525">
            <a:noFill/>
          </a:ln>
        </p:spPr>
        <p:txBody>
          <a:bodyPr wrap="none" anchor="t">
            <a:spAutoFit/>
          </a:bodyPr>
          <a:p>
            <a:r>
              <a:rPr lang="zh-CN" altLang="en-US" sz="2400" b="1" dirty="0">
                <a:solidFill>
                  <a:srgbClr val="000000"/>
                </a:solidFill>
                <a:latin typeface="Times New Roman" panose="02020603050405020304" pitchFamily="18" charset="0"/>
                <a:ea typeface="楷体_GB2312" pitchFamily="49" charset="-122"/>
              </a:rPr>
              <a:t>所以</a:t>
            </a:r>
            <a:r>
              <a:rPr lang="en-US" altLang="zh-CN" sz="2400" b="1" i="1" dirty="0">
                <a:solidFill>
                  <a:srgbClr val="000000"/>
                </a:solidFill>
                <a:latin typeface="Times New Roman" panose="02020603050405020304" pitchFamily="18" charset="0"/>
                <a:ea typeface="楷体_GB2312" pitchFamily="49" charset="-122"/>
              </a:rPr>
              <a:t>n</a:t>
            </a:r>
            <a:r>
              <a:rPr lang="en-US" altLang="zh-CN" sz="2400" b="1" dirty="0">
                <a:solidFill>
                  <a:srgbClr val="000000"/>
                </a:solidFill>
                <a:latin typeface="Times New Roman" panose="02020603050405020304" pitchFamily="18" charset="0"/>
                <a:ea typeface="楷体_GB2312" pitchFamily="49" charset="-122"/>
              </a:rPr>
              <a:t>=2</a:t>
            </a:r>
            <a:r>
              <a:rPr lang="zh-CN" altLang="en-US" sz="2400" b="1" dirty="0">
                <a:solidFill>
                  <a:srgbClr val="000000"/>
                </a:solidFill>
                <a:latin typeface="Times New Roman" panose="02020603050405020304" pitchFamily="18" charset="0"/>
                <a:ea typeface="楷体_GB2312" pitchFamily="49" charset="-122"/>
              </a:rPr>
              <a:t>时</a:t>
            </a:r>
            <a:r>
              <a:rPr lang="en-US" altLang="zh-CN" sz="2400" b="1" dirty="0">
                <a:solidFill>
                  <a:srgbClr val="000000"/>
                </a:solidFill>
                <a:latin typeface="Times New Roman" panose="02020603050405020304" pitchFamily="18" charset="0"/>
                <a:ea typeface="楷体_GB2312" pitchFamily="49" charset="-122"/>
              </a:rPr>
              <a:t>(1)</a:t>
            </a:r>
            <a:r>
              <a:rPr lang="zh-CN" altLang="en-US" sz="2400" b="1" dirty="0">
                <a:solidFill>
                  <a:srgbClr val="000000"/>
                </a:solidFill>
                <a:latin typeface="Times New Roman" panose="02020603050405020304" pitchFamily="18" charset="0"/>
                <a:ea typeface="楷体_GB2312" pitchFamily="49" charset="-122"/>
              </a:rPr>
              <a:t>式成立</a:t>
            </a:r>
            <a:r>
              <a:rPr lang="en-US" altLang="zh-CN" sz="2400" b="1" dirty="0">
                <a:solidFill>
                  <a:srgbClr val="000000"/>
                </a:solidFill>
                <a:latin typeface="Times New Roman" panose="02020603050405020304" pitchFamily="18" charset="0"/>
                <a:ea typeface="楷体_GB2312" pitchFamily="49" charset="-122"/>
              </a:rPr>
              <a:t>.</a:t>
            </a:r>
            <a:endParaRPr lang="en-US" altLang="zh-CN" sz="2400" b="1" dirty="0">
              <a:solidFill>
                <a:srgbClr val="000000"/>
              </a:solidFill>
              <a:latin typeface="Times New Roman" panose="02020603050405020304" pitchFamily="18" charset="0"/>
              <a:ea typeface="楷体_GB2312" pitchFamily="49" charset="-122"/>
            </a:endParaRPr>
          </a:p>
        </p:txBody>
      </p:sp>
      <p:pic>
        <p:nvPicPr>
          <p:cNvPr id="114689" name="图片 114688" descr="ppt/media/image438.wmf"/>
          <p:cNvPicPr/>
          <p:nvPr/>
        </p:nvPicPr>
        <p:blipFill>
          <a:blip r:embed="rId1"/>
          <a:stretch>
            <a:fillRect/>
          </a:stretch>
        </p:blipFill>
        <p:spPr>
          <a:xfrm>
            <a:off x="3352800" y="4495800"/>
            <a:ext cx="2133600" cy="1192213"/>
          </a:xfrm>
          <a:prstGeom prst="rect">
            <a:avLst/>
          </a:prstGeom>
          <a:noFill/>
          <a:ln w="38100">
            <a:noFill/>
          </a:ln>
        </p:spPr>
      </p:pic>
      <p:pic>
        <p:nvPicPr>
          <p:cNvPr id="114690" name="图片 114689" descr="ppt/media/image439.wmf"/>
          <p:cNvPicPr/>
          <p:nvPr/>
        </p:nvPicPr>
        <p:blipFill>
          <a:blip r:embed="rId2"/>
          <a:stretch>
            <a:fillRect/>
          </a:stretch>
        </p:blipFill>
        <p:spPr>
          <a:xfrm>
            <a:off x="6858000" y="4800600"/>
            <a:ext cx="2489200" cy="839788"/>
          </a:xfrm>
          <a:prstGeom prst="rect">
            <a:avLst/>
          </a:prstGeom>
          <a:noFill/>
          <a:ln w="38100">
            <a:noFill/>
          </a:ln>
        </p:spPr>
      </p:pic>
      <p:pic>
        <p:nvPicPr>
          <p:cNvPr id="114691" name="图片 114690" descr="ppt/media/image440.wmf"/>
          <p:cNvPicPr/>
          <p:nvPr/>
        </p:nvPicPr>
        <p:blipFill>
          <a:blip r:embed="rId3"/>
          <a:stretch>
            <a:fillRect/>
          </a:stretch>
        </p:blipFill>
        <p:spPr>
          <a:xfrm>
            <a:off x="2743200" y="1374775"/>
            <a:ext cx="6324600" cy="2584450"/>
          </a:xfrm>
          <a:prstGeom prst="rect">
            <a:avLst/>
          </a:prstGeom>
          <a:noFill/>
          <a:ln w="38100">
            <a:noFill/>
          </a:ln>
        </p:spPr>
      </p:pic>
      <p:pic>
        <p:nvPicPr>
          <p:cNvPr id="114692" name="图片 114691" descr="ppt/media/image441.wmf"/>
          <p:cNvPicPr/>
          <p:nvPr/>
        </p:nvPicPr>
        <p:blipFill>
          <a:blip r:embed="rId4"/>
          <a:stretch>
            <a:fillRect/>
          </a:stretch>
        </p:blipFill>
        <p:spPr>
          <a:xfrm>
            <a:off x="9264650" y="2420938"/>
            <a:ext cx="463550" cy="436562"/>
          </a:xfrm>
          <a:prstGeom prst="rect">
            <a:avLst/>
          </a:prstGeom>
          <a:noFill/>
          <a:ln w="38100">
            <a:noFill/>
          </a:ln>
        </p:spPr>
      </p:pic>
      <p:pic>
        <p:nvPicPr>
          <p:cNvPr id="114693" name="图片 114692" descr="ppt/media/image442.wmf"/>
          <p:cNvPicPr/>
          <p:nvPr/>
        </p:nvPicPr>
        <p:blipFill>
          <a:blip r:embed="rId5"/>
          <a:stretch>
            <a:fillRect/>
          </a:stretch>
        </p:blipFill>
        <p:spPr>
          <a:xfrm>
            <a:off x="5521325" y="4868863"/>
            <a:ext cx="1412875" cy="541337"/>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wipe(left)">
                                      <p:cBhvr>
                                        <p:cTn id="7" dur="5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92"/>
                                        </p:tgtEl>
                                        <p:attrNameLst>
                                          <p:attrName>style.visibility</p:attrName>
                                        </p:attrNameLst>
                                      </p:cBhvr>
                                      <p:to>
                                        <p:strVal val="visible"/>
                                      </p:to>
                                    </p:set>
                                    <p:animEffect transition="in" filter="wipe(left)">
                                      <p:cBhvr>
                                        <p:cTn id="12" dur="5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92" grpId="0"/>
    </p:bldLst>
  </p:timing>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 name="Text Box 3"/>
          <p:cNvSpPr txBox="1"/>
          <p:nvPr/>
        </p:nvSpPr>
        <p:spPr>
          <a:xfrm>
            <a:off x="2157730" y="768350"/>
            <a:ext cx="8069580" cy="939800"/>
          </a:xfrm>
          <a:prstGeom prst="rect">
            <a:avLst/>
          </a:prstGeom>
          <a:noFill/>
          <a:ln w="9525">
            <a:noFill/>
          </a:ln>
        </p:spPr>
        <p:txBody>
          <a:bodyPr wrap="none" anchor="t">
            <a:spAutoFit/>
          </a:bodyPr>
          <a:p>
            <a:r>
              <a:rPr lang="zh-CN" altLang="en-US" sz="2400" b="1" dirty="0">
                <a:solidFill>
                  <a:srgbClr val="000000"/>
                </a:solidFill>
                <a:latin typeface="Times New Roman" panose="02020603050405020304" pitchFamily="18" charset="0"/>
                <a:ea typeface="楷体_GB2312" pitchFamily="49" charset="-122"/>
              </a:rPr>
              <a:t>假设</a:t>
            </a:r>
            <a:r>
              <a:rPr lang="en-US" altLang="zh-CN" sz="2400" b="1" dirty="0">
                <a:solidFill>
                  <a:srgbClr val="000000"/>
                </a:solidFill>
                <a:latin typeface="Times New Roman" panose="02020603050405020304" pitchFamily="18" charset="0"/>
                <a:ea typeface="楷体_GB2312" pitchFamily="49" charset="-122"/>
              </a:rPr>
              <a:t>(1)</a:t>
            </a:r>
            <a:r>
              <a:rPr lang="zh-CN" altLang="en-US" sz="2400" b="1" dirty="0">
                <a:solidFill>
                  <a:srgbClr val="000000"/>
                </a:solidFill>
                <a:latin typeface="Times New Roman" panose="02020603050405020304" pitchFamily="18" charset="0"/>
                <a:ea typeface="楷体_GB2312" pitchFamily="49" charset="-122"/>
              </a:rPr>
              <a:t>对于</a:t>
            </a:r>
            <a:r>
              <a:rPr lang="en-US" altLang="zh-CN" sz="2400" b="1" i="1" dirty="0">
                <a:solidFill>
                  <a:srgbClr val="000000"/>
                </a:solidFill>
                <a:latin typeface="Times New Roman" panose="02020603050405020304" pitchFamily="18" charset="0"/>
                <a:ea typeface="楷体_GB2312" pitchFamily="49" charset="-122"/>
              </a:rPr>
              <a:t>n</a:t>
            </a:r>
            <a:r>
              <a:rPr lang="zh-CN" altLang="en-US" sz="2400" b="1" dirty="0">
                <a:solidFill>
                  <a:srgbClr val="000000"/>
                </a:solidFill>
                <a:latin typeface="Times New Roman" panose="02020603050405020304" pitchFamily="18" charset="0"/>
                <a:ea typeface="楷体_GB2312" pitchFamily="49" charset="-122"/>
              </a:rPr>
              <a:t>－</a:t>
            </a:r>
            <a:r>
              <a:rPr lang="en-US" altLang="zh-CN" sz="2400" b="1" dirty="0">
                <a:solidFill>
                  <a:srgbClr val="000000"/>
                </a:solidFill>
                <a:latin typeface="Times New Roman" panose="02020603050405020304" pitchFamily="18" charset="0"/>
                <a:ea typeface="楷体_GB2312" pitchFamily="49" charset="-122"/>
              </a:rPr>
              <a:t>1</a:t>
            </a:r>
            <a:r>
              <a:rPr lang="zh-CN" altLang="en-US" sz="2400" b="1" dirty="0">
                <a:solidFill>
                  <a:srgbClr val="000000"/>
                </a:solidFill>
                <a:latin typeface="Times New Roman" panose="02020603050405020304" pitchFamily="18" charset="0"/>
                <a:ea typeface="楷体_GB2312" pitchFamily="49" charset="-122"/>
              </a:rPr>
              <a:t>阶范德蒙行列式成立，从第</a:t>
            </a:r>
            <a:r>
              <a:rPr lang="en-US" altLang="zh-CN" sz="2400" b="1" i="1" dirty="0">
                <a:solidFill>
                  <a:srgbClr val="000000"/>
                </a:solidFill>
                <a:latin typeface="Times New Roman" panose="02020603050405020304" pitchFamily="18" charset="0"/>
                <a:ea typeface="楷体_GB2312" pitchFamily="49" charset="-122"/>
              </a:rPr>
              <a:t>n</a:t>
            </a:r>
            <a:r>
              <a:rPr lang="zh-CN" altLang="en-US" sz="2400" b="1" dirty="0">
                <a:solidFill>
                  <a:srgbClr val="000000"/>
                </a:solidFill>
                <a:latin typeface="Times New Roman" panose="02020603050405020304" pitchFamily="18" charset="0"/>
                <a:ea typeface="楷体_GB2312" pitchFamily="49" charset="-122"/>
              </a:rPr>
              <a:t>行开始，后行</a:t>
            </a:r>
            <a:endParaRPr lang="zh-CN" altLang="en-US" sz="2400" b="1" dirty="0">
              <a:solidFill>
                <a:srgbClr val="000000"/>
              </a:solidFill>
              <a:latin typeface="Times New Roman" panose="02020603050405020304" pitchFamily="18" charset="0"/>
              <a:ea typeface="楷体_GB2312" pitchFamily="49" charset="-122"/>
            </a:endParaRPr>
          </a:p>
          <a:p>
            <a:pPr>
              <a:lnSpc>
                <a:spcPct val="130000"/>
              </a:lnSpc>
            </a:pPr>
            <a:r>
              <a:rPr lang="zh-CN" altLang="en-US" sz="2400" b="1" dirty="0">
                <a:solidFill>
                  <a:srgbClr val="000000"/>
                </a:solidFill>
                <a:latin typeface="Times New Roman" panose="02020603050405020304" pitchFamily="18" charset="0"/>
                <a:ea typeface="楷体_GB2312" pitchFamily="49" charset="-122"/>
              </a:rPr>
              <a:t>减去前行的    倍：</a:t>
            </a:r>
            <a:endParaRPr lang="zh-CN" altLang="en-US" sz="2400" b="1" dirty="0">
              <a:solidFill>
                <a:srgbClr val="000000"/>
              </a:solidFill>
              <a:latin typeface="Times New Roman" panose="02020603050405020304" pitchFamily="18" charset="0"/>
              <a:ea typeface="楷体_GB2312" pitchFamily="49" charset="-122"/>
            </a:endParaRPr>
          </a:p>
        </p:txBody>
      </p:sp>
      <p:pic>
        <p:nvPicPr>
          <p:cNvPr id="115713" name="图片 115712" descr="ppt/media/image443.wmf"/>
          <p:cNvPicPr/>
          <p:nvPr/>
        </p:nvPicPr>
        <p:blipFill>
          <a:blip r:embed="rId1"/>
          <a:stretch>
            <a:fillRect/>
          </a:stretch>
        </p:blipFill>
        <p:spPr>
          <a:xfrm>
            <a:off x="1706563" y="2205038"/>
            <a:ext cx="8778875" cy="3840162"/>
          </a:xfrm>
          <a:prstGeom prst="rect">
            <a:avLst/>
          </a:prstGeom>
          <a:noFill/>
          <a:ln w="38100">
            <a:noFill/>
          </a:ln>
        </p:spPr>
      </p:pic>
      <p:pic>
        <p:nvPicPr>
          <p:cNvPr id="115714" name="图片 115713" descr="ppt/media/image444.wmf"/>
          <p:cNvPicPr/>
          <p:nvPr/>
        </p:nvPicPr>
        <p:blipFill>
          <a:blip r:embed="rId2"/>
          <a:stretch>
            <a:fillRect/>
          </a:stretch>
        </p:blipFill>
        <p:spPr>
          <a:xfrm>
            <a:off x="3741738" y="1193800"/>
            <a:ext cx="392112" cy="504825"/>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3013" name="Text Box 5"/>
          <p:cNvSpPr txBox="1"/>
          <p:nvPr/>
        </p:nvSpPr>
        <p:spPr>
          <a:xfrm>
            <a:off x="1774825" y="4616450"/>
            <a:ext cx="7369810" cy="460375"/>
          </a:xfrm>
          <a:prstGeom prst="rect">
            <a:avLst/>
          </a:prstGeom>
          <a:noFill/>
          <a:ln w="9525">
            <a:noFill/>
          </a:ln>
        </p:spPr>
        <p:txBody>
          <a:bodyPr wrap="none" anchor="t">
            <a:spAutoFit/>
          </a:bodyPr>
          <a:p>
            <a:r>
              <a:rPr lang="zh-CN" altLang="en-US" sz="2400" b="1" dirty="0">
                <a:solidFill>
                  <a:srgbClr val="000000"/>
                </a:solidFill>
                <a:latin typeface="Times New Roman" panose="02020603050405020304" pitchFamily="18" charset="0"/>
                <a:ea typeface="楷体_GB2312" pitchFamily="49" charset="-122"/>
              </a:rPr>
              <a:t>按照第</a:t>
            </a:r>
            <a:r>
              <a:rPr lang="en-US" altLang="zh-CN" sz="2400" b="1" dirty="0">
                <a:solidFill>
                  <a:srgbClr val="000000"/>
                </a:solidFill>
                <a:latin typeface="Times New Roman" panose="02020603050405020304" pitchFamily="18" charset="0"/>
                <a:ea typeface="楷体_GB2312" pitchFamily="49" charset="-122"/>
              </a:rPr>
              <a:t>1</a:t>
            </a:r>
            <a:r>
              <a:rPr lang="zh-CN" altLang="en-US" sz="2400" b="1" dirty="0">
                <a:solidFill>
                  <a:srgbClr val="000000"/>
                </a:solidFill>
                <a:latin typeface="Times New Roman" panose="02020603050405020304" pitchFamily="18" charset="0"/>
                <a:ea typeface="楷体_GB2312" pitchFamily="49" charset="-122"/>
              </a:rPr>
              <a:t>列展开，并提出每列的公因子                ，就有</a:t>
            </a:r>
            <a:endParaRPr lang="zh-CN" altLang="en-US" sz="2400" b="1" dirty="0">
              <a:solidFill>
                <a:srgbClr val="000000"/>
              </a:solidFill>
              <a:latin typeface="Times New Roman" panose="02020603050405020304" pitchFamily="18" charset="0"/>
              <a:ea typeface="楷体_GB2312" pitchFamily="49" charset="-122"/>
            </a:endParaRPr>
          </a:p>
        </p:txBody>
      </p:sp>
      <p:pic>
        <p:nvPicPr>
          <p:cNvPr id="116737" name="图片 116736" descr="ppt/media/image445.wmf"/>
          <p:cNvPicPr/>
          <p:nvPr/>
        </p:nvPicPr>
        <p:blipFill>
          <a:blip r:embed="rId1"/>
          <a:stretch>
            <a:fillRect/>
          </a:stretch>
        </p:blipFill>
        <p:spPr>
          <a:xfrm>
            <a:off x="1703388" y="1412875"/>
            <a:ext cx="8605837" cy="2736850"/>
          </a:xfrm>
          <a:prstGeom prst="rect">
            <a:avLst/>
          </a:prstGeom>
          <a:noFill/>
          <a:ln w="38100">
            <a:noFill/>
          </a:ln>
        </p:spPr>
      </p:pic>
      <p:pic>
        <p:nvPicPr>
          <p:cNvPr id="116738" name="图片 116737" descr="ppt/media/image446.wmf"/>
          <p:cNvPicPr/>
          <p:nvPr/>
        </p:nvPicPr>
        <p:blipFill>
          <a:blip r:embed="rId2"/>
          <a:stretch>
            <a:fillRect/>
          </a:stretch>
        </p:blipFill>
        <p:spPr>
          <a:xfrm>
            <a:off x="6888163" y="4579938"/>
            <a:ext cx="1258887" cy="504825"/>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checkerboard(across)">
                                      <p:cBhvr>
                                        <p:cTn id="7" dur="5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Lst>
  </p:timing>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4037" name="AutoShape 5"/>
          <p:cNvSpPr/>
          <p:nvPr/>
        </p:nvSpPr>
        <p:spPr>
          <a:xfrm>
            <a:off x="2135505" y="2276475"/>
            <a:ext cx="4114800" cy="609600"/>
          </a:xfrm>
          <a:prstGeom prst="wedgeRoundRectCallout">
            <a:avLst>
              <a:gd name="adj1" fmla="val 54361"/>
              <a:gd name="adj2" fmla="val -103907"/>
              <a:gd name="adj3" fmla="val 16667"/>
            </a:avLst>
          </a:prstGeom>
          <a:noFill/>
          <a:ln w="28575" cap="flat" cmpd="sng">
            <a:solidFill>
              <a:schemeClr val="accent2"/>
            </a:solidFill>
            <a:prstDash val="solid"/>
            <a:miter/>
            <a:headEnd type="none" w="med" len="med"/>
            <a:tailEnd type="none" w="med" len="med"/>
          </a:ln>
        </p:spPr>
        <p:txBody>
          <a:bodyPr anchor="t"/>
          <a:p>
            <a:pPr algn="ctr"/>
            <a:r>
              <a:rPr lang="en-US" altLang="zh-CN" sz="2800" b="1" i="1" dirty="0">
                <a:solidFill>
                  <a:srgbClr val="000000"/>
                </a:solidFill>
                <a:latin typeface="Times New Roman" panose="02020603050405020304" pitchFamily="18" charset="0"/>
                <a:ea typeface="宋体" panose="02010600030101010101" pitchFamily="2" charset="-122"/>
              </a:rPr>
              <a:t> </a:t>
            </a:r>
            <a:r>
              <a:rPr lang="en-US" altLang="zh-CN" sz="2800" b="1" i="1" dirty="0">
                <a:solidFill>
                  <a:srgbClr val="666699"/>
                </a:solidFill>
                <a:latin typeface="Times New Roman" panose="02020603050405020304" pitchFamily="18" charset="0"/>
                <a:ea typeface="宋体" panose="02010600030101010101" pitchFamily="2" charset="-122"/>
              </a:rPr>
              <a:t>n</a:t>
            </a:r>
            <a:r>
              <a:rPr lang="en-US" altLang="zh-CN" sz="2800" b="1" dirty="0">
                <a:solidFill>
                  <a:srgbClr val="666699"/>
                </a:solidFill>
                <a:latin typeface="Times New Roman" panose="02020603050405020304" pitchFamily="18" charset="0"/>
                <a:ea typeface="宋体" panose="02010600030101010101" pitchFamily="2" charset="-122"/>
              </a:rPr>
              <a:t>−1</a:t>
            </a:r>
            <a:r>
              <a:rPr lang="zh-CN" altLang="en-US" sz="2800" b="1" dirty="0">
                <a:solidFill>
                  <a:srgbClr val="666699"/>
                </a:solidFill>
                <a:latin typeface="Times New Roman" panose="02020603050405020304" pitchFamily="18" charset="0"/>
                <a:ea typeface="楷体_GB2312" pitchFamily="49" charset="-122"/>
              </a:rPr>
              <a:t>阶范德蒙德行列式</a:t>
            </a:r>
            <a:endParaRPr lang="zh-CN" altLang="en-US" sz="2800" b="1" dirty="0">
              <a:solidFill>
                <a:srgbClr val="666699"/>
              </a:solidFill>
              <a:latin typeface="Times New Roman" panose="02020603050405020304" pitchFamily="18" charset="0"/>
              <a:ea typeface="楷体_GB2312" pitchFamily="49" charset="-122"/>
            </a:endParaRPr>
          </a:p>
        </p:txBody>
      </p:sp>
      <p:pic>
        <p:nvPicPr>
          <p:cNvPr id="117761" name="图片 117760" descr="ppt/media/image447.wmf"/>
          <p:cNvPicPr/>
          <p:nvPr/>
        </p:nvPicPr>
        <p:blipFill>
          <a:blip r:embed="rId1"/>
          <a:stretch>
            <a:fillRect/>
          </a:stretch>
        </p:blipFill>
        <p:spPr>
          <a:xfrm>
            <a:off x="2438400" y="3141663"/>
            <a:ext cx="7289800" cy="781050"/>
          </a:xfrm>
          <a:prstGeom prst="rect">
            <a:avLst/>
          </a:prstGeom>
          <a:noFill/>
          <a:ln w="38100">
            <a:noFill/>
          </a:ln>
        </p:spPr>
      </p:pic>
      <p:pic>
        <p:nvPicPr>
          <p:cNvPr id="117762" name="图片 117761" descr="ppt/media/image448.wmf"/>
          <p:cNvPicPr/>
          <p:nvPr/>
        </p:nvPicPr>
        <p:blipFill>
          <a:blip r:embed="rId2"/>
          <a:stretch>
            <a:fillRect/>
          </a:stretch>
        </p:blipFill>
        <p:spPr>
          <a:xfrm>
            <a:off x="3432175" y="4005263"/>
            <a:ext cx="2430463" cy="781050"/>
          </a:xfrm>
          <a:prstGeom prst="rect">
            <a:avLst/>
          </a:prstGeom>
          <a:noFill/>
          <a:ln w="38100">
            <a:noFill/>
          </a:ln>
        </p:spPr>
      </p:pic>
      <p:pic>
        <p:nvPicPr>
          <p:cNvPr id="117763" name="图片 117762" descr="ppt/media/image449.wmf"/>
          <p:cNvPicPr/>
          <p:nvPr/>
        </p:nvPicPr>
        <p:blipFill>
          <a:blip r:embed="rId3"/>
          <a:stretch>
            <a:fillRect/>
          </a:stretch>
        </p:blipFill>
        <p:spPr>
          <a:xfrm>
            <a:off x="2424113" y="476250"/>
            <a:ext cx="7496175" cy="2068513"/>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wipe(left)">
                                      <p:cBhvr>
                                        <p:cTn id="7" dur="5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日期占位符 3"/>
          <p:cNvSpPr>
            <a:spLocks noGrp="1"/>
          </p:cNvSpPr>
          <p:nvPr>
            <p:ph type="dt" sz="half" idx="10"/>
          </p:nvPr>
        </p:nvSpPr>
        <p:spPr/>
        <p:txBody>
          <a:bodyPr/>
          <a:p>
            <a:pPr lvl="0" fontAlgn="base">
              <a:buClrTx/>
            </a:pPr>
            <a:r>
              <a:rPr lang="zh-CN" altLang="en-US" strike="noStrike" noProof="1">
                <a:effectLst>
                  <a:outerShdw blurRad="38100" dist="38100" dir="2700000">
                    <a:srgbClr val="000000"/>
                  </a:outerShdw>
                </a:effectLst>
                <a:latin typeface="Arial" panose="020B0604020202020204" pitchFamily="34" charset="0"/>
                <a:ea typeface="宋体" panose="02010600030101010101" pitchFamily="2" charset="-122"/>
                <a:cs typeface="+mn-cs"/>
              </a:rPr>
              <a:t>§</a:t>
            </a:r>
            <a:r>
              <a:rPr lang="en-US" altLang="zh-CN" sz="2000" b="1" strike="noStrike" noProof="1">
                <a:solidFill>
                  <a:srgbClr val="FF9900"/>
                </a:solidFill>
                <a:effectLst>
                  <a:outerShdw blurRad="38100" dist="38100" dir="2700000">
                    <a:srgbClr val="000000"/>
                  </a:outerShdw>
                </a:effectLst>
                <a:latin typeface="Times New Roman" panose="02020603050405020304" pitchFamily="18" charset="0"/>
                <a:ea typeface="宋体" panose="02010600030101010101" pitchFamily="2" charset="-122"/>
                <a:cs typeface="+mn-cs"/>
              </a:rPr>
              <a:t>6.1</a:t>
            </a:r>
            <a:r>
              <a:rPr lang="en-US" altLang="zh-CN" sz="2000" b="1" strike="noStrike" noProof="1" dirty="0">
                <a:solidFill>
                  <a:srgbClr val="FF9900"/>
                </a:solidFill>
                <a:effectLst>
                  <a:outerShdw blurRad="38100" dist="38100" dir="2700000">
                    <a:srgbClr val="000000"/>
                  </a:outerShdw>
                </a:effectLst>
                <a:latin typeface="Arial" panose="020B0604020202020204" pitchFamily="34" charset="0"/>
                <a:ea typeface="宋体" panose="02010600030101010101" pitchFamily="2" charset="-122"/>
                <a:cs typeface="+mn-cs"/>
              </a:rPr>
              <a:t>  </a:t>
            </a:r>
            <a:r>
              <a:rPr lang="zh-CN" altLang="en-US" sz="2000" b="1" strike="noStrike" noProof="1" dirty="0">
                <a:solidFill>
                  <a:srgbClr val="FF9900"/>
                </a:solidFill>
                <a:effectLst>
                  <a:outerShdw blurRad="38100" dist="38100" dir="2700000">
                    <a:srgbClr val="000000"/>
                  </a:outerShdw>
                </a:effectLst>
                <a:latin typeface="Arial" panose="020B0604020202020204" pitchFamily="34" charset="0"/>
                <a:ea typeface="宋体" panose="02010600030101010101" pitchFamily="2" charset="-122"/>
                <a:cs typeface="+mn-cs"/>
              </a:rPr>
              <a:t>集合 映射</a:t>
            </a:r>
            <a:endParaRPr lang="zh-CN" altLang="en-US" sz="2000" b="1" strike="noStrike" noProof="1" dirty="0">
              <a:solidFill>
                <a:srgbClr val="FF9900"/>
              </a:solidFill>
              <a:effectLst>
                <a:outerShdw blurRad="38100" dist="38100" dir="2700000">
                  <a:srgbClr val="000000"/>
                </a:outerShdw>
              </a:effectLst>
              <a:latin typeface="Arial" panose="020B0604020202020204" pitchFamily="34" charset="0"/>
              <a:ea typeface="宋体" panose="02010600030101010101" pitchFamily="2" charset="-122"/>
            </a:endParaRPr>
          </a:p>
          <a:p>
            <a:pPr lvl="0" fontAlgn="base">
              <a:buClrTx/>
            </a:pPr>
            <a:endParaRPr lang="zh-CN" altLang="en-US" sz="2000" b="1" strike="noStrike" noProof="1" dirty="0">
              <a:solidFill>
                <a:srgbClr val="FF9900"/>
              </a:solidFill>
              <a:effectLst>
                <a:outerShdw blurRad="38100" dist="38100" dir="2700000">
                  <a:srgbClr val="000000"/>
                </a:outerShdw>
              </a:effectLst>
              <a:latin typeface="Arial" panose="020B0604020202020204" pitchFamily="34" charset="0"/>
              <a:ea typeface="宋体" panose="02010600030101010101" pitchFamily="2" charset="-122"/>
            </a:endParaRPr>
          </a:p>
        </p:txBody>
      </p:sp>
      <p:pic>
        <p:nvPicPr>
          <p:cNvPr id="5" name="图片 4"/>
          <p:cNvPicPr>
            <a:picLocks noChangeAspect="1"/>
          </p:cNvPicPr>
          <p:nvPr>
            <p:custDataLst>
              <p:tags r:id="rId1"/>
            </p:custDataLst>
          </p:nvPr>
        </p:nvPicPr>
        <p:blipFill>
          <a:blip r:embed="rId2"/>
          <a:srcRect b="29249"/>
          <a:stretch>
            <a:fillRect/>
          </a:stretch>
        </p:blipFill>
        <p:spPr>
          <a:xfrm>
            <a:off x="0" y="0"/>
            <a:ext cx="12192635" cy="3867785"/>
          </a:xfrm>
          <a:prstGeom prst="rect">
            <a:avLst/>
          </a:prstGeom>
        </p:spPr>
      </p:pic>
      <p:pic>
        <p:nvPicPr>
          <p:cNvPr id="6" name="内容占位符 5"/>
          <p:cNvPicPr>
            <a:picLocks noChangeAspect="1"/>
          </p:cNvPicPr>
          <p:nvPr>
            <p:ph idx="1"/>
          </p:nvPr>
        </p:nvPicPr>
        <p:blipFill>
          <a:blip r:embed="rId3"/>
          <a:srcRect t="3554" r="528"/>
          <a:stretch>
            <a:fillRect/>
          </a:stretch>
        </p:blipFill>
        <p:spPr>
          <a:xfrm>
            <a:off x="-76200" y="3778885"/>
            <a:ext cx="12268835" cy="3079115"/>
          </a:xfrm>
          <a:prstGeom prst="rect">
            <a:avLst/>
          </a:prstGeom>
        </p:spPr>
      </p:pic>
    </p:spTree>
  </p:cSld>
  <p:clrMapOvr>
    <a:masterClrMapping/>
  </p:clrMapOvr>
  <p:transition>
    <p:wipe/>
  </p:transition>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48545" name="Rectangle 2"/>
          <p:cNvSpPr/>
          <p:nvPr/>
        </p:nvSpPr>
        <p:spPr>
          <a:xfrm>
            <a:off x="2424430" y="446405"/>
            <a:ext cx="7772400" cy="977265"/>
          </a:xfrm>
          <a:prstGeom prst="rect">
            <a:avLst/>
          </a:prstGeom>
          <a:noFill/>
          <a:ln w="9525">
            <a:noFill/>
          </a:ln>
        </p:spPr>
        <p:txBody>
          <a:bodyPr anchor="t">
            <a:spAutoFit/>
          </a:bodyPr>
          <a:p>
            <a:pPr>
              <a:lnSpc>
                <a:spcPct val="120000"/>
              </a:lnSpc>
            </a:pPr>
            <a:r>
              <a:rPr lang="zh-CN" altLang="en-US" sz="2400" b="1" dirty="0">
                <a:solidFill>
                  <a:srgbClr val="0000FF"/>
                </a:solidFill>
                <a:latin typeface="楷体_GB2312" pitchFamily="49" charset="-122"/>
                <a:ea typeface="楷体_GB2312" pitchFamily="49" charset="-122"/>
              </a:rPr>
              <a:t>推论</a:t>
            </a:r>
            <a:r>
              <a:rPr lang="zh-CN" altLang="en-US" sz="2400" b="1" dirty="0">
                <a:solidFill>
                  <a:srgbClr val="000000"/>
                </a:solidFill>
                <a:latin typeface="楷体_GB2312" pitchFamily="49" charset="-122"/>
                <a:ea typeface="楷体_GB2312" pitchFamily="49" charset="-122"/>
              </a:rPr>
              <a:t>  行列式任一行（列）的元素与另一行（列）的对应元素的代数余子式乘积之和等于零，即</a:t>
            </a:r>
            <a:endParaRPr lang="zh-CN" altLang="en-US" sz="2400" b="1" dirty="0">
              <a:solidFill>
                <a:srgbClr val="000000"/>
              </a:solidFill>
              <a:latin typeface="楷体_GB2312" pitchFamily="49" charset="-122"/>
              <a:ea typeface="楷体_GB2312" pitchFamily="49" charset="-122"/>
            </a:endParaRPr>
          </a:p>
        </p:txBody>
      </p:sp>
      <p:sp>
        <p:nvSpPr>
          <p:cNvPr id="45062" name="Text Box 6"/>
          <p:cNvSpPr txBox="1"/>
          <p:nvPr/>
        </p:nvSpPr>
        <p:spPr>
          <a:xfrm>
            <a:off x="2438400" y="2205355"/>
            <a:ext cx="4316730" cy="460375"/>
          </a:xfrm>
          <a:prstGeom prst="rect">
            <a:avLst/>
          </a:prstGeom>
          <a:noFill/>
          <a:ln w="9525">
            <a:noFill/>
          </a:ln>
        </p:spPr>
        <p:txBody>
          <a:bodyPr wrap="none" anchor="t">
            <a:spAutoFit/>
          </a:bodyPr>
          <a:p>
            <a:r>
              <a:rPr lang="zh-CN" altLang="en-US" sz="2400" b="1" dirty="0">
                <a:solidFill>
                  <a:srgbClr val="0000FF"/>
                </a:solidFill>
                <a:latin typeface="楷体_GB2312" pitchFamily="49" charset="-122"/>
                <a:ea typeface="楷体_GB2312" pitchFamily="49" charset="-122"/>
              </a:rPr>
              <a:t>分析  </a:t>
            </a:r>
            <a:r>
              <a:rPr lang="zh-CN" altLang="en-US" sz="2400" b="1" dirty="0">
                <a:solidFill>
                  <a:srgbClr val="000000"/>
                </a:solidFill>
                <a:latin typeface="楷体_GB2312" pitchFamily="49" charset="-122"/>
                <a:ea typeface="楷体_GB2312" pitchFamily="49" charset="-122"/>
              </a:rPr>
              <a:t>我们以</a:t>
            </a:r>
            <a:r>
              <a:rPr lang="en-US" altLang="zh-CN" sz="2400" b="1" dirty="0">
                <a:solidFill>
                  <a:srgbClr val="000000"/>
                </a:solidFill>
                <a:latin typeface="Times New Roman" panose="02020603050405020304" pitchFamily="18" charset="0"/>
                <a:ea typeface="楷体_GB2312" pitchFamily="49" charset="-122"/>
              </a:rPr>
              <a:t>3</a:t>
            </a:r>
            <a:r>
              <a:rPr lang="zh-CN" altLang="en-US" sz="2400" b="1" dirty="0">
                <a:solidFill>
                  <a:srgbClr val="000000"/>
                </a:solidFill>
                <a:latin typeface="楷体_GB2312" pitchFamily="49" charset="-122"/>
                <a:ea typeface="楷体_GB2312" pitchFamily="49" charset="-122"/>
              </a:rPr>
              <a:t>阶行列式为例</a:t>
            </a:r>
            <a:r>
              <a:rPr lang="en-US" altLang="zh-CN" sz="2400" b="1" dirty="0">
                <a:solidFill>
                  <a:srgbClr val="000000"/>
                </a:solidFill>
                <a:latin typeface="楷体_GB2312" pitchFamily="49" charset="-122"/>
                <a:ea typeface="楷体_GB2312" pitchFamily="49" charset="-122"/>
              </a:rPr>
              <a:t>. </a:t>
            </a:r>
            <a:endParaRPr lang="en-US" altLang="zh-CN" sz="2400" b="1" dirty="0">
              <a:solidFill>
                <a:srgbClr val="000000"/>
              </a:solidFill>
              <a:latin typeface="楷体_GB2312" pitchFamily="49" charset="-122"/>
              <a:ea typeface="楷体_GB2312" pitchFamily="49" charset="-122"/>
            </a:endParaRPr>
          </a:p>
        </p:txBody>
      </p:sp>
      <p:sp>
        <p:nvSpPr>
          <p:cNvPr id="45064" name="Rectangle 8"/>
          <p:cNvSpPr/>
          <p:nvPr/>
        </p:nvSpPr>
        <p:spPr>
          <a:xfrm>
            <a:off x="2438400" y="4364355"/>
            <a:ext cx="5767070" cy="460375"/>
          </a:xfrm>
          <a:prstGeom prst="rect">
            <a:avLst/>
          </a:prstGeom>
          <a:noFill/>
          <a:ln w="9525">
            <a:noFill/>
          </a:ln>
        </p:spPr>
        <p:txBody>
          <a:bodyPr wrap="none" anchor="t">
            <a:spAutoFit/>
          </a:bodyPr>
          <a:p>
            <a:r>
              <a:rPr lang="zh-CN" altLang="en-US" sz="2400" b="1" dirty="0">
                <a:solidFill>
                  <a:srgbClr val="000000"/>
                </a:solidFill>
                <a:latin typeface="Times New Roman" panose="02020603050405020304" pitchFamily="18" charset="0"/>
                <a:ea typeface="楷体_GB2312" pitchFamily="49" charset="-122"/>
              </a:rPr>
              <a:t>把第</a:t>
            </a:r>
            <a:r>
              <a:rPr lang="en-US" altLang="zh-CN" sz="2400" b="1" dirty="0">
                <a:solidFill>
                  <a:srgbClr val="000000"/>
                </a:solidFill>
                <a:latin typeface="Times New Roman" panose="02020603050405020304" pitchFamily="18" charset="0"/>
                <a:ea typeface="楷体_GB2312" pitchFamily="49" charset="-122"/>
              </a:rPr>
              <a:t>1</a:t>
            </a:r>
            <a:r>
              <a:rPr lang="zh-CN" altLang="en-US" sz="2400" b="1" dirty="0">
                <a:solidFill>
                  <a:srgbClr val="000000"/>
                </a:solidFill>
                <a:latin typeface="Times New Roman" panose="02020603050405020304" pitchFamily="18" charset="0"/>
                <a:ea typeface="楷体_GB2312" pitchFamily="49" charset="-122"/>
              </a:rPr>
              <a:t>行的元素换成第</a:t>
            </a:r>
            <a:r>
              <a:rPr lang="en-US" altLang="zh-CN" sz="2400" b="1" dirty="0">
                <a:solidFill>
                  <a:srgbClr val="000000"/>
                </a:solidFill>
                <a:latin typeface="Times New Roman" panose="02020603050405020304" pitchFamily="18" charset="0"/>
                <a:ea typeface="楷体_GB2312" pitchFamily="49" charset="-122"/>
              </a:rPr>
              <a:t>2</a:t>
            </a:r>
            <a:r>
              <a:rPr lang="zh-CN" altLang="en-US" sz="2400" b="1" dirty="0">
                <a:solidFill>
                  <a:srgbClr val="000000"/>
                </a:solidFill>
                <a:latin typeface="Times New Roman" panose="02020603050405020304" pitchFamily="18" charset="0"/>
                <a:ea typeface="楷体_GB2312" pitchFamily="49" charset="-122"/>
              </a:rPr>
              <a:t>行的对应元素，则 </a:t>
            </a:r>
            <a:endParaRPr lang="zh-CN" altLang="en-US" sz="2400" b="1" dirty="0">
              <a:solidFill>
                <a:srgbClr val="000000"/>
              </a:solidFill>
              <a:latin typeface="Times New Roman" panose="02020603050405020304" pitchFamily="18" charset="0"/>
              <a:ea typeface="楷体_GB2312" pitchFamily="49" charset="-122"/>
            </a:endParaRPr>
          </a:p>
        </p:txBody>
      </p:sp>
      <p:pic>
        <p:nvPicPr>
          <p:cNvPr id="118785" name="图片 118784" descr="ppt/media/image450.emf"/>
          <p:cNvPicPr/>
          <p:nvPr/>
        </p:nvPicPr>
        <p:blipFill>
          <a:blip r:embed="rId1"/>
          <a:stretch>
            <a:fillRect/>
          </a:stretch>
        </p:blipFill>
        <p:spPr>
          <a:xfrm>
            <a:off x="3268663" y="1457325"/>
            <a:ext cx="5419725" cy="531813"/>
          </a:xfrm>
          <a:prstGeom prst="rect">
            <a:avLst/>
          </a:prstGeom>
          <a:noFill/>
          <a:ln w="38100">
            <a:noFill/>
          </a:ln>
        </p:spPr>
      </p:pic>
      <p:pic>
        <p:nvPicPr>
          <p:cNvPr id="118786" name="图片 118785" descr="ppt/media/image451.emf"/>
          <p:cNvPicPr/>
          <p:nvPr/>
        </p:nvPicPr>
        <p:blipFill>
          <a:blip r:embed="rId2"/>
          <a:stretch>
            <a:fillRect/>
          </a:stretch>
        </p:blipFill>
        <p:spPr>
          <a:xfrm>
            <a:off x="3130550" y="5445125"/>
            <a:ext cx="3162300" cy="503238"/>
          </a:xfrm>
          <a:prstGeom prst="rect">
            <a:avLst/>
          </a:prstGeom>
          <a:noFill/>
          <a:ln w="38100">
            <a:noFill/>
          </a:ln>
        </p:spPr>
      </p:pic>
      <p:pic>
        <p:nvPicPr>
          <p:cNvPr id="118787" name="图片 118786" descr="ppt/media/image452.wmf"/>
          <p:cNvPicPr/>
          <p:nvPr/>
        </p:nvPicPr>
        <p:blipFill>
          <a:blip r:embed="rId3"/>
          <a:stretch>
            <a:fillRect/>
          </a:stretch>
        </p:blipFill>
        <p:spPr>
          <a:xfrm>
            <a:off x="6292850" y="4941888"/>
            <a:ext cx="2320925" cy="1566862"/>
          </a:xfrm>
          <a:prstGeom prst="rect">
            <a:avLst/>
          </a:prstGeom>
          <a:noFill/>
          <a:ln w="38100">
            <a:noFill/>
          </a:ln>
        </p:spPr>
      </p:pic>
      <p:pic>
        <p:nvPicPr>
          <p:cNvPr id="118788" name="图片 118787" descr="ppt/media/image453.wmf"/>
          <p:cNvPicPr/>
          <p:nvPr/>
        </p:nvPicPr>
        <p:blipFill>
          <a:blip r:embed="rId4"/>
          <a:stretch>
            <a:fillRect/>
          </a:stretch>
        </p:blipFill>
        <p:spPr>
          <a:xfrm>
            <a:off x="3130550" y="2565400"/>
            <a:ext cx="5416550" cy="1563688"/>
          </a:xfrm>
          <a:prstGeom prst="rect">
            <a:avLst/>
          </a:prstGeom>
          <a:noFill/>
          <a:ln w="38100">
            <a:noFill/>
          </a:ln>
        </p:spPr>
      </p:pic>
      <p:pic>
        <p:nvPicPr>
          <p:cNvPr id="118789" name="图片 118788" descr="ppt/media/image454.wmf"/>
          <p:cNvPicPr/>
          <p:nvPr/>
        </p:nvPicPr>
        <p:blipFill>
          <a:blip r:embed="rId5"/>
          <a:stretch>
            <a:fillRect/>
          </a:stretch>
        </p:blipFill>
        <p:spPr>
          <a:xfrm>
            <a:off x="8575675" y="5618163"/>
            <a:ext cx="615950" cy="390525"/>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62"/>
                                        </p:tgtEl>
                                        <p:attrNameLst>
                                          <p:attrName>style.visibility</p:attrName>
                                        </p:attrNameLst>
                                      </p:cBhvr>
                                      <p:to>
                                        <p:strVal val="visible"/>
                                      </p:to>
                                    </p:set>
                                    <p:animEffect transition="in" filter="wipe(left)">
                                      <p:cBhvr>
                                        <p:cTn id="7" dur="500"/>
                                        <p:tgtEl>
                                          <p:spTgt spid="4506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5064"/>
                                        </p:tgtEl>
                                        <p:attrNameLst>
                                          <p:attrName>style.visibility</p:attrName>
                                        </p:attrNameLst>
                                      </p:cBhvr>
                                      <p:to>
                                        <p:strVal val="visible"/>
                                      </p:to>
                                    </p:set>
                                    <p:animEffect transition="in" filter="fade">
                                      <p:cBhvr>
                                        <p:cTn id="12" dur="1000"/>
                                        <p:tgtEl>
                                          <p:spTgt spid="45064"/>
                                        </p:tgtEl>
                                      </p:cBhvr>
                                    </p:animEffect>
                                    <p:anim calcmode="lin" valueType="num">
                                      <p:cBhvr>
                                        <p:cTn id="13" dur="1000" fill="hold"/>
                                        <p:tgtEl>
                                          <p:spTgt spid="45064"/>
                                        </p:tgtEl>
                                        <p:attrNameLst>
                                          <p:attrName>ppt_x</p:attrName>
                                        </p:attrNameLst>
                                      </p:cBhvr>
                                      <p:tavLst>
                                        <p:tav tm="0">
                                          <p:val>
                                            <p:strVal val="#ppt_x"/>
                                          </p:val>
                                        </p:tav>
                                        <p:tav tm="100000">
                                          <p:val>
                                            <p:strVal val="#ppt_x"/>
                                          </p:val>
                                        </p:tav>
                                      </p:tavLst>
                                    </p:anim>
                                    <p:anim calcmode="lin" valueType="num">
                                      <p:cBhvr>
                                        <p:cTn id="14" dur="1000" fill="hold"/>
                                        <p:tgtEl>
                                          <p:spTgt spid="450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p:bldP spid="45064" grpId="0"/>
    </p:bldLst>
  </p:timing>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49569" name="AutoShape 2"/>
          <p:cNvSpPr/>
          <p:nvPr/>
        </p:nvSpPr>
        <p:spPr>
          <a:xfrm>
            <a:off x="2208530" y="549275"/>
            <a:ext cx="7848600" cy="3311525"/>
          </a:xfrm>
          <a:prstGeom prst="foldedCorner">
            <a:avLst>
              <a:gd name="adj" fmla="val 12500"/>
            </a:avLst>
          </a:prstGeom>
          <a:solidFill>
            <a:schemeClr val="folHlink"/>
          </a:solidFill>
          <a:ln w="9525" cap="flat" cmpd="sng">
            <a:solidFill>
              <a:schemeClr val="tx1"/>
            </a:solidFill>
            <a:prstDash val="solid"/>
            <a:round/>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749570" name="Text Box 3"/>
          <p:cNvSpPr txBox="1"/>
          <p:nvPr/>
        </p:nvSpPr>
        <p:spPr>
          <a:xfrm>
            <a:off x="2438400" y="552450"/>
            <a:ext cx="7620000" cy="977265"/>
          </a:xfrm>
          <a:prstGeom prst="rect">
            <a:avLst/>
          </a:prstGeom>
          <a:noFill/>
          <a:ln w="9525">
            <a:noFill/>
          </a:ln>
        </p:spPr>
        <p:txBody>
          <a:bodyPr anchor="t">
            <a:spAutoFit/>
          </a:bodyPr>
          <a:p>
            <a:pPr>
              <a:lnSpc>
                <a:spcPct val="120000"/>
              </a:lnSpc>
            </a:pPr>
            <a:r>
              <a:rPr lang="zh-CN" altLang="en-US" sz="2400" b="1" dirty="0">
                <a:solidFill>
                  <a:srgbClr val="0000FF"/>
                </a:solidFill>
                <a:latin typeface="Times New Roman" panose="02020603050405020304" pitchFamily="18" charset="0"/>
                <a:ea typeface="楷体_GB2312" pitchFamily="49" charset="-122"/>
              </a:rPr>
              <a:t>定理</a:t>
            </a:r>
            <a:r>
              <a:rPr lang="en-US" altLang="zh-CN" sz="2400" b="1" dirty="0">
                <a:solidFill>
                  <a:srgbClr val="0000FF"/>
                </a:solidFill>
                <a:latin typeface="Times New Roman" panose="02020603050405020304" pitchFamily="18" charset="0"/>
                <a:ea typeface="楷体_GB2312" pitchFamily="49" charset="-122"/>
              </a:rPr>
              <a:t>3</a:t>
            </a:r>
            <a:r>
              <a:rPr lang="en-US" altLang="zh-CN" sz="2400" b="1" dirty="0">
                <a:solidFill>
                  <a:srgbClr val="0000FF"/>
                </a:solidFill>
                <a:latin typeface="楷体_GB2312" pitchFamily="49" charset="-122"/>
                <a:ea typeface="楷体_GB2312" pitchFamily="49" charset="-122"/>
              </a:rPr>
              <a:t>  </a:t>
            </a:r>
            <a:r>
              <a:rPr lang="zh-CN" altLang="en-US" sz="2400" b="1" dirty="0">
                <a:solidFill>
                  <a:srgbClr val="000000"/>
                </a:solidFill>
                <a:latin typeface="Times New Roman" panose="02020603050405020304" pitchFamily="18" charset="0"/>
                <a:ea typeface="楷体_GB2312" pitchFamily="49" charset="-122"/>
              </a:rPr>
              <a:t>行列式等于它的任一行（列）的各元素与其对应的代数余子式乘积之和，即</a:t>
            </a:r>
            <a:endParaRPr lang="zh-CN" altLang="en-US" sz="2400" b="1" dirty="0">
              <a:solidFill>
                <a:srgbClr val="000000"/>
              </a:solidFill>
              <a:latin typeface="Times New Roman" panose="02020603050405020304" pitchFamily="18" charset="0"/>
              <a:ea typeface="楷体_GB2312" pitchFamily="49" charset="-122"/>
            </a:endParaRPr>
          </a:p>
        </p:txBody>
      </p:sp>
      <p:sp>
        <p:nvSpPr>
          <p:cNvPr id="749572" name="Rectangle 5"/>
          <p:cNvSpPr/>
          <p:nvPr/>
        </p:nvSpPr>
        <p:spPr>
          <a:xfrm>
            <a:off x="2424430" y="2246630"/>
            <a:ext cx="7772400" cy="977265"/>
          </a:xfrm>
          <a:prstGeom prst="rect">
            <a:avLst/>
          </a:prstGeom>
          <a:noFill/>
          <a:ln w="9525">
            <a:noFill/>
          </a:ln>
        </p:spPr>
        <p:txBody>
          <a:bodyPr anchor="t">
            <a:spAutoFit/>
          </a:bodyPr>
          <a:p>
            <a:pPr>
              <a:lnSpc>
                <a:spcPct val="120000"/>
              </a:lnSpc>
            </a:pPr>
            <a:r>
              <a:rPr lang="zh-CN" altLang="en-US" sz="2400" b="1" dirty="0">
                <a:solidFill>
                  <a:srgbClr val="0000FF"/>
                </a:solidFill>
                <a:latin typeface="楷体_GB2312" pitchFamily="49" charset="-122"/>
                <a:ea typeface="楷体_GB2312" pitchFamily="49" charset="-122"/>
              </a:rPr>
              <a:t>推论</a:t>
            </a:r>
            <a:r>
              <a:rPr lang="zh-CN" altLang="en-US" sz="2400" b="1" dirty="0">
                <a:solidFill>
                  <a:srgbClr val="000000"/>
                </a:solidFill>
                <a:latin typeface="楷体_GB2312" pitchFamily="49" charset="-122"/>
                <a:ea typeface="楷体_GB2312" pitchFamily="49" charset="-122"/>
              </a:rPr>
              <a:t>  行列式任一行（列）的元素与另一行（列）的对应元素的代数余子式乘积之和等于零，即</a:t>
            </a:r>
            <a:endParaRPr lang="zh-CN" altLang="en-US" sz="2400" b="1" dirty="0">
              <a:solidFill>
                <a:srgbClr val="000000"/>
              </a:solidFill>
              <a:latin typeface="楷体_GB2312" pitchFamily="49" charset="-122"/>
              <a:ea typeface="楷体_GB2312" pitchFamily="49" charset="-122"/>
            </a:endParaRPr>
          </a:p>
        </p:txBody>
      </p:sp>
      <p:sp>
        <p:nvSpPr>
          <p:cNvPr id="46089" name="Rectangle 9"/>
          <p:cNvSpPr/>
          <p:nvPr/>
        </p:nvSpPr>
        <p:spPr>
          <a:xfrm>
            <a:off x="2424430" y="3933825"/>
            <a:ext cx="2022475" cy="530225"/>
          </a:xfrm>
          <a:prstGeom prst="rect">
            <a:avLst/>
          </a:prstGeom>
          <a:noFill/>
          <a:ln w="9525">
            <a:noFill/>
          </a:ln>
        </p:spPr>
        <p:txBody>
          <a:bodyPr wrap="none" anchor="t"/>
          <a:p>
            <a:pPr>
              <a:lnSpc>
                <a:spcPct val="120000"/>
              </a:lnSpc>
            </a:pPr>
            <a:r>
              <a:rPr lang="zh-CN" altLang="en-US" sz="2400" b="1" dirty="0">
                <a:solidFill>
                  <a:srgbClr val="000000"/>
                </a:solidFill>
                <a:latin typeface="楷体_GB2312" pitchFamily="49" charset="-122"/>
                <a:ea typeface="楷体_GB2312" pitchFamily="49" charset="-122"/>
              </a:rPr>
              <a:t>综上所述，有</a:t>
            </a:r>
            <a:endParaRPr lang="zh-CN" altLang="en-US" sz="2400" b="1" dirty="0">
              <a:solidFill>
                <a:srgbClr val="000000"/>
              </a:solidFill>
              <a:latin typeface="楷体_GB2312" pitchFamily="49" charset="-122"/>
              <a:ea typeface="楷体_GB2312" pitchFamily="49" charset="-122"/>
            </a:endParaRPr>
          </a:p>
        </p:txBody>
      </p:sp>
      <p:sp>
        <p:nvSpPr>
          <p:cNvPr id="46090" name="Rectangle 10"/>
          <p:cNvSpPr/>
          <p:nvPr/>
        </p:nvSpPr>
        <p:spPr>
          <a:xfrm>
            <a:off x="2424430" y="5300980"/>
            <a:ext cx="2022475" cy="530225"/>
          </a:xfrm>
          <a:prstGeom prst="rect">
            <a:avLst/>
          </a:prstGeom>
          <a:noFill/>
          <a:ln w="9525">
            <a:noFill/>
          </a:ln>
        </p:spPr>
        <p:txBody>
          <a:bodyPr wrap="none" anchor="t"/>
          <a:p>
            <a:pPr>
              <a:lnSpc>
                <a:spcPct val="120000"/>
              </a:lnSpc>
            </a:pPr>
            <a:r>
              <a:rPr lang="zh-CN" altLang="en-US" sz="2400" b="1" dirty="0">
                <a:solidFill>
                  <a:srgbClr val="000000"/>
                </a:solidFill>
                <a:latin typeface="楷体_GB2312" pitchFamily="49" charset="-122"/>
                <a:ea typeface="楷体_GB2312" pitchFamily="49" charset="-122"/>
              </a:rPr>
              <a:t>同理可得</a:t>
            </a:r>
            <a:endParaRPr lang="zh-CN" altLang="en-US" sz="2400" b="1" dirty="0">
              <a:solidFill>
                <a:srgbClr val="000000"/>
              </a:solidFill>
              <a:latin typeface="楷体_GB2312" pitchFamily="49" charset="-122"/>
              <a:ea typeface="楷体_GB2312" pitchFamily="49" charset="-122"/>
            </a:endParaRPr>
          </a:p>
        </p:txBody>
      </p:sp>
      <p:pic>
        <p:nvPicPr>
          <p:cNvPr id="119809" name="图片 119808" descr="ppt/media/image455.emf"/>
          <p:cNvPicPr/>
          <p:nvPr/>
        </p:nvPicPr>
        <p:blipFill>
          <a:blip r:embed="rId1"/>
          <a:stretch>
            <a:fillRect/>
          </a:stretch>
        </p:blipFill>
        <p:spPr>
          <a:xfrm>
            <a:off x="3143250" y="1576388"/>
            <a:ext cx="6256338" cy="558800"/>
          </a:xfrm>
          <a:prstGeom prst="rect">
            <a:avLst/>
          </a:prstGeom>
          <a:noFill/>
          <a:ln w="38100">
            <a:noFill/>
          </a:ln>
        </p:spPr>
      </p:pic>
      <p:pic>
        <p:nvPicPr>
          <p:cNvPr id="119810" name="图片 119809" descr="ppt/media/image456.emf"/>
          <p:cNvPicPr/>
          <p:nvPr/>
        </p:nvPicPr>
        <p:blipFill>
          <a:blip r:embed="rId2"/>
          <a:stretch>
            <a:fillRect/>
          </a:stretch>
        </p:blipFill>
        <p:spPr>
          <a:xfrm>
            <a:off x="3143250" y="3257550"/>
            <a:ext cx="5362575" cy="530225"/>
          </a:xfrm>
          <a:prstGeom prst="rect">
            <a:avLst/>
          </a:prstGeom>
          <a:noFill/>
          <a:ln w="38100">
            <a:noFill/>
          </a:ln>
        </p:spPr>
      </p:pic>
      <p:pic>
        <p:nvPicPr>
          <p:cNvPr id="119811" name="图片 119810" descr="ppt/media/image457.emf"/>
          <p:cNvPicPr/>
          <p:nvPr/>
        </p:nvPicPr>
        <p:blipFill>
          <a:blip r:embed="rId3"/>
          <a:stretch>
            <a:fillRect/>
          </a:stretch>
        </p:blipFill>
        <p:spPr>
          <a:xfrm>
            <a:off x="3000375" y="4365625"/>
            <a:ext cx="5584825" cy="1031875"/>
          </a:xfrm>
          <a:prstGeom prst="rect">
            <a:avLst/>
          </a:prstGeom>
          <a:noFill/>
          <a:ln w="38100">
            <a:noFill/>
          </a:ln>
        </p:spPr>
      </p:pic>
      <p:pic>
        <p:nvPicPr>
          <p:cNvPr id="119812" name="图片 119811" descr="ppt/media/image458.emf"/>
          <p:cNvPicPr/>
          <p:nvPr/>
        </p:nvPicPr>
        <p:blipFill>
          <a:blip r:embed="rId4"/>
          <a:stretch>
            <a:fillRect/>
          </a:stretch>
        </p:blipFill>
        <p:spPr>
          <a:xfrm>
            <a:off x="3000375" y="5624513"/>
            <a:ext cx="5584825" cy="1031875"/>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6089"/>
                                        </p:tgtEl>
                                        <p:attrNameLst>
                                          <p:attrName>style.visibility</p:attrName>
                                        </p:attrNameLst>
                                      </p:cBhvr>
                                      <p:to>
                                        <p:strVal val="visible"/>
                                      </p:to>
                                    </p:set>
                                    <p:animEffect transition="in" filter="stripes(upRight))">
                                      <p:cBhvr>
                                        <p:cTn id="7" dur="500"/>
                                        <p:tgtEl>
                                          <p:spTgt spid="4608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6090"/>
                                        </p:tgtEl>
                                        <p:attrNameLst>
                                          <p:attrName>style.visibility</p:attrName>
                                        </p:attrNameLst>
                                      </p:cBhvr>
                                      <p:to>
                                        <p:strVal val="visible"/>
                                      </p:to>
                                    </p:set>
                                    <p:animEffect transition="in" filter="stripes(upRight))">
                                      <p:cBhvr>
                                        <p:cTn id="12" dur="500"/>
                                        <p:tgtEl>
                                          <p:spTgt spid="46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p:bldP spid="46090" grpId="0"/>
    </p:bldLst>
  </p:timing>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50593" name="Rectangle 2"/>
          <p:cNvSpPr/>
          <p:nvPr/>
        </p:nvSpPr>
        <p:spPr>
          <a:xfrm>
            <a:off x="1790700" y="1157605"/>
            <a:ext cx="2865755" cy="518795"/>
          </a:xfrm>
          <a:prstGeom prst="rect">
            <a:avLst/>
          </a:prstGeom>
          <a:noFill/>
          <a:ln w="9525">
            <a:noFill/>
          </a:ln>
        </p:spPr>
        <p:txBody>
          <a:bodyPr wrap="none" anchor="t"/>
          <a:p>
            <a:r>
              <a:rPr lang="zh-CN" altLang="en-US" sz="2400" b="1" dirty="0">
                <a:solidFill>
                  <a:srgbClr val="0000FF"/>
                </a:solidFill>
                <a:latin typeface="楷体_GB2312" pitchFamily="49" charset="-122"/>
                <a:ea typeface="楷体_GB2312" pitchFamily="49" charset="-122"/>
              </a:rPr>
              <a:t>例</a:t>
            </a:r>
            <a:r>
              <a:rPr lang="en-US" altLang="zh-CN" sz="2400" b="1" dirty="0">
                <a:solidFill>
                  <a:srgbClr val="0000FF"/>
                </a:solidFill>
                <a:latin typeface="楷体_GB2312" pitchFamily="49" charset="-122"/>
                <a:ea typeface="楷体_GB2312" pitchFamily="49" charset="-122"/>
              </a:rPr>
              <a:t>4</a:t>
            </a:r>
            <a:r>
              <a:rPr lang="zh-CN" altLang="en-US" sz="2400" b="1" dirty="0">
                <a:solidFill>
                  <a:srgbClr val="000000"/>
                </a:solidFill>
                <a:latin typeface="楷体_GB2312" pitchFamily="49" charset="-122"/>
                <a:ea typeface="楷体_GB2312" pitchFamily="49" charset="-122"/>
              </a:rPr>
              <a:t>  设                      </a:t>
            </a:r>
            <a:r>
              <a:rPr lang="en-US" altLang="zh-CN" sz="2400" b="1" dirty="0">
                <a:solidFill>
                  <a:srgbClr val="000000"/>
                </a:solidFill>
                <a:latin typeface="楷体_GB2312" pitchFamily="49" charset="-122"/>
                <a:ea typeface="楷体_GB2312" pitchFamily="49" charset="-122"/>
              </a:rPr>
              <a:t>,   </a:t>
            </a:r>
            <a:r>
              <a:rPr lang="zh-CN" altLang="en-US" sz="2400" b="1" dirty="0">
                <a:solidFill>
                  <a:srgbClr val="000000"/>
                </a:solidFill>
                <a:latin typeface="楷体_GB2312" pitchFamily="49" charset="-122"/>
                <a:ea typeface="楷体_GB2312" pitchFamily="49" charset="-122"/>
              </a:rPr>
              <a:t>的     元的余子式和</a:t>
            </a:r>
            <a:endParaRPr lang="zh-CN" altLang="en-US" sz="2400" b="1" dirty="0">
              <a:solidFill>
                <a:srgbClr val="000000"/>
              </a:solidFill>
              <a:latin typeface="楷体_GB2312" pitchFamily="49" charset="-122"/>
              <a:ea typeface="楷体_GB2312" pitchFamily="49" charset="-122"/>
            </a:endParaRPr>
          </a:p>
          <a:p>
            <a:endParaRPr lang="zh-CN" altLang="en-US" sz="2400" b="1" dirty="0">
              <a:solidFill>
                <a:srgbClr val="000000"/>
              </a:solidFill>
              <a:latin typeface="楷体_GB2312" pitchFamily="49" charset="-122"/>
              <a:ea typeface="楷体_GB2312" pitchFamily="49" charset="-122"/>
            </a:endParaRPr>
          </a:p>
          <a:p>
            <a:endParaRPr lang="zh-CN" altLang="en-US" sz="2400" b="1" dirty="0">
              <a:solidFill>
                <a:srgbClr val="000000"/>
              </a:solidFill>
              <a:latin typeface="楷体_GB2312" pitchFamily="49" charset="-122"/>
              <a:ea typeface="楷体_GB2312" pitchFamily="49" charset="-122"/>
            </a:endParaRPr>
          </a:p>
          <a:p>
            <a:endParaRPr lang="zh-CN" altLang="en-US" sz="2400" b="1" dirty="0">
              <a:solidFill>
                <a:srgbClr val="000000"/>
              </a:solidFill>
              <a:latin typeface="楷体_GB2312" pitchFamily="49" charset="-122"/>
              <a:ea typeface="楷体_GB2312" pitchFamily="49" charset="-122"/>
            </a:endParaRPr>
          </a:p>
          <a:p>
            <a:r>
              <a:rPr lang="zh-CN" altLang="en-US" sz="2400" b="1" dirty="0">
                <a:solidFill>
                  <a:srgbClr val="000000"/>
                </a:solidFill>
                <a:latin typeface="楷体_GB2312" pitchFamily="49" charset="-122"/>
                <a:ea typeface="楷体_GB2312" pitchFamily="49" charset="-122"/>
              </a:rPr>
              <a:t>代数余子式依次记作   和   ，求</a:t>
            </a:r>
            <a:endParaRPr lang="zh-CN" altLang="en-US" sz="2400" b="1" dirty="0">
              <a:solidFill>
                <a:srgbClr val="000000"/>
              </a:solidFill>
              <a:latin typeface="楷体_GB2312" pitchFamily="49" charset="-122"/>
              <a:ea typeface="楷体_GB2312" pitchFamily="49" charset="-122"/>
            </a:endParaRPr>
          </a:p>
        </p:txBody>
      </p:sp>
      <p:sp>
        <p:nvSpPr>
          <p:cNvPr id="49155" name="Text Box 3"/>
          <p:cNvSpPr txBox="1"/>
          <p:nvPr/>
        </p:nvSpPr>
        <p:spPr>
          <a:xfrm>
            <a:off x="1790700" y="4133850"/>
            <a:ext cx="1784350" cy="447675"/>
          </a:xfrm>
          <a:prstGeom prst="rect">
            <a:avLst/>
          </a:prstGeom>
          <a:noFill/>
          <a:ln w="9525">
            <a:noFill/>
          </a:ln>
        </p:spPr>
        <p:txBody>
          <a:bodyPr wrap="none" anchor="t"/>
          <a:p>
            <a:r>
              <a:rPr lang="zh-CN" altLang="en-US" sz="2400" b="1" dirty="0">
                <a:solidFill>
                  <a:srgbClr val="0000FF"/>
                </a:solidFill>
                <a:latin typeface="楷体_GB2312" pitchFamily="49" charset="-122"/>
                <a:ea typeface="楷体_GB2312" pitchFamily="49" charset="-122"/>
              </a:rPr>
              <a:t>分析</a:t>
            </a:r>
            <a:r>
              <a:rPr lang="zh-CN" altLang="en-US" sz="2400" b="1" dirty="0">
                <a:solidFill>
                  <a:srgbClr val="000000"/>
                </a:solidFill>
                <a:latin typeface="楷体_GB2312" pitchFamily="49" charset="-122"/>
                <a:ea typeface="楷体_GB2312" pitchFamily="49" charset="-122"/>
              </a:rPr>
              <a:t>  利用</a:t>
            </a:r>
            <a:endParaRPr lang="zh-CN" altLang="en-US" sz="2400" b="1" dirty="0">
              <a:solidFill>
                <a:srgbClr val="000000"/>
              </a:solidFill>
              <a:latin typeface="楷体_GB2312" pitchFamily="49" charset="-122"/>
              <a:ea typeface="楷体_GB2312" pitchFamily="49" charset="-122"/>
            </a:endParaRPr>
          </a:p>
        </p:txBody>
      </p:sp>
      <p:sp>
        <p:nvSpPr>
          <p:cNvPr id="750601" name="Text Box 10"/>
          <p:cNvSpPr txBox="1"/>
          <p:nvPr/>
        </p:nvSpPr>
        <p:spPr>
          <a:xfrm>
            <a:off x="5375275" y="3213100"/>
            <a:ext cx="540385" cy="521970"/>
          </a:xfrm>
          <a:prstGeom prst="rect">
            <a:avLst/>
          </a:prstGeom>
          <a:noFill/>
          <a:ln w="9525">
            <a:noFill/>
          </a:ln>
        </p:spPr>
        <p:txBody>
          <a:bodyPr wrap="none" anchor="t">
            <a:spAutoFit/>
          </a:bodyPr>
          <a:p>
            <a:r>
              <a:rPr lang="zh-CN" altLang="en-US" sz="2800" b="1" dirty="0">
                <a:solidFill>
                  <a:srgbClr val="000000"/>
                </a:solidFill>
                <a:latin typeface="Times New Roman" panose="02020603050405020304" pitchFamily="18" charset="0"/>
                <a:ea typeface="楷体_GB2312" pitchFamily="49" charset="-122"/>
              </a:rPr>
              <a:t>及</a:t>
            </a:r>
            <a:endParaRPr lang="zh-CN" altLang="en-US" sz="2800" b="1" dirty="0">
              <a:solidFill>
                <a:srgbClr val="000000"/>
              </a:solidFill>
              <a:latin typeface="Times New Roman" panose="02020603050405020304" pitchFamily="18" charset="0"/>
              <a:ea typeface="楷体_GB2312" pitchFamily="49" charset="-122"/>
            </a:endParaRPr>
          </a:p>
        </p:txBody>
      </p:sp>
      <p:pic>
        <p:nvPicPr>
          <p:cNvPr id="120833" name="图片 120832" descr="ppt/media/image459.wmf"/>
          <p:cNvPicPr/>
          <p:nvPr/>
        </p:nvPicPr>
        <p:blipFill>
          <a:blip r:embed="rId1"/>
          <a:stretch>
            <a:fillRect/>
          </a:stretch>
        </p:blipFill>
        <p:spPr>
          <a:xfrm>
            <a:off x="2855913" y="404813"/>
            <a:ext cx="3189287" cy="2041525"/>
          </a:xfrm>
          <a:prstGeom prst="rect">
            <a:avLst/>
          </a:prstGeom>
          <a:noFill/>
          <a:ln w="38100">
            <a:noFill/>
          </a:ln>
        </p:spPr>
      </p:pic>
      <p:pic>
        <p:nvPicPr>
          <p:cNvPr id="120834" name="图片 120833" descr="ppt/media/image460.wmf"/>
          <p:cNvPicPr/>
          <p:nvPr/>
        </p:nvPicPr>
        <p:blipFill>
          <a:blip r:embed="rId2"/>
          <a:stretch>
            <a:fillRect/>
          </a:stretch>
        </p:blipFill>
        <p:spPr>
          <a:xfrm>
            <a:off x="6456363" y="1236663"/>
            <a:ext cx="365125" cy="363537"/>
          </a:xfrm>
          <a:prstGeom prst="rect">
            <a:avLst/>
          </a:prstGeom>
          <a:noFill/>
          <a:ln w="38100">
            <a:noFill/>
          </a:ln>
        </p:spPr>
      </p:pic>
      <p:pic>
        <p:nvPicPr>
          <p:cNvPr id="120835" name="图片 120834" descr="ppt/media/image461.wmf"/>
          <p:cNvPicPr/>
          <p:nvPr/>
        </p:nvPicPr>
        <p:blipFill>
          <a:blip r:embed="rId3"/>
          <a:stretch>
            <a:fillRect/>
          </a:stretch>
        </p:blipFill>
        <p:spPr>
          <a:xfrm>
            <a:off x="7286625" y="1196975"/>
            <a:ext cx="754063" cy="447675"/>
          </a:xfrm>
          <a:prstGeom prst="rect">
            <a:avLst/>
          </a:prstGeom>
          <a:noFill/>
          <a:ln w="38100">
            <a:noFill/>
          </a:ln>
        </p:spPr>
      </p:pic>
      <p:pic>
        <p:nvPicPr>
          <p:cNvPr id="120836" name="图片 120835" descr="ppt/media/image462.wmf"/>
          <p:cNvPicPr/>
          <p:nvPr/>
        </p:nvPicPr>
        <p:blipFill>
          <a:blip r:embed="rId4"/>
          <a:stretch>
            <a:fillRect/>
          </a:stretch>
        </p:blipFill>
        <p:spPr>
          <a:xfrm>
            <a:off x="4600575" y="2681288"/>
            <a:ext cx="558800" cy="531812"/>
          </a:xfrm>
          <a:prstGeom prst="rect">
            <a:avLst/>
          </a:prstGeom>
          <a:noFill/>
          <a:ln w="38100">
            <a:noFill/>
          </a:ln>
        </p:spPr>
      </p:pic>
      <p:pic>
        <p:nvPicPr>
          <p:cNvPr id="120837" name="图片 120836" descr="ppt/media/image463.wmf"/>
          <p:cNvPicPr/>
          <p:nvPr/>
        </p:nvPicPr>
        <p:blipFill>
          <a:blip r:embed="rId5"/>
          <a:stretch>
            <a:fillRect/>
          </a:stretch>
        </p:blipFill>
        <p:spPr>
          <a:xfrm>
            <a:off x="5375275" y="2681288"/>
            <a:ext cx="446088" cy="531812"/>
          </a:xfrm>
          <a:prstGeom prst="rect">
            <a:avLst/>
          </a:prstGeom>
          <a:noFill/>
          <a:ln w="38100">
            <a:noFill/>
          </a:ln>
        </p:spPr>
      </p:pic>
      <p:pic>
        <p:nvPicPr>
          <p:cNvPr id="120838" name="图片 120837" descr="ppt/media/image464.emf"/>
          <p:cNvPicPr/>
          <p:nvPr/>
        </p:nvPicPr>
        <p:blipFill>
          <a:blip r:embed="rId6"/>
          <a:stretch>
            <a:fillRect/>
          </a:stretch>
        </p:blipFill>
        <p:spPr>
          <a:xfrm>
            <a:off x="2566988" y="3286125"/>
            <a:ext cx="2797175" cy="503238"/>
          </a:xfrm>
          <a:prstGeom prst="rect">
            <a:avLst/>
          </a:prstGeom>
          <a:noFill/>
          <a:ln w="38100">
            <a:noFill/>
          </a:ln>
        </p:spPr>
      </p:pic>
      <p:pic>
        <p:nvPicPr>
          <p:cNvPr id="120839" name="图片 120838" descr="ppt/media/image465.emf"/>
          <p:cNvPicPr/>
          <p:nvPr/>
        </p:nvPicPr>
        <p:blipFill>
          <a:blip r:embed="rId7"/>
          <a:stretch>
            <a:fillRect/>
          </a:stretch>
        </p:blipFill>
        <p:spPr>
          <a:xfrm>
            <a:off x="5903913" y="3286125"/>
            <a:ext cx="3359150" cy="503238"/>
          </a:xfrm>
          <a:prstGeom prst="rect">
            <a:avLst/>
          </a:prstGeom>
          <a:noFill/>
          <a:ln w="38100">
            <a:noFill/>
          </a:ln>
        </p:spPr>
      </p:pic>
      <p:pic>
        <p:nvPicPr>
          <p:cNvPr id="120840" name="图片 120839" descr="ppt/media/image466.wmf"/>
          <p:cNvPicPr/>
          <p:nvPr/>
        </p:nvPicPr>
        <p:blipFill>
          <a:blip r:embed="rId8"/>
          <a:stretch>
            <a:fillRect/>
          </a:stretch>
        </p:blipFill>
        <p:spPr>
          <a:xfrm>
            <a:off x="2808288" y="3992563"/>
            <a:ext cx="7259637" cy="206375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wipe(left)">
                                      <p:cBhvr>
                                        <p:cTn id="7" dur="5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Lst>
  </p:timing>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51618" name="Rectangle 3"/>
          <p:cNvSpPr/>
          <p:nvPr/>
        </p:nvSpPr>
        <p:spPr>
          <a:xfrm>
            <a:off x="1790700" y="1157605"/>
            <a:ext cx="488950" cy="518795"/>
          </a:xfrm>
          <a:prstGeom prst="rect">
            <a:avLst/>
          </a:prstGeom>
          <a:noFill/>
          <a:ln w="9525">
            <a:noFill/>
          </a:ln>
        </p:spPr>
        <p:txBody>
          <a:bodyPr wrap="none" anchor="t"/>
          <a:p>
            <a:r>
              <a:rPr lang="zh-CN" altLang="en-US" sz="2400" b="1" dirty="0">
                <a:solidFill>
                  <a:srgbClr val="0000FF"/>
                </a:solidFill>
                <a:latin typeface="楷体_GB2312" pitchFamily="49" charset="-122"/>
                <a:ea typeface="楷体_GB2312" pitchFamily="49" charset="-122"/>
              </a:rPr>
              <a:t>解</a:t>
            </a:r>
            <a:endParaRPr lang="zh-CN" altLang="en-US" sz="2400" b="1" dirty="0">
              <a:solidFill>
                <a:srgbClr val="0000FF"/>
              </a:solidFill>
              <a:latin typeface="楷体_GB2312" pitchFamily="49" charset="-122"/>
              <a:ea typeface="楷体_GB2312" pitchFamily="49" charset="-122"/>
            </a:endParaRPr>
          </a:p>
        </p:txBody>
      </p:sp>
      <p:grpSp>
        <p:nvGrpSpPr>
          <p:cNvPr id="2" name="Group 5"/>
          <p:cNvGrpSpPr/>
          <p:nvPr/>
        </p:nvGrpSpPr>
        <p:grpSpPr>
          <a:xfrm>
            <a:off x="1968500" y="3048000"/>
            <a:ext cx="1224280" cy="965200"/>
            <a:chOff x="1968500" y="3048000"/>
            <a:chExt cx="1224280" cy="965200"/>
          </a:xfrm>
        </p:grpSpPr>
        <p:grpSp>
          <p:nvGrpSpPr>
            <p:cNvPr id="751622" name="Group 7"/>
            <p:cNvGrpSpPr/>
            <p:nvPr/>
          </p:nvGrpSpPr>
          <p:grpSpPr>
            <a:xfrm>
              <a:off x="1968500" y="3503295"/>
              <a:ext cx="1224280" cy="63500"/>
              <a:chOff x="1968500" y="3503295"/>
              <a:chExt cx="1224280" cy="63500"/>
            </a:xfrm>
          </p:grpSpPr>
          <p:sp>
            <p:nvSpPr>
              <p:cNvPr id="751623" name="Line 8"/>
              <p:cNvSpPr/>
              <p:nvPr/>
            </p:nvSpPr>
            <p:spPr>
              <a:xfrm>
                <a:off x="1968500" y="3503295"/>
                <a:ext cx="1224280" cy="0"/>
              </a:xfrm>
              <a:prstGeom prst="line">
                <a:avLst/>
              </a:prstGeom>
              <a:ln w="9525" cap="flat" cmpd="sng">
                <a:solidFill>
                  <a:schemeClr val="tx1"/>
                </a:solidFill>
                <a:prstDash val="solid"/>
                <a:round/>
                <a:headEnd type="none" w="med" len="med"/>
                <a:tailEnd type="none" w="med" len="med"/>
              </a:ln>
            </p:spPr>
          </p:sp>
          <p:sp>
            <p:nvSpPr>
              <p:cNvPr id="751624" name="Line 9"/>
              <p:cNvSpPr/>
              <p:nvPr/>
            </p:nvSpPr>
            <p:spPr>
              <a:xfrm>
                <a:off x="1968500" y="3566795"/>
                <a:ext cx="1224280" cy="0"/>
              </a:xfrm>
              <a:prstGeom prst="line">
                <a:avLst/>
              </a:prstGeom>
              <a:ln w="9525" cap="flat" cmpd="sng">
                <a:solidFill>
                  <a:schemeClr val="tx1"/>
                </a:solidFill>
                <a:prstDash val="solid"/>
                <a:round/>
                <a:headEnd type="none" w="med" len="med"/>
                <a:tailEnd type="none" w="med" len="med"/>
              </a:ln>
            </p:spPr>
          </p:sp>
        </p:grpSp>
      </p:grpSp>
      <p:sp>
        <p:nvSpPr>
          <p:cNvPr id="50188" name="Line 12"/>
          <p:cNvSpPr/>
          <p:nvPr/>
        </p:nvSpPr>
        <p:spPr>
          <a:xfrm>
            <a:off x="3359150" y="5949950"/>
            <a:ext cx="1513205" cy="0"/>
          </a:xfrm>
          <a:prstGeom prst="line">
            <a:avLst/>
          </a:prstGeom>
          <a:ln w="28575" cap="flat" cmpd="sng">
            <a:solidFill>
              <a:srgbClr val="FF33CC"/>
            </a:solidFill>
            <a:prstDash val="dash"/>
            <a:round/>
            <a:headEnd type="none" w="med" len="med"/>
            <a:tailEnd type="none" w="med" len="med"/>
          </a:ln>
        </p:spPr>
      </p:sp>
      <p:sp>
        <p:nvSpPr>
          <p:cNvPr id="50189" name="Line 13"/>
          <p:cNvSpPr/>
          <p:nvPr/>
        </p:nvSpPr>
        <p:spPr>
          <a:xfrm>
            <a:off x="3648075" y="4724400"/>
            <a:ext cx="0" cy="1441450"/>
          </a:xfrm>
          <a:prstGeom prst="line">
            <a:avLst/>
          </a:prstGeom>
          <a:ln w="28575" cap="flat" cmpd="sng">
            <a:solidFill>
              <a:srgbClr val="FF33CC"/>
            </a:solidFill>
            <a:prstDash val="dash"/>
            <a:round/>
            <a:headEnd type="none" w="med" len="med"/>
            <a:tailEnd type="none" w="med" len="med"/>
          </a:ln>
        </p:spPr>
      </p:sp>
      <p:grpSp>
        <p:nvGrpSpPr>
          <p:cNvPr id="4" name="Group 15"/>
          <p:cNvGrpSpPr/>
          <p:nvPr/>
        </p:nvGrpSpPr>
        <p:grpSpPr>
          <a:xfrm>
            <a:off x="1968500" y="4942205"/>
            <a:ext cx="1224280" cy="518795"/>
            <a:chOff x="1968500" y="4942205"/>
            <a:chExt cx="1224280" cy="518795"/>
          </a:xfrm>
        </p:grpSpPr>
        <p:grpSp>
          <p:nvGrpSpPr>
            <p:cNvPr id="751632" name="Group 17"/>
            <p:cNvGrpSpPr/>
            <p:nvPr/>
          </p:nvGrpSpPr>
          <p:grpSpPr>
            <a:xfrm>
              <a:off x="1968500" y="5397500"/>
              <a:ext cx="1224280" cy="63500"/>
              <a:chOff x="1968500" y="5397500"/>
              <a:chExt cx="1224280" cy="63500"/>
            </a:xfrm>
          </p:grpSpPr>
          <p:sp>
            <p:nvSpPr>
              <p:cNvPr id="751633" name="Line 18"/>
              <p:cNvSpPr/>
              <p:nvPr/>
            </p:nvSpPr>
            <p:spPr>
              <a:xfrm>
                <a:off x="1968500" y="5397500"/>
                <a:ext cx="1224280" cy="0"/>
              </a:xfrm>
              <a:prstGeom prst="line">
                <a:avLst/>
              </a:prstGeom>
              <a:ln w="9525" cap="flat" cmpd="sng">
                <a:solidFill>
                  <a:schemeClr val="tx1"/>
                </a:solidFill>
                <a:prstDash val="solid"/>
                <a:round/>
                <a:headEnd type="none" w="med" len="med"/>
                <a:tailEnd type="none" w="med" len="med"/>
              </a:ln>
            </p:spPr>
          </p:sp>
          <p:sp>
            <p:nvSpPr>
              <p:cNvPr id="751634" name="Line 19"/>
              <p:cNvSpPr/>
              <p:nvPr/>
            </p:nvSpPr>
            <p:spPr>
              <a:xfrm>
                <a:off x="1968500" y="5461000"/>
                <a:ext cx="1224280" cy="0"/>
              </a:xfrm>
              <a:prstGeom prst="line">
                <a:avLst/>
              </a:prstGeom>
              <a:ln w="9525" cap="flat" cmpd="sng">
                <a:solidFill>
                  <a:schemeClr val="tx1"/>
                </a:solidFill>
                <a:prstDash val="solid"/>
                <a:round/>
                <a:headEnd type="none" w="med" len="med"/>
                <a:tailEnd type="none" w="med" len="med"/>
              </a:ln>
            </p:spPr>
          </p:sp>
        </p:grpSp>
      </p:grpSp>
      <p:sp>
        <p:nvSpPr>
          <p:cNvPr id="50198" name="Line 22"/>
          <p:cNvSpPr/>
          <p:nvPr/>
        </p:nvSpPr>
        <p:spPr>
          <a:xfrm>
            <a:off x="3359150" y="2781300"/>
            <a:ext cx="2160905" cy="0"/>
          </a:xfrm>
          <a:prstGeom prst="line">
            <a:avLst/>
          </a:prstGeom>
          <a:ln w="28575" cap="flat" cmpd="sng">
            <a:solidFill>
              <a:srgbClr val="FF33CC"/>
            </a:solidFill>
            <a:prstDash val="dash"/>
            <a:round/>
            <a:headEnd type="none" w="med" len="med"/>
            <a:tailEnd type="none" w="med" len="med"/>
          </a:ln>
        </p:spPr>
      </p:sp>
      <p:sp>
        <p:nvSpPr>
          <p:cNvPr id="50199" name="Line 23"/>
          <p:cNvSpPr/>
          <p:nvPr/>
        </p:nvSpPr>
        <p:spPr>
          <a:xfrm>
            <a:off x="4784725" y="2637155"/>
            <a:ext cx="0" cy="1800225"/>
          </a:xfrm>
          <a:prstGeom prst="line">
            <a:avLst/>
          </a:prstGeom>
          <a:ln w="28575" cap="flat" cmpd="sng">
            <a:solidFill>
              <a:srgbClr val="FF33CC"/>
            </a:solidFill>
            <a:prstDash val="dash"/>
            <a:round/>
            <a:headEnd type="none" w="med" len="med"/>
            <a:tailEnd type="none" w="med" len="med"/>
          </a:ln>
        </p:spPr>
      </p:sp>
      <p:pic>
        <p:nvPicPr>
          <p:cNvPr id="121857" name="图片 121856" descr="ppt/media/image467.wmf"/>
          <p:cNvPicPr/>
          <p:nvPr/>
        </p:nvPicPr>
        <p:blipFill>
          <a:blip r:embed="rId1"/>
          <a:stretch>
            <a:fillRect/>
          </a:stretch>
        </p:blipFill>
        <p:spPr>
          <a:xfrm>
            <a:off x="3257550" y="4699000"/>
            <a:ext cx="1735138" cy="1538288"/>
          </a:xfrm>
          <a:prstGeom prst="rect">
            <a:avLst/>
          </a:prstGeom>
          <a:noFill/>
          <a:ln w="38100">
            <a:noFill/>
          </a:ln>
        </p:spPr>
      </p:pic>
      <p:pic>
        <p:nvPicPr>
          <p:cNvPr id="121858" name="图片 121857" descr="ppt/media/image468.wmf"/>
          <p:cNvPicPr/>
          <p:nvPr/>
        </p:nvPicPr>
        <p:blipFill>
          <a:blip r:embed="rId2"/>
          <a:stretch>
            <a:fillRect/>
          </a:stretch>
        </p:blipFill>
        <p:spPr>
          <a:xfrm>
            <a:off x="2424113" y="404813"/>
            <a:ext cx="5624512" cy="2041525"/>
          </a:xfrm>
          <a:prstGeom prst="rect">
            <a:avLst/>
          </a:prstGeom>
          <a:noFill/>
          <a:ln w="38100">
            <a:noFill/>
          </a:ln>
        </p:spPr>
      </p:pic>
      <p:pic>
        <p:nvPicPr>
          <p:cNvPr id="121859" name="图片 121858" descr="ppt/media/image469.wmf"/>
          <p:cNvPicPr/>
          <p:nvPr/>
        </p:nvPicPr>
        <p:blipFill>
          <a:blip r:embed="rId3"/>
          <a:stretch>
            <a:fillRect/>
          </a:stretch>
        </p:blipFill>
        <p:spPr>
          <a:xfrm>
            <a:off x="2165350" y="3048000"/>
            <a:ext cx="866775" cy="501650"/>
          </a:xfrm>
          <a:prstGeom prst="rect">
            <a:avLst/>
          </a:prstGeom>
          <a:noFill/>
          <a:ln w="38100">
            <a:noFill/>
          </a:ln>
        </p:spPr>
      </p:pic>
      <p:pic>
        <p:nvPicPr>
          <p:cNvPr id="121860" name="图片 121859" descr="ppt/media/image470.wmf"/>
          <p:cNvPicPr/>
          <p:nvPr/>
        </p:nvPicPr>
        <p:blipFill>
          <a:blip r:embed="rId4"/>
          <a:stretch>
            <a:fillRect/>
          </a:stretch>
        </p:blipFill>
        <p:spPr>
          <a:xfrm>
            <a:off x="2179638" y="3511550"/>
            <a:ext cx="838200" cy="501650"/>
          </a:xfrm>
          <a:prstGeom prst="rect">
            <a:avLst/>
          </a:prstGeom>
          <a:noFill/>
          <a:ln w="38100">
            <a:noFill/>
          </a:ln>
        </p:spPr>
      </p:pic>
      <p:pic>
        <p:nvPicPr>
          <p:cNvPr id="121861" name="图片 121860" descr="ppt/media/image471.wmf"/>
          <p:cNvPicPr/>
          <p:nvPr/>
        </p:nvPicPr>
        <p:blipFill>
          <a:blip r:embed="rId5"/>
          <a:stretch>
            <a:fillRect/>
          </a:stretch>
        </p:blipFill>
        <p:spPr>
          <a:xfrm>
            <a:off x="3257550" y="2509838"/>
            <a:ext cx="2378075" cy="2041525"/>
          </a:xfrm>
          <a:prstGeom prst="rect">
            <a:avLst/>
          </a:prstGeom>
          <a:noFill/>
          <a:ln w="38100">
            <a:noFill/>
          </a:ln>
        </p:spPr>
      </p:pic>
      <p:pic>
        <p:nvPicPr>
          <p:cNvPr id="121862" name="图片 121861" descr="ppt/media/image472.wmf"/>
          <p:cNvPicPr/>
          <p:nvPr/>
        </p:nvPicPr>
        <p:blipFill>
          <a:blip r:embed="rId6"/>
          <a:stretch>
            <a:fillRect/>
          </a:stretch>
        </p:blipFill>
        <p:spPr>
          <a:xfrm>
            <a:off x="5641975" y="2762250"/>
            <a:ext cx="2182813" cy="1538288"/>
          </a:xfrm>
          <a:prstGeom prst="rect">
            <a:avLst/>
          </a:prstGeom>
          <a:noFill/>
          <a:ln w="38100">
            <a:noFill/>
          </a:ln>
        </p:spPr>
      </p:pic>
      <p:pic>
        <p:nvPicPr>
          <p:cNvPr id="121863" name="图片 121862" descr="ppt/media/image473.wmf"/>
          <p:cNvPicPr/>
          <p:nvPr/>
        </p:nvPicPr>
        <p:blipFill>
          <a:blip r:embed="rId7"/>
          <a:stretch>
            <a:fillRect/>
          </a:stretch>
        </p:blipFill>
        <p:spPr>
          <a:xfrm>
            <a:off x="2138363" y="4941888"/>
            <a:ext cx="922338" cy="501650"/>
          </a:xfrm>
          <a:prstGeom prst="rect">
            <a:avLst/>
          </a:prstGeom>
          <a:noFill/>
          <a:ln w="38100">
            <a:noFill/>
          </a:ln>
        </p:spPr>
      </p:pic>
      <p:pic>
        <p:nvPicPr>
          <p:cNvPr id="121864" name="图片 121863" descr="ppt/media/image474.wmf"/>
          <p:cNvPicPr/>
          <p:nvPr/>
        </p:nvPicPr>
        <p:blipFill>
          <a:blip r:embed="rId8"/>
          <a:stretch>
            <a:fillRect/>
          </a:stretch>
        </p:blipFill>
        <p:spPr>
          <a:xfrm>
            <a:off x="4995863" y="4951413"/>
            <a:ext cx="1316037" cy="1035050"/>
          </a:xfrm>
          <a:prstGeom prst="rect">
            <a:avLst/>
          </a:prstGeom>
          <a:noFill/>
          <a:ln w="38100">
            <a:noFill/>
          </a:ln>
        </p:spPr>
      </p:pic>
      <p:pic>
        <p:nvPicPr>
          <p:cNvPr id="121865" name="图片 121864" descr="ppt/media/image475.wmf"/>
          <p:cNvPicPr/>
          <p:nvPr/>
        </p:nvPicPr>
        <p:blipFill>
          <a:blip r:embed="rId9"/>
          <a:stretch>
            <a:fillRect/>
          </a:stretch>
        </p:blipFill>
        <p:spPr>
          <a:xfrm>
            <a:off x="6311900" y="5272088"/>
            <a:ext cx="615950" cy="390525"/>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198"/>
                                        </p:tgtEl>
                                        <p:attrNameLst>
                                          <p:attrName>style.visibility</p:attrName>
                                        </p:attrNameLst>
                                      </p:cBhvr>
                                      <p:to>
                                        <p:strVal val="visible"/>
                                      </p:to>
                                    </p:set>
                                    <p:animEffect transition="in" filter="wipe(left)">
                                      <p:cBhvr>
                                        <p:cTn id="12" dur="500"/>
                                        <p:tgtEl>
                                          <p:spTgt spid="501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0199"/>
                                        </p:tgtEl>
                                        <p:attrNameLst>
                                          <p:attrName>style.visibility</p:attrName>
                                        </p:attrNameLst>
                                      </p:cBhvr>
                                      <p:to>
                                        <p:strVal val="visible"/>
                                      </p:to>
                                    </p:set>
                                    <p:animEffect transition="in" filter="wipe(up)">
                                      <p:cBhvr>
                                        <p:cTn id="17" dur="500"/>
                                        <p:tgtEl>
                                          <p:spTgt spid="501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0188"/>
                                        </p:tgtEl>
                                        <p:attrNameLst>
                                          <p:attrName>style.visibility</p:attrName>
                                        </p:attrNameLst>
                                      </p:cBhvr>
                                      <p:to>
                                        <p:strVal val="visible"/>
                                      </p:to>
                                    </p:set>
                                    <p:animEffect transition="in" filter="wipe(left)">
                                      <p:cBhvr>
                                        <p:cTn id="27" dur="500"/>
                                        <p:tgtEl>
                                          <p:spTgt spid="5018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0189"/>
                                        </p:tgtEl>
                                        <p:attrNameLst>
                                          <p:attrName>style.visibility</p:attrName>
                                        </p:attrNameLst>
                                      </p:cBhvr>
                                      <p:to>
                                        <p:strVal val="visible"/>
                                      </p:to>
                                    </p:set>
                                    <p:animEffect transition="in" filter="wipe(up)">
                                      <p:cBhvr>
                                        <p:cTn id="32" dur="500"/>
                                        <p:tgtEl>
                                          <p:spTgt spid="50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2" name="Group 4"/>
          <p:cNvGrpSpPr/>
          <p:nvPr/>
        </p:nvGrpSpPr>
        <p:grpSpPr>
          <a:xfrm>
            <a:off x="4800600" y="2301875"/>
            <a:ext cx="1224280" cy="519430"/>
            <a:chOff x="4800600" y="2301875"/>
            <a:chExt cx="1224280" cy="519430"/>
          </a:xfrm>
        </p:grpSpPr>
        <p:grpSp>
          <p:nvGrpSpPr>
            <p:cNvPr id="752645" name="Group 6"/>
            <p:cNvGrpSpPr/>
            <p:nvPr/>
          </p:nvGrpSpPr>
          <p:grpSpPr>
            <a:xfrm>
              <a:off x="4800600" y="2757170"/>
              <a:ext cx="1224280" cy="63500"/>
              <a:chOff x="4800600" y="2757170"/>
              <a:chExt cx="1224280" cy="63500"/>
            </a:xfrm>
          </p:grpSpPr>
          <p:sp>
            <p:nvSpPr>
              <p:cNvPr id="752646" name="Line 7"/>
              <p:cNvSpPr/>
              <p:nvPr/>
            </p:nvSpPr>
            <p:spPr>
              <a:xfrm>
                <a:off x="4800600" y="2757170"/>
                <a:ext cx="1224280" cy="0"/>
              </a:xfrm>
              <a:prstGeom prst="line">
                <a:avLst/>
              </a:prstGeom>
              <a:ln w="9525" cap="flat" cmpd="sng">
                <a:solidFill>
                  <a:schemeClr val="tx1"/>
                </a:solidFill>
                <a:prstDash val="solid"/>
                <a:round/>
                <a:headEnd type="none" w="med" len="med"/>
                <a:tailEnd type="none" w="med" len="med"/>
              </a:ln>
            </p:spPr>
          </p:sp>
          <p:sp>
            <p:nvSpPr>
              <p:cNvPr id="752647" name="Line 8"/>
              <p:cNvSpPr/>
              <p:nvPr/>
            </p:nvSpPr>
            <p:spPr>
              <a:xfrm>
                <a:off x="4800600" y="2820670"/>
                <a:ext cx="1224280" cy="0"/>
              </a:xfrm>
              <a:prstGeom prst="line">
                <a:avLst/>
              </a:prstGeom>
              <a:ln w="9525" cap="flat" cmpd="sng">
                <a:solidFill>
                  <a:schemeClr val="tx1"/>
                </a:solidFill>
                <a:prstDash val="solid"/>
                <a:round/>
                <a:headEnd type="none" w="med" len="med"/>
                <a:tailEnd type="none" w="med" len="med"/>
              </a:ln>
            </p:spPr>
          </p:sp>
        </p:grpSp>
      </p:grpSp>
      <p:grpSp>
        <p:nvGrpSpPr>
          <p:cNvPr id="4" name="Group 11"/>
          <p:cNvGrpSpPr/>
          <p:nvPr/>
        </p:nvGrpSpPr>
        <p:grpSpPr>
          <a:xfrm>
            <a:off x="4184650" y="4669155"/>
            <a:ext cx="1224280" cy="518795"/>
            <a:chOff x="4184650" y="4669155"/>
            <a:chExt cx="1224280" cy="518795"/>
          </a:xfrm>
        </p:grpSpPr>
        <p:grpSp>
          <p:nvGrpSpPr>
            <p:cNvPr id="752652" name="Group 13"/>
            <p:cNvGrpSpPr/>
            <p:nvPr/>
          </p:nvGrpSpPr>
          <p:grpSpPr>
            <a:xfrm>
              <a:off x="4184650" y="5124450"/>
              <a:ext cx="1224280" cy="63500"/>
              <a:chOff x="4184650" y="5124450"/>
              <a:chExt cx="1224280" cy="63500"/>
            </a:xfrm>
          </p:grpSpPr>
          <p:sp>
            <p:nvSpPr>
              <p:cNvPr id="752653" name="Line 14"/>
              <p:cNvSpPr/>
              <p:nvPr/>
            </p:nvSpPr>
            <p:spPr>
              <a:xfrm>
                <a:off x="4184650" y="5124450"/>
                <a:ext cx="1224280" cy="0"/>
              </a:xfrm>
              <a:prstGeom prst="line">
                <a:avLst/>
              </a:prstGeom>
              <a:ln w="9525" cap="flat" cmpd="sng">
                <a:solidFill>
                  <a:schemeClr val="tx1"/>
                </a:solidFill>
                <a:prstDash val="solid"/>
                <a:round/>
                <a:headEnd type="none" w="med" len="med"/>
                <a:tailEnd type="none" w="med" len="med"/>
              </a:ln>
            </p:spPr>
          </p:sp>
          <p:sp>
            <p:nvSpPr>
              <p:cNvPr id="752654" name="Line 15"/>
              <p:cNvSpPr/>
              <p:nvPr/>
            </p:nvSpPr>
            <p:spPr>
              <a:xfrm>
                <a:off x="4184650" y="5187950"/>
                <a:ext cx="1224280" cy="0"/>
              </a:xfrm>
              <a:prstGeom prst="line">
                <a:avLst/>
              </a:prstGeom>
              <a:ln w="9525" cap="flat" cmpd="sng">
                <a:solidFill>
                  <a:schemeClr val="tx1"/>
                </a:solidFill>
                <a:prstDash val="solid"/>
                <a:round/>
                <a:headEnd type="none" w="med" len="med"/>
                <a:tailEnd type="none" w="med" len="med"/>
              </a:ln>
            </p:spPr>
          </p:sp>
        </p:grpSp>
      </p:grpSp>
      <p:sp>
        <p:nvSpPr>
          <p:cNvPr id="51218" name="Line 18"/>
          <p:cNvSpPr/>
          <p:nvPr/>
        </p:nvSpPr>
        <p:spPr>
          <a:xfrm>
            <a:off x="6224905" y="3573780"/>
            <a:ext cx="2160270" cy="0"/>
          </a:xfrm>
          <a:prstGeom prst="line">
            <a:avLst/>
          </a:prstGeom>
          <a:ln w="28575" cap="flat" cmpd="sng">
            <a:solidFill>
              <a:srgbClr val="FF33CC"/>
            </a:solidFill>
            <a:prstDash val="dash"/>
            <a:round/>
            <a:headEnd type="none" w="med" len="med"/>
            <a:tailEnd type="none" w="med" len="med"/>
          </a:ln>
        </p:spPr>
      </p:sp>
      <p:sp>
        <p:nvSpPr>
          <p:cNvPr id="51219" name="Line 19"/>
          <p:cNvSpPr/>
          <p:nvPr/>
        </p:nvSpPr>
        <p:spPr>
          <a:xfrm>
            <a:off x="7104380" y="1882775"/>
            <a:ext cx="0" cy="1906905"/>
          </a:xfrm>
          <a:prstGeom prst="line">
            <a:avLst/>
          </a:prstGeom>
          <a:ln w="28575" cap="flat" cmpd="sng">
            <a:solidFill>
              <a:srgbClr val="FF33CC"/>
            </a:solidFill>
            <a:prstDash val="dash"/>
            <a:round/>
            <a:headEnd type="none" w="med" len="med"/>
            <a:tailEnd type="none" w="med" len="med"/>
          </a:ln>
        </p:spPr>
      </p:sp>
      <p:pic>
        <p:nvPicPr>
          <p:cNvPr id="122881" name="图片 122880" descr="ppt/media/image476.wmf"/>
          <p:cNvPicPr/>
          <p:nvPr/>
        </p:nvPicPr>
        <p:blipFill>
          <a:blip r:embed="rId1"/>
          <a:stretch>
            <a:fillRect/>
          </a:stretch>
        </p:blipFill>
        <p:spPr>
          <a:xfrm>
            <a:off x="1919288" y="1760538"/>
            <a:ext cx="2825750" cy="2041525"/>
          </a:xfrm>
          <a:prstGeom prst="rect">
            <a:avLst/>
          </a:prstGeom>
          <a:noFill/>
          <a:ln w="38100">
            <a:noFill/>
          </a:ln>
        </p:spPr>
      </p:pic>
      <p:pic>
        <p:nvPicPr>
          <p:cNvPr id="122882" name="图片 122881" descr="ppt/media/image477.wmf"/>
          <p:cNvPicPr/>
          <p:nvPr/>
        </p:nvPicPr>
        <p:blipFill>
          <a:blip r:embed="rId2"/>
          <a:stretch>
            <a:fillRect/>
          </a:stretch>
        </p:blipFill>
        <p:spPr>
          <a:xfrm>
            <a:off x="5481638" y="4365625"/>
            <a:ext cx="1958975" cy="1538288"/>
          </a:xfrm>
          <a:prstGeom prst="rect">
            <a:avLst/>
          </a:prstGeom>
          <a:noFill/>
          <a:ln w="38100">
            <a:noFill/>
          </a:ln>
        </p:spPr>
      </p:pic>
      <p:pic>
        <p:nvPicPr>
          <p:cNvPr id="122883" name="图片 122882" descr="ppt/media/image469.wmf"/>
          <p:cNvPicPr/>
          <p:nvPr/>
        </p:nvPicPr>
        <p:blipFill>
          <a:blip r:embed="rId3"/>
          <a:stretch>
            <a:fillRect/>
          </a:stretch>
        </p:blipFill>
        <p:spPr>
          <a:xfrm>
            <a:off x="4997450" y="2301875"/>
            <a:ext cx="866775" cy="501650"/>
          </a:xfrm>
          <a:prstGeom prst="rect">
            <a:avLst/>
          </a:prstGeom>
          <a:noFill/>
          <a:ln w="38100">
            <a:noFill/>
          </a:ln>
        </p:spPr>
      </p:pic>
      <p:pic>
        <p:nvPicPr>
          <p:cNvPr id="122884" name="图片 122883" descr="ppt/media/image478.wmf"/>
          <p:cNvPicPr/>
          <p:nvPr/>
        </p:nvPicPr>
        <p:blipFill>
          <a:blip r:embed="rId4"/>
          <a:stretch>
            <a:fillRect/>
          </a:stretch>
        </p:blipFill>
        <p:spPr>
          <a:xfrm>
            <a:off x="6094413" y="1760538"/>
            <a:ext cx="2378075" cy="2041525"/>
          </a:xfrm>
          <a:prstGeom prst="rect">
            <a:avLst/>
          </a:prstGeom>
          <a:noFill/>
          <a:ln w="38100">
            <a:noFill/>
          </a:ln>
        </p:spPr>
      </p:pic>
      <p:pic>
        <p:nvPicPr>
          <p:cNvPr id="122885" name="图片 122884" descr="ppt/media/image479.wmf"/>
          <p:cNvPicPr/>
          <p:nvPr/>
        </p:nvPicPr>
        <p:blipFill>
          <a:blip r:embed="rId5"/>
          <a:stretch>
            <a:fillRect/>
          </a:stretch>
        </p:blipFill>
        <p:spPr>
          <a:xfrm>
            <a:off x="1919288" y="4437063"/>
            <a:ext cx="2239962" cy="1538287"/>
          </a:xfrm>
          <a:prstGeom prst="rect">
            <a:avLst/>
          </a:prstGeom>
          <a:noFill/>
          <a:ln w="38100">
            <a:noFill/>
          </a:ln>
        </p:spPr>
      </p:pic>
      <p:pic>
        <p:nvPicPr>
          <p:cNvPr id="122886" name="图片 122885" descr="ppt/media/image480.wmf"/>
          <p:cNvPicPr/>
          <p:nvPr/>
        </p:nvPicPr>
        <p:blipFill>
          <a:blip r:embed="rId6"/>
          <a:stretch>
            <a:fillRect/>
          </a:stretch>
        </p:blipFill>
        <p:spPr>
          <a:xfrm>
            <a:off x="4313238" y="4668838"/>
            <a:ext cx="1006475" cy="501650"/>
          </a:xfrm>
          <a:prstGeom prst="rect">
            <a:avLst/>
          </a:prstGeom>
          <a:noFill/>
          <a:ln w="38100">
            <a:noFill/>
          </a:ln>
        </p:spPr>
      </p:pic>
      <p:pic>
        <p:nvPicPr>
          <p:cNvPr id="122887" name="图片 122886" descr="ppt/media/image481.wmf"/>
          <p:cNvPicPr/>
          <p:nvPr/>
        </p:nvPicPr>
        <p:blipFill>
          <a:blip r:embed="rId7"/>
          <a:stretch>
            <a:fillRect/>
          </a:stretch>
        </p:blipFill>
        <p:spPr>
          <a:xfrm>
            <a:off x="7424738" y="4940300"/>
            <a:ext cx="615950" cy="390525"/>
          </a:xfrm>
          <a:prstGeom prst="rect">
            <a:avLst/>
          </a:prstGeom>
          <a:noFill/>
          <a:ln w="38100">
            <a:noFill/>
          </a:ln>
        </p:spPr>
      </p:pic>
      <p:pic>
        <p:nvPicPr>
          <p:cNvPr id="122888" name="图片 122887" descr="ppt/media/image482.wmf"/>
          <p:cNvPicPr/>
          <p:nvPr/>
        </p:nvPicPr>
        <p:blipFill>
          <a:blip r:embed="rId8"/>
          <a:stretch>
            <a:fillRect/>
          </a:stretch>
        </p:blipFill>
        <p:spPr>
          <a:xfrm>
            <a:off x="2424113" y="1196975"/>
            <a:ext cx="6324600" cy="503238"/>
          </a:xfrm>
          <a:prstGeom prst="rect">
            <a:avLst/>
          </a:prstGeom>
          <a:noFill/>
          <a:ln w="38100">
            <a:noFill/>
          </a:ln>
        </p:spPr>
      </p:pic>
      <p:pic>
        <p:nvPicPr>
          <p:cNvPr id="122889" name="图片 122888" descr="ppt/media/image465.emf"/>
          <p:cNvPicPr/>
          <p:nvPr/>
        </p:nvPicPr>
        <p:blipFill>
          <a:blip r:embed="rId9"/>
          <a:stretch>
            <a:fillRect/>
          </a:stretch>
        </p:blipFill>
        <p:spPr>
          <a:xfrm>
            <a:off x="2424113" y="1196975"/>
            <a:ext cx="3359150" cy="503238"/>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1218"/>
                                        </p:tgtEl>
                                        <p:attrNameLst>
                                          <p:attrName>style.visibility</p:attrName>
                                        </p:attrNameLst>
                                      </p:cBhvr>
                                      <p:to>
                                        <p:strVal val="visible"/>
                                      </p:to>
                                    </p:set>
                                    <p:animEffect transition="in" filter="wipe(left)">
                                      <p:cBhvr>
                                        <p:cTn id="12" dur="500"/>
                                        <p:tgtEl>
                                          <p:spTgt spid="512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1219"/>
                                        </p:tgtEl>
                                        <p:attrNameLst>
                                          <p:attrName>style.visibility</p:attrName>
                                        </p:attrNameLst>
                                      </p:cBhvr>
                                      <p:to>
                                        <p:strVal val="visible"/>
                                      </p:to>
                                    </p:set>
                                    <p:animEffect transition="in" filter="wipe(up)">
                                      <p:cBhvr>
                                        <p:cTn id="17" dur="500"/>
                                        <p:tgtEl>
                                          <p:spTgt spid="512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 name="Text Box 4"/>
          <p:cNvSpPr txBox="1"/>
          <p:nvPr/>
        </p:nvSpPr>
        <p:spPr>
          <a:xfrm>
            <a:off x="5137150" y="1428750"/>
            <a:ext cx="1409700" cy="583565"/>
          </a:xfrm>
          <a:prstGeom prst="rect">
            <a:avLst/>
          </a:prstGeom>
          <a:noFill/>
          <a:ln w="9525">
            <a:noFill/>
          </a:ln>
        </p:spPr>
        <p:txBody>
          <a:bodyPr wrap="none" anchor="t">
            <a:spAutoFit/>
          </a:bodyPr>
          <a:p>
            <a:r>
              <a:rPr lang="zh-CN" altLang="en-US" sz="3200" b="1" dirty="0">
                <a:solidFill>
                  <a:srgbClr val="FF0000"/>
                </a:solidFill>
                <a:latin typeface="楷体_GB2312" pitchFamily="49" charset="-122"/>
                <a:ea typeface="楷体_GB2312" pitchFamily="49" charset="-122"/>
              </a:rPr>
              <a:t>练 习 </a:t>
            </a:r>
            <a:endParaRPr lang="zh-CN" altLang="en-US" sz="3200" b="1" dirty="0">
              <a:solidFill>
                <a:srgbClr val="FF0000"/>
              </a:solidFill>
              <a:latin typeface="楷体_GB2312" pitchFamily="49" charset="-122"/>
              <a:ea typeface="楷体_GB2312" pitchFamily="49" charset="-122"/>
            </a:endParaRPr>
          </a:p>
        </p:txBody>
      </p:sp>
      <p:sp>
        <p:nvSpPr>
          <p:cNvPr id="3" name="Text Box 4"/>
          <p:cNvSpPr txBox="1"/>
          <p:nvPr/>
        </p:nvSpPr>
        <p:spPr>
          <a:xfrm>
            <a:off x="4667250" y="3072130"/>
            <a:ext cx="3000375" cy="460375"/>
          </a:xfrm>
          <a:prstGeom prst="rect">
            <a:avLst/>
          </a:prstGeom>
          <a:noFill/>
          <a:ln w="9525">
            <a:noFill/>
          </a:ln>
        </p:spPr>
        <p:txBody>
          <a:bodyPr anchor="t">
            <a:spAutoFit/>
          </a:bodyPr>
          <a:p>
            <a:r>
              <a:rPr lang="en-US" altLang="zh-CN" sz="2400" b="1" dirty="0">
                <a:solidFill>
                  <a:srgbClr val="000000"/>
                </a:solidFill>
                <a:latin typeface="楷体_GB2312" pitchFamily="49" charset="-122"/>
                <a:ea typeface="楷体_GB2312" pitchFamily="49" charset="-122"/>
              </a:rPr>
              <a:t>P22  8</a:t>
            </a: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楷体_GB2312" pitchFamily="49" charset="-122"/>
                <a:ea typeface="楷体_GB2312" pitchFamily="49" charset="-122"/>
              </a:rPr>
              <a:t>1</a:t>
            </a: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楷体_GB2312" pitchFamily="49" charset="-122"/>
                <a:ea typeface="楷体_GB2312" pitchFamily="49" charset="-122"/>
              </a:rPr>
              <a:t>(7)</a:t>
            </a:r>
            <a:r>
              <a:rPr lang="zh-CN" altLang="en-US" sz="2400" b="1" dirty="0">
                <a:solidFill>
                  <a:srgbClr val="000000"/>
                </a:solidFill>
                <a:latin typeface="楷体_GB2312" pitchFamily="49" charset="-122"/>
                <a:ea typeface="楷体_GB2312" pitchFamily="49" charset="-122"/>
              </a:rPr>
              <a:t> </a:t>
            </a:r>
            <a:endParaRPr lang="zh-CN" altLang="en-US" sz="2400" b="1" dirty="0">
              <a:solidFill>
                <a:srgbClr val="000000"/>
              </a:solidFill>
              <a:latin typeface="楷体_GB2312" pitchFamily="49" charset="-122"/>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54689" name="Text Box 2"/>
          <p:cNvSpPr txBox="1"/>
          <p:nvPr/>
        </p:nvSpPr>
        <p:spPr>
          <a:xfrm>
            <a:off x="2135505" y="4000500"/>
            <a:ext cx="7848600" cy="1529715"/>
          </a:xfrm>
          <a:prstGeom prst="rect">
            <a:avLst/>
          </a:prstGeom>
          <a:noFill/>
          <a:ln w="9525">
            <a:noFill/>
          </a:ln>
        </p:spPr>
        <p:txBody>
          <a:bodyPr anchor="t">
            <a:spAutoFit/>
          </a:bodyPr>
          <a:p>
            <a:pPr>
              <a:lnSpc>
                <a:spcPct val="130000"/>
              </a:lnSpc>
            </a:pPr>
            <a:r>
              <a:rPr lang="zh-CN" altLang="en-US" sz="2400" b="1" dirty="0">
                <a:solidFill>
                  <a:srgbClr val="0000FF"/>
                </a:solidFill>
                <a:latin typeface="Times New Roman" panose="02020603050405020304" pitchFamily="18" charset="0"/>
                <a:ea typeface="楷体_GB2312" pitchFamily="49" charset="-122"/>
              </a:rPr>
              <a:t>         引理</a:t>
            </a:r>
            <a:r>
              <a:rPr lang="zh-CN" altLang="en-US" sz="2400" b="1" dirty="0">
                <a:solidFill>
                  <a:srgbClr val="000000"/>
                </a:solidFill>
                <a:latin typeface="Times New Roman" panose="02020603050405020304" pitchFamily="18" charset="0"/>
                <a:ea typeface="楷体_GB2312" pitchFamily="49" charset="-122"/>
              </a:rPr>
              <a:t> </a:t>
            </a:r>
            <a:r>
              <a:rPr lang="zh-CN" altLang="en-US" sz="2400" b="1" dirty="0">
                <a:solidFill>
                  <a:srgbClr val="000000"/>
                </a:solidFill>
                <a:latin typeface="楷体_GB2312" pitchFamily="49" charset="-122"/>
                <a:ea typeface="楷体_GB2312" pitchFamily="49" charset="-122"/>
              </a:rPr>
              <a:t> </a:t>
            </a:r>
            <a:r>
              <a:rPr lang="zh-CN" altLang="en-US" sz="2400" b="1" dirty="0">
                <a:solidFill>
                  <a:srgbClr val="000000"/>
                </a:solidFill>
                <a:latin typeface="Times New Roman" panose="02020603050405020304" pitchFamily="18" charset="0"/>
                <a:ea typeface="楷体_GB2312" pitchFamily="49" charset="-122"/>
              </a:rPr>
              <a:t>一个</a:t>
            </a:r>
            <a:r>
              <a:rPr lang="en-US" altLang="zh-CN" sz="2400" b="1" i="1" dirty="0">
                <a:solidFill>
                  <a:srgbClr val="000000"/>
                </a:solidFill>
                <a:latin typeface="Times New Roman" panose="02020603050405020304" pitchFamily="18" charset="0"/>
                <a:ea typeface="楷体_GB2312" pitchFamily="49" charset="-122"/>
              </a:rPr>
              <a:t>n </a:t>
            </a:r>
            <a:r>
              <a:rPr lang="zh-CN" altLang="en-US" sz="2400" b="1" dirty="0">
                <a:solidFill>
                  <a:srgbClr val="000000"/>
                </a:solidFill>
                <a:latin typeface="Times New Roman" panose="02020603050405020304" pitchFamily="18" charset="0"/>
                <a:ea typeface="楷体_GB2312" pitchFamily="49" charset="-122"/>
              </a:rPr>
              <a:t>阶行列式，如果其中第   行所有元素除     </a:t>
            </a:r>
            <a:endParaRPr lang="zh-CN" altLang="en-US" sz="2400" b="1" dirty="0">
              <a:solidFill>
                <a:srgbClr val="000000"/>
              </a:solidFill>
              <a:latin typeface="Times New Roman" panose="02020603050405020304" pitchFamily="18" charset="0"/>
              <a:ea typeface="楷体_GB2312" pitchFamily="49" charset="-122"/>
            </a:endParaRPr>
          </a:p>
          <a:p>
            <a:pPr>
              <a:lnSpc>
                <a:spcPct val="130000"/>
              </a:lnSpc>
            </a:pPr>
            <a:r>
              <a:rPr lang="zh-CN" altLang="en-US" sz="2400" b="1" dirty="0">
                <a:solidFill>
                  <a:srgbClr val="000000"/>
                </a:solidFill>
                <a:latin typeface="Times New Roman" panose="02020603050405020304" pitchFamily="18" charset="0"/>
                <a:ea typeface="楷体_GB2312" pitchFamily="49" charset="-122"/>
              </a:rPr>
              <a:t>       外都为零，那么这行列式等于     与它的代数余子式的乘积，即                  ．</a:t>
            </a:r>
            <a:endParaRPr lang="zh-CN" altLang="en-US" sz="2400" b="1" dirty="0">
              <a:solidFill>
                <a:srgbClr val="000000"/>
              </a:solidFill>
              <a:latin typeface="Times New Roman" panose="02020603050405020304" pitchFamily="18" charset="0"/>
              <a:ea typeface="楷体_GB2312" pitchFamily="49" charset="-122"/>
            </a:endParaRPr>
          </a:p>
        </p:txBody>
      </p:sp>
      <p:sp>
        <p:nvSpPr>
          <p:cNvPr id="754695" name="Text Box 11"/>
          <p:cNvSpPr txBox="1"/>
          <p:nvPr/>
        </p:nvSpPr>
        <p:spPr>
          <a:xfrm>
            <a:off x="1703705" y="1408430"/>
            <a:ext cx="8713470" cy="570865"/>
          </a:xfrm>
          <a:prstGeom prst="rect">
            <a:avLst/>
          </a:prstGeom>
          <a:noFill/>
          <a:ln w="9525">
            <a:noFill/>
          </a:ln>
        </p:spPr>
        <p:txBody>
          <a:bodyPr anchor="t">
            <a:spAutoFit/>
          </a:bodyPr>
          <a:p>
            <a:pPr defTabSz="914400">
              <a:lnSpc>
                <a:spcPct val="130000"/>
              </a:lnSpc>
            </a:pPr>
            <a:r>
              <a:rPr lang="zh-CN" altLang="en-US" sz="2400" b="1" dirty="0">
                <a:solidFill>
                  <a:srgbClr val="0000CC"/>
                </a:solidFill>
                <a:latin typeface="Times New Roman" panose="02020603050405020304" pitchFamily="18" charset="0"/>
                <a:ea typeface="楷体_GB2312" pitchFamily="49" charset="-122"/>
              </a:rPr>
              <a:t>     一、</a:t>
            </a:r>
            <a:r>
              <a:rPr lang="zh-CN" altLang="en-US" sz="2400" b="1" dirty="0">
                <a:latin typeface="Times New Roman" panose="02020603050405020304" pitchFamily="18" charset="0"/>
                <a:ea typeface="楷体_GB2312" pitchFamily="49" charset="-122"/>
              </a:rPr>
              <a:t>余子式与代数余子式的定义与联系  </a:t>
            </a:r>
            <a:r>
              <a:rPr lang="en-US" altLang="zh-CN" sz="2400" b="1" dirty="0">
                <a:latin typeface="Times New Roman" panose="02020603050405020304" pitchFamily="18" charset="0"/>
                <a:ea typeface="楷体_GB2312" pitchFamily="49" charset="-122"/>
              </a:rPr>
              <a:t> </a:t>
            </a:r>
            <a:endParaRPr lang="en-US" altLang="zh-CN" sz="2400" b="1" dirty="0">
              <a:latin typeface="Times New Roman" panose="02020603050405020304" pitchFamily="18" charset="0"/>
              <a:ea typeface="楷体_GB2312" pitchFamily="49" charset="-122"/>
            </a:endParaRPr>
          </a:p>
        </p:txBody>
      </p:sp>
      <p:sp>
        <p:nvSpPr>
          <p:cNvPr id="16" name="Text Box 11"/>
          <p:cNvSpPr txBox="1"/>
          <p:nvPr/>
        </p:nvSpPr>
        <p:spPr>
          <a:xfrm>
            <a:off x="1809750" y="3265805"/>
            <a:ext cx="8714105" cy="570865"/>
          </a:xfrm>
          <a:prstGeom prst="rect">
            <a:avLst/>
          </a:prstGeom>
          <a:noFill/>
          <a:ln w="9525">
            <a:noFill/>
          </a:ln>
        </p:spPr>
        <p:txBody>
          <a:bodyPr anchor="t">
            <a:spAutoFit/>
          </a:bodyPr>
          <a:p>
            <a:pPr defTabSz="914400">
              <a:lnSpc>
                <a:spcPct val="130000"/>
              </a:lnSpc>
            </a:pPr>
            <a:r>
              <a:rPr lang="zh-CN" altLang="en-US" sz="2400" b="1" dirty="0">
                <a:solidFill>
                  <a:srgbClr val="0000CC"/>
                </a:solidFill>
                <a:latin typeface="Times New Roman" panose="02020603050405020304" pitchFamily="18" charset="0"/>
                <a:ea typeface="楷体_GB2312" pitchFamily="49" charset="-122"/>
              </a:rPr>
              <a:t>    二、</a:t>
            </a:r>
            <a:r>
              <a:rPr lang="zh-CN" altLang="en-US" sz="2400" b="1" dirty="0">
                <a:latin typeface="Times New Roman" panose="02020603050405020304" pitchFamily="18" charset="0"/>
                <a:ea typeface="楷体_GB2312" pitchFamily="49" charset="-122"/>
              </a:rPr>
              <a:t>按行（列）展开定理  </a:t>
            </a:r>
            <a:r>
              <a:rPr lang="en-US" altLang="zh-CN" sz="2400" b="1" dirty="0">
                <a:latin typeface="Times New Roman" panose="02020603050405020304" pitchFamily="18" charset="0"/>
                <a:ea typeface="楷体_GB2312" pitchFamily="49" charset="-122"/>
              </a:rPr>
              <a:t> </a:t>
            </a:r>
            <a:endParaRPr lang="en-US" altLang="zh-CN" sz="2400" b="1" dirty="0">
              <a:latin typeface="Times New Roman" panose="02020603050405020304" pitchFamily="18" charset="0"/>
              <a:ea typeface="楷体_GB2312" pitchFamily="49" charset="-122"/>
            </a:endParaRPr>
          </a:p>
        </p:txBody>
      </p:sp>
      <p:sp>
        <p:nvSpPr>
          <p:cNvPr id="754697" name="Text Box 11"/>
          <p:cNvSpPr txBox="1"/>
          <p:nvPr/>
        </p:nvSpPr>
        <p:spPr>
          <a:xfrm>
            <a:off x="1856105" y="571500"/>
            <a:ext cx="8713470" cy="730885"/>
          </a:xfrm>
          <a:prstGeom prst="rect">
            <a:avLst/>
          </a:prstGeom>
          <a:noFill/>
          <a:ln w="9525">
            <a:noFill/>
          </a:ln>
        </p:spPr>
        <p:txBody>
          <a:bodyPr anchor="t">
            <a:spAutoFit/>
          </a:bodyPr>
          <a:p>
            <a:pPr algn="ctr">
              <a:lnSpc>
                <a:spcPct val="130000"/>
              </a:lnSpc>
            </a:pPr>
            <a:r>
              <a:rPr lang="zh-CN" altLang="en-US" sz="3200" b="1" dirty="0">
                <a:solidFill>
                  <a:srgbClr val="FF0000"/>
                </a:solidFill>
                <a:latin typeface="Times New Roman" panose="02020603050405020304" pitchFamily="18" charset="0"/>
                <a:ea typeface="楷体_GB2312" pitchFamily="49" charset="-122"/>
              </a:rPr>
              <a:t>  小结  </a:t>
            </a:r>
            <a:r>
              <a:rPr lang="en-US" altLang="zh-CN" sz="3200" b="1" dirty="0">
                <a:solidFill>
                  <a:srgbClr val="FF0000"/>
                </a:solidFill>
                <a:latin typeface="Times New Roman" panose="02020603050405020304" pitchFamily="18" charset="0"/>
                <a:ea typeface="楷体_GB2312" pitchFamily="49" charset="-122"/>
              </a:rPr>
              <a:t> </a:t>
            </a:r>
            <a:endParaRPr lang="en-US" altLang="zh-CN" sz="3200" b="1" dirty="0">
              <a:solidFill>
                <a:srgbClr val="FF0000"/>
              </a:solidFill>
              <a:latin typeface="Times New Roman" panose="02020603050405020304" pitchFamily="18" charset="0"/>
              <a:ea typeface="楷体_GB2312" pitchFamily="49" charset="-122"/>
            </a:endParaRPr>
          </a:p>
        </p:txBody>
      </p:sp>
      <p:pic>
        <p:nvPicPr>
          <p:cNvPr id="123905" name="图片 123904" descr="ppt/media/image381.wmf"/>
          <p:cNvPicPr/>
          <p:nvPr/>
        </p:nvPicPr>
        <p:blipFill>
          <a:blip r:embed="rId1"/>
          <a:stretch>
            <a:fillRect/>
          </a:stretch>
        </p:blipFill>
        <p:spPr>
          <a:xfrm>
            <a:off x="3648075" y="5040313"/>
            <a:ext cx="1374775" cy="531812"/>
          </a:xfrm>
          <a:prstGeom prst="rect">
            <a:avLst/>
          </a:prstGeom>
          <a:noFill/>
          <a:ln w="38100">
            <a:noFill/>
          </a:ln>
        </p:spPr>
      </p:pic>
      <p:pic>
        <p:nvPicPr>
          <p:cNvPr id="123906" name="图片 123905" descr="ppt/media/image378.wmf"/>
          <p:cNvPicPr/>
          <p:nvPr/>
        </p:nvPicPr>
        <p:blipFill>
          <a:blip r:embed="rId2"/>
          <a:stretch>
            <a:fillRect/>
          </a:stretch>
        </p:blipFill>
        <p:spPr>
          <a:xfrm>
            <a:off x="7680325" y="4108450"/>
            <a:ext cx="223838" cy="390525"/>
          </a:xfrm>
          <a:prstGeom prst="rect">
            <a:avLst/>
          </a:prstGeom>
          <a:noFill/>
          <a:ln w="38100">
            <a:noFill/>
          </a:ln>
        </p:spPr>
      </p:pic>
      <p:pic>
        <p:nvPicPr>
          <p:cNvPr id="123907" name="图片 123906" descr="ppt/media/image377.wmf"/>
          <p:cNvPicPr/>
          <p:nvPr/>
        </p:nvPicPr>
        <p:blipFill>
          <a:blip r:embed="rId3"/>
          <a:stretch>
            <a:fillRect/>
          </a:stretch>
        </p:blipFill>
        <p:spPr>
          <a:xfrm>
            <a:off x="2279650" y="4514850"/>
            <a:ext cx="503238" cy="530225"/>
          </a:xfrm>
          <a:prstGeom prst="rect">
            <a:avLst/>
          </a:prstGeom>
          <a:noFill/>
          <a:ln w="38100">
            <a:noFill/>
          </a:ln>
        </p:spPr>
      </p:pic>
      <p:pic>
        <p:nvPicPr>
          <p:cNvPr id="123908" name="图片 123907" descr="ppt/media/image377.wmf"/>
          <p:cNvPicPr/>
          <p:nvPr/>
        </p:nvPicPr>
        <p:blipFill>
          <a:blip r:embed="rId3"/>
          <a:stretch>
            <a:fillRect/>
          </a:stretch>
        </p:blipFill>
        <p:spPr>
          <a:xfrm>
            <a:off x="6745288" y="4541838"/>
            <a:ext cx="503237" cy="530225"/>
          </a:xfrm>
          <a:prstGeom prst="rect">
            <a:avLst/>
          </a:prstGeom>
          <a:noFill/>
          <a:ln w="38100">
            <a:noFill/>
          </a:ln>
        </p:spPr>
      </p:pic>
      <p:pic>
        <p:nvPicPr>
          <p:cNvPr id="123909" name="图片 123908" descr="ppt/media/image376.wmf"/>
          <p:cNvPicPr/>
          <p:nvPr/>
        </p:nvPicPr>
        <p:blipFill>
          <a:blip r:embed="rId4"/>
          <a:stretch>
            <a:fillRect/>
          </a:stretch>
        </p:blipFill>
        <p:spPr>
          <a:xfrm>
            <a:off x="3360738" y="2241550"/>
            <a:ext cx="2295525" cy="61595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55713" name="AutoShape 2"/>
          <p:cNvSpPr/>
          <p:nvPr/>
        </p:nvSpPr>
        <p:spPr>
          <a:xfrm>
            <a:off x="2208530" y="549275"/>
            <a:ext cx="7848600" cy="3311525"/>
          </a:xfrm>
          <a:prstGeom prst="foldedCorner">
            <a:avLst>
              <a:gd name="adj" fmla="val 12500"/>
            </a:avLst>
          </a:prstGeom>
          <a:solidFill>
            <a:schemeClr val="folHlink"/>
          </a:solidFill>
          <a:ln w="9525" cap="flat" cmpd="sng">
            <a:solidFill>
              <a:schemeClr val="tx1"/>
            </a:solidFill>
            <a:prstDash val="solid"/>
            <a:round/>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755714" name="Text Box 3"/>
          <p:cNvSpPr txBox="1"/>
          <p:nvPr/>
        </p:nvSpPr>
        <p:spPr>
          <a:xfrm>
            <a:off x="2438400" y="552450"/>
            <a:ext cx="7620000" cy="977265"/>
          </a:xfrm>
          <a:prstGeom prst="rect">
            <a:avLst/>
          </a:prstGeom>
          <a:noFill/>
          <a:ln w="9525">
            <a:noFill/>
          </a:ln>
        </p:spPr>
        <p:txBody>
          <a:bodyPr anchor="t">
            <a:spAutoFit/>
          </a:bodyPr>
          <a:p>
            <a:pPr>
              <a:lnSpc>
                <a:spcPct val="120000"/>
              </a:lnSpc>
            </a:pPr>
            <a:r>
              <a:rPr lang="zh-CN" altLang="en-US" sz="2400" b="1" dirty="0">
                <a:solidFill>
                  <a:srgbClr val="0000FF"/>
                </a:solidFill>
                <a:latin typeface="Times New Roman" panose="02020603050405020304" pitchFamily="18" charset="0"/>
                <a:ea typeface="楷体_GB2312" pitchFamily="49" charset="-122"/>
              </a:rPr>
              <a:t>定理</a:t>
            </a:r>
            <a:r>
              <a:rPr lang="en-US" altLang="zh-CN" sz="2400" b="1" dirty="0">
                <a:solidFill>
                  <a:srgbClr val="0000FF"/>
                </a:solidFill>
                <a:latin typeface="Times New Roman" panose="02020603050405020304" pitchFamily="18" charset="0"/>
                <a:ea typeface="楷体_GB2312" pitchFamily="49" charset="-122"/>
              </a:rPr>
              <a:t>2</a:t>
            </a:r>
            <a:r>
              <a:rPr lang="en-US" altLang="zh-CN" sz="2400" b="1" dirty="0">
                <a:solidFill>
                  <a:srgbClr val="0000FF"/>
                </a:solidFill>
                <a:latin typeface="楷体_GB2312" pitchFamily="49" charset="-122"/>
                <a:ea typeface="楷体_GB2312" pitchFamily="49" charset="-122"/>
              </a:rPr>
              <a:t>  </a:t>
            </a:r>
            <a:r>
              <a:rPr lang="zh-CN" altLang="en-US" sz="2400" b="1" dirty="0">
                <a:solidFill>
                  <a:srgbClr val="000000"/>
                </a:solidFill>
                <a:latin typeface="Times New Roman" panose="02020603050405020304" pitchFamily="18" charset="0"/>
                <a:ea typeface="楷体_GB2312" pitchFamily="49" charset="-122"/>
              </a:rPr>
              <a:t>行列式等于它的任一行（列）的各元素与其对应的代数余子式乘积之和，即</a:t>
            </a:r>
            <a:endParaRPr lang="zh-CN" altLang="en-US" sz="2400" b="1" dirty="0">
              <a:solidFill>
                <a:srgbClr val="000000"/>
              </a:solidFill>
              <a:latin typeface="Times New Roman" panose="02020603050405020304" pitchFamily="18" charset="0"/>
              <a:ea typeface="楷体_GB2312" pitchFamily="49" charset="-122"/>
            </a:endParaRPr>
          </a:p>
        </p:txBody>
      </p:sp>
      <p:sp>
        <p:nvSpPr>
          <p:cNvPr id="755716" name="Rectangle 5"/>
          <p:cNvSpPr/>
          <p:nvPr/>
        </p:nvSpPr>
        <p:spPr>
          <a:xfrm>
            <a:off x="2424430" y="2246630"/>
            <a:ext cx="7772400" cy="977265"/>
          </a:xfrm>
          <a:prstGeom prst="rect">
            <a:avLst/>
          </a:prstGeom>
          <a:noFill/>
          <a:ln w="9525">
            <a:noFill/>
          </a:ln>
        </p:spPr>
        <p:txBody>
          <a:bodyPr anchor="t">
            <a:spAutoFit/>
          </a:bodyPr>
          <a:p>
            <a:pPr>
              <a:lnSpc>
                <a:spcPct val="120000"/>
              </a:lnSpc>
            </a:pPr>
            <a:r>
              <a:rPr lang="zh-CN" altLang="en-US" sz="2400" b="1" dirty="0">
                <a:solidFill>
                  <a:srgbClr val="0000FF"/>
                </a:solidFill>
                <a:latin typeface="楷体_GB2312" pitchFamily="49" charset="-122"/>
                <a:ea typeface="楷体_GB2312" pitchFamily="49" charset="-122"/>
              </a:rPr>
              <a:t>推论</a:t>
            </a:r>
            <a:r>
              <a:rPr lang="zh-CN" altLang="en-US" sz="2400" b="1" dirty="0">
                <a:solidFill>
                  <a:srgbClr val="000000"/>
                </a:solidFill>
                <a:latin typeface="楷体_GB2312" pitchFamily="49" charset="-122"/>
                <a:ea typeface="楷体_GB2312" pitchFamily="49" charset="-122"/>
              </a:rPr>
              <a:t>  行列式任一行（列）的元素与另一行（列）的对应元素的代数余子式乘积之和等于零，即</a:t>
            </a:r>
            <a:endParaRPr lang="zh-CN" altLang="en-US" sz="2400" b="1" dirty="0">
              <a:solidFill>
                <a:srgbClr val="000000"/>
              </a:solidFill>
              <a:latin typeface="楷体_GB2312" pitchFamily="49" charset="-122"/>
              <a:ea typeface="楷体_GB2312" pitchFamily="49" charset="-122"/>
            </a:endParaRPr>
          </a:p>
        </p:txBody>
      </p:sp>
      <p:sp>
        <p:nvSpPr>
          <p:cNvPr id="46089" name="Rectangle 9"/>
          <p:cNvSpPr/>
          <p:nvPr/>
        </p:nvSpPr>
        <p:spPr>
          <a:xfrm>
            <a:off x="2424430" y="3933825"/>
            <a:ext cx="2022475" cy="530225"/>
          </a:xfrm>
          <a:prstGeom prst="rect">
            <a:avLst/>
          </a:prstGeom>
          <a:noFill/>
          <a:ln w="9525">
            <a:noFill/>
          </a:ln>
        </p:spPr>
        <p:txBody>
          <a:bodyPr wrap="none" anchor="t"/>
          <a:p>
            <a:pPr>
              <a:lnSpc>
                <a:spcPct val="120000"/>
              </a:lnSpc>
            </a:pPr>
            <a:r>
              <a:rPr lang="zh-CN" altLang="en-US" sz="2400" b="1" dirty="0">
                <a:solidFill>
                  <a:srgbClr val="000000"/>
                </a:solidFill>
                <a:latin typeface="楷体_GB2312" pitchFamily="49" charset="-122"/>
                <a:ea typeface="楷体_GB2312" pitchFamily="49" charset="-122"/>
              </a:rPr>
              <a:t>综上所述，有</a:t>
            </a:r>
            <a:endParaRPr lang="zh-CN" altLang="en-US" sz="2400" b="1" dirty="0">
              <a:solidFill>
                <a:srgbClr val="000000"/>
              </a:solidFill>
              <a:latin typeface="楷体_GB2312" pitchFamily="49" charset="-122"/>
              <a:ea typeface="楷体_GB2312" pitchFamily="49" charset="-122"/>
            </a:endParaRPr>
          </a:p>
        </p:txBody>
      </p:sp>
      <p:sp>
        <p:nvSpPr>
          <p:cNvPr id="46090" name="Rectangle 10"/>
          <p:cNvSpPr/>
          <p:nvPr/>
        </p:nvSpPr>
        <p:spPr>
          <a:xfrm>
            <a:off x="2424430" y="5300980"/>
            <a:ext cx="2022475" cy="530225"/>
          </a:xfrm>
          <a:prstGeom prst="rect">
            <a:avLst/>
          </a:prstGeom>
          <a:noFill/>
          <a:ln w="9525">
            <a:noFill/>
          </a:ln>
        </p:spPr>
        <p:txBody>
          <a:bodyPr wrap="none" anchor="t"/>
          <a:p>
            <a:pPr>
              <a:lnSpc>
                <a:spcPct val="120000"/>
              </a:lnSpc>
            </a:pPr>
            <a:r>
              <a:rPr lang="zh-CN" altLang="en-US" sz="2400" b="1" dirty="0">
                <a:solidFill>
                  <a:srgbClr val="000000"/>
                </a:solidFill>
                <a:latin typeface="楷体_GB2312" pitchFamily="49" charset="-122"/>
                <a:ea typeface="楷体_GB2312" pitchFamily="49" charset="-122"/>
              </a:rPr>
              <a:t>同理可得</a:t>
            </a:r>
            <a:endParaRPr lang="zh-CN" altLang="en-US" sz="2400" b="1" dirty="0">
              <a:solidFill>
                <a:srgbClr val="000000"/>
              </a:solidFill>
              <a:latin typeface="楷体_GB2312" pitchFamily="49" charset="-122"/>
              <a:ea typeface="楷体_GB2312" pitchFamily="49" charset="-122"/>
            </a:endParaRPr>
          </a:p>
        </p:txBody>
      </p:sp>
      <p:pic>
        <p:nvPicPr>
          <p:cNvPr id="124929" name="图片 124928" descr="ppt/media/image455.emf"/>
          <p:cNvPicPr/>
          <p:nvPr/>
        </p:nvPicPr>
        <p:blipFill>
          <a:blip r:embed="rId1"/>
          <a:stretch>
            <a:fillRect/>
          </a:stretch>
        </p:blipFill>
        <p:spPr>
          <a:xfrm>
            <a:off x="3143250" y="1576388"/>
            <a:ext cx="6256338" cy="558800"/>
          </a:xfrm>
          <a:prstGeom prst="rect">
            <a:avLst/>
          </a:prstGeom>
          <a:noFill/>
          <a:ln w="38100">
            <a:noFill/>
          </a:ln>
        </p:spPr>
      </p:pic>
      <p:pic>
        <p:nvPicPr>
          <p:cNvPr id="124930" name="图片 124929" descr="ppt/media/image456.emf"/>
          <p:cNvPicPr/>
          <p:nvPr/>
        </p:nvPicPr>
        <p:blipFill>
          <a:blip r:embed="rId2"/>
          <a:stretch>
            <a:fillRect/>
          </a:stretch>
        </p:blipFill>
        <p:spPr>
          <a:xfrm>
            <a:off x="3143250" y="3257550"/>
            <a:ext cx="5362575" cy="530225"/>
          </a:xfrm>
          <a:prstGeom prst="rect">
            <a:avLst/>
          </a:prstGeom>
          <a:noFill/>
          <a:ln w="38100">
            <a:noFill/>
          </a:ln>
        </p:spPr>
      </p:pic>
      <p:pic>
        <p:nvPicPr>
          <p:cNvPr id="124931" name="图片 124930" descr="ppt/media/image457.emf"/>
          <p:cNvPicPr/>
          <p:nvPr/>
        </p:nvPicPr>
        <p:blipFill>
          <a:blip r:embed="rId3"/>
          <a:stretch>
            <a:fillRect/>
          </a:stretch>
        </p:blipFill>
        <p:spPr>
          <a:xfrm>
            <a:off x="3000375" y="4365625"/>
            <a:ext cx="5584825" cy="1031875"/>
          </a:xfrm>
          <a:prstGeom prst="rect">
            <a:avLst/>
          </a:prstGeom>
          <a:noFill/>
          <a:ln w="38100">
            <a:noFill/>
          </a:ln>
        </p:spPr>
      </p:pic>
      <p:pic>
        <p:nvPicPr>
          <p:cNvPr id="124932" name="图片 124931" descr="ppt/media/image458.emf"/>
          <p:cNvPicPr/>
          <p:nvPr/>
        </p:nvPicPr>
        <p:blipFill>
          <a:blip r:embed="rId4"/>
          <a:stretch>
            <a:fillRect/>
          </a:stretch>
        </p:blipFill>
        <p:spPr>
          <a:xfrm>
            <a:off x="3000375" y="5624513"/>
            <a:ext cx="5584825" cy="1031875"/>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6089"/>
                                        </p:tgtEl>
                                        <p:attrNameLst>
                                          <p:attrName>style.visibility</p:attrName>
                                        </p:attrNameLst>
                                      </p:cBhvr>
                                      <p:to>
                                        <p:strVal val="visible"/>
                                      </p:to>
                                    </p:set>
                                    <p:animEffect transition="in" filter="stripes(upRight))">
                                      <p:cBhvr>
                                        <p:cTn id="7" dur="500"/>
                                        <p:tgtEl>
                                          <p:spTgt spid="4608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6090"/>
                                        </p:tgtEl>
                                        <p:attrNameLst>
                                          <p:attrName>style.visibility</p:attrName>
                                        </p:attrNameLst>
                                      </p:cBhvr>
                                      <p:to>
                                        <p:strVal val="visible"/>
                                      </p:to>
                                    </p:set>
                                    <p:animEffect transition="in" filter="stripes(upRight))">
                                      <p:cBhvr>
                                        <p:cTn id="12" dur="500"/>
                                        <p:tgtEl>
                                          <p:spTgt spid="46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p:bldP spid="46090" grpId="0"/>
    </p:bldLst>
  </p:timing>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 name="Text Box 4"/>
          <p:cNvSpPr txBox="1"/>
          <p:nvPr/>
        </p:nvSpPr>
        <p:spPr>
          <a:xfrm>
            <a:off x="5137150" y="1428750"/>
            <a:ext cx="1204595" cy="583565"/>
          </a:xfrm>
          <a:prstGeom prst="rect">
            <a:avLst/>
          </a:prstGeom>
          <a:noFill/>
          <a:ln w="9525">
            <a:noFill/>
          </a:ln>
        </p:spPr>
        <p:txBody>
          <a:bodyPr wrap="none" anchor="t">
            <a:spAutoFit/>
          </a:bodyPr>
          <a:p>
            <a:r>
              <a:rPr lang="zh-CN" altLang="en-US" sz="3200" b="1" dirty="0">
                <a:solidFill>
                  <a:srgbClr val="FF0000"/>
                </a:solidFill>
                <a:latin typeface="楷体_GB2312" pitchFamily="49" charset="-122"/>
                <a:ea typeface="楷体_GB2312" pitchFamily="49" charset="-122"/>
              </a:rPr>
              <a:t>作业 </a:t>
            </a:r>
            <a:endParaRPr lang="zh-CN" altLang="en-US" sz="3200" b="1" dirty="0">
              <a:solidFill>
                <a:srgbClr val="FF0000"/>
              </a:solidFill>
              <a:latin typeface="楷体_GB2312" pitchFamily="49" charset="-122"/>
              <a:ea typeface="楷体_GB2312" pitchFamily="49" charset="-122"/>
            </a:endParaRPr>
          </a:p>
        </p:txBody>
      </p:sp>
      <p:sp>
        <p:nvSpPr>
          <p:cNvPr id="3" name="Text Box 4"/>
          <p:cNvSpPr txBox="1"/>
          <p:nvPr/>
        </p:nvSpPr>
        <p:spPr>
          <a:xfrm>
            <a:off x="4667250" y="3072130"/>
            <a:ext cx="3000375" cy="460375"/>
          </a:xfrm>
          <a:prstGeom prst="rect">
            <a:avLst/>
          </a:prstGeom>
          <a:noFill/>
          <a:ln w="9525">
            <a:noFill/>
          </a:ln>
        </p:spPr>
        <p:txBody>
          <a:bodyPr anchor="t">
            <a:spAutoFit/>
          </a:bodyPr>
          <a:p>
            <a:r>
              <a:rPr lang="en-US" altLang="zh-CN" sz="2400" b="1" dirty="0">
                <a:solidFill>
                  <a:srgbClr val="000000"/>
                </a:solidFill>
                <a:latin typeface="楷体_GB2312" pitchFamily="49" charset="-122"/>
                <a:ea typeface="楷体_GB2312" pitchFamily="49" charset="-122"/>
              </a:rPr>
              <a:t>P22  8</a:t>
            </a: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楷体_GB2312" pitchFamily="49" charset="-122"/>
                <a:ea typeface="楷体_GB2312" pitchFamily="49" charset="-122"/>
              </a:rPr>
              <a:t>2</a:t>
            </a: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楷体_GB2312" pitchFamily="49" charset="-122"/>
                <a:ea typeface="楷体_GB2312" pitchFamily="49" charset="-122"/>
              </a:rPr>
              <a:t>9</a:t>
            </a:r>
            <a:r>
              <a:rPr lang="zh-CN" altLang="en-US" sz="2400" b="1" dirty="0">
                <a:solidFill>
                  <a:srgbClr val="000000"/>
                </a:solidFill>
                <a:latin typeface="楷体_GB2312" pitchFamily="49" charset="-122"/>
                <a:ea typeface="楷体_GB2312" pitchFamily="49" charset="-122"/>
              </a:rPr>
              <a:t> </a:t>
            </a:r>
            <a:endParaRPr lang="zh-CN" altLang="en-US" sz="2400" b="1" dirty="0">
              <a:solidFill>
                <a:srgbClr val="000000"/>
              </a:solidFill>
              <a:latin typeface="楷体_GB2312" pitchFamily="49" charset="-122"/>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2050" name="Picture 2"/>
          <p:cNvPicPr/>
          <p:nvPr/>
        </p:nvPicPr>
        <p:blipFill>
          <a:blip r:embed="rId1"/>
          <a:stretch>
            <a:fillRect/>
          </a:stretch>
        </p:blipFill>
        <p:spPr>
          <a:xfrm>
            <a:off x="2641600" y="1189355"/>
            <a:ext cx="3053080" cy="1016000"/>
          </a:xfrm>
          <a:prstGeom prst="rect">
            <a:avLst/>
          </a:prstGeom>
          <a:noFill/>
          <a:ln w="9525">
            <a:noFill/>
          </a:ln>
          <a:effectLst>
            <a:outerShdw dist="107763" dir="2699999" algn="ctr" rotWithShape="0">
              <a:schemeClr val="tx1"/>
            </a:outerShdw>
          </a:effectLst>
        </p:spPr>
      </p:pic>
      <p:pic>
        <p:nvPicPr>
          <p:cNvPr id="2051" name="Picture 3">
            <a:hlinkClick r:id="rId2" action="ppaction://hlinksldjump"/>
          </p:cNvPr>
          <p:cNvPicPr>
            <a:picLocks noChangeAspect="1"/>
          </p:cNvPicPr>
          <p:nvPr/>
        </p:nvPicPr>
        <p:blipFill>
          <a:blip r:embed="rId3"/>
          <a:stretch>
            <a:fillRect/>
          </a:stretch>
        </p:blipFill>
        <p:spPr>
          <a:xfrm>
            <a:off x="4343400" y="3500755"/>
            <a:ext cx="1270000" cy="2540000"/>
          </a:xfrm>
          <a:prstGeom prst="rect">
            <a:avLst/>
          </a:prstGeom>
          <a:noFill/>
          <a:ln w="9525">
            <a:noFill/>
          </a:ln>
          <a:effectLst>
            <a:outerShdw dist="107763" dir="2699999" algn="ctr" rotWithShape="0">
              <a:schemeClr val="tx1"/>
            </a:outerShdw>
          </a:effectLst>
        </p:spPr>
      </p:pic>
      <p:pic>
        <p:nvPicPr>
          <p:cNvPr id="2052" name="Picture 4"/>
          <p:cNvPicPr>
            <a:picLocks noChangeAspect="1"/>
          </p:cNvPicPr>
          <p:nvPr/>
        </p:nvPicPr>
        <p:blipFill>
          <a:blip r:embed="rId4"/>
          <a:stretch>
            <a:fillRect/>
          </a:stretch>
        </p:blipFill>
        <p:spPr>
          <a:xfrm>
            <a:off x="2692400" y="3500755"/>
            <a:ext cx="1270000" cy="2540000"/>
          </a:xfrm>
          <a:prstGeom prst="rect">
            <a:avLst/>
          </a:prstGeom>
          <a:noFill/>
          <a:ln w="9525">
            <a:noFill/>
          </a:ln>
          <a:effectLst>
            <a:outerShdw dist="107763" dir="2699999" algn="ctr" rotWithShape="0">
              <a:schemeClr val="tx1"/>
            </a:outerShdw>
          </a:effectLst>
        </p:spPr>
      </p:pic>
      <p:pic>
        <p:nvPicPr>
          <p:cNvPr id="2053" name="Picture 5"/>
          <p:cNvPicPr/>
          <p:nvPr/>
        </p:nvPicPr>
        <p:blipFill>
          <a:blip r:embed="rId5"/>
          <a:stretch>
            <a:fillRect/>
          </a:stretch>
        </p:blipFill>
        <p:spPr>
          <a:xfrm>
            <a:off x="6350000" y="1143000"/>
            <a:ext cx="3053080" cy="1016000"/>
          </a:xfrm>
          <a:prstGeom prst="rect">
            <a:avLst/>
          </a:prstGeom>
          <a:noFill/>
          <a:ln w="9525">
            <a:noFill/>
          </a:ln>
          <a:effectLst>
            <a:outerShdw dist="107763" dir="2699999" algn="ctr" rotWithShape="0">
              <a:schemeClr val="tx1"/>
            </a:outerShdw>
          </a:effectLst>
        </p:spPr>
      </p:pic>
      <p:pic>
        <p:nvPicPr>
          <p:cNvPr id="2054" name="Picture 6"/>
          <p:cNvPicPr>
            <a:picLocks noChangeAspect="1"/>
          </p:cNvPicPr>
          <p:nvPr/>
        </p:nvPicPr>
        <p:blipFill>
          <a:blip r:embed="rId6"/>
          <a:stretch>
            <a:fillRect/>
          </a:stretch>
        </p:blipFill>
        <p:spPr>
          <a:xfrm>
            <a:off x="6375400" y="2590800"/>
            <a:ext cx="1016000" cy="2540000"/>
          </a:xfrm>
          <a:prstGeom prst="rect">
            <a:avLst/>
          </a:prstGeom>
          <a:noFill/>
          <a:ln w="9525">
            <a:noFill/>
          </a:ln>
          <a:effectLst>
            <a:outerShdw dist="107763" dir="2699999" algn="ctr" rotWithShape="0">
              <a:schemeClr val="tx1"/>
            </a:outerShdw>
          </a:effectLst>
        </p:spPr>
      </p:pic>
      <p:pic>
        <p:nvPicPr>
          <p:cNvPr id="2055" name="Picture 7">
            <a:hlinkClick r:id="rId7" action="ppaction://hlinksldjump"/>
          </p:cNvPr>
          <p:cNvPicPr>
            <a:picLocks noChangeAspect="1"/>
          </p:cNvPicPr>
          <p:nvPr/>
        </p:nvPicPr>
        <p:blipFill>
          <a:blip r:embed="rId8"/>
          <a:stretch>
            <a:fillRect/>
          </a:stretch>
        </p:blipFill>
        <p:spPr>
          <a:xfrm>
            <a:off x="7416800" y="2590800"/>
            <a:ext cx="1016000" cy="2540000"/>
          </a:xfrm>
          <a:prstGeom prst="rect">
            <a:avLst/>
          </a:prstGeom>
          <a:noFill/>
          <a:ln w="9525">
            <a:noFill/>
          </a:ln>
          <a:effectLst>
            <a:outerShdw dist="107763" dir="2699999" algn="ctr" rotWithShape="0">
              <a:schemeClr val="tx1"/>
            </a:outerShdw>
          </a:effectLst>
        </p:spPr>
      </p:pic>
      <p:pic>
        <p:nvPicPr>
          <p:cNvPr id="2056" name="Picture 8">
            <a:hlinkClick r:id="rId9" action="ppaction://hlinksldjump"/>
          </p:cNvPr>
          <p:cNvPicPr>
            <a:picLocks noChangeAspect="1"/>
          </p:cNvPicPr>
          <p:nvPr/>
        </p:nvPicPr>
        <p:blipFill>
          <a:blip r:embed="rId10"/>
          <a:stretch>
            <a:fillRect/>
          </a:stretch>
        </p:blipFill>
        <p:spPr>
          <a:xfrm>
            <a:off x="8458200" y="2590800"/>
            <a:ext cx="1016000" cy="2540000"/>
          </a:xfrm>
          <a:prstGeom prst="rect">
            <a:avLst/>
          </a:prstGeom>
          <a:noFill/>
          <a:ln w="9525">
            <a:noFill/>
          </a:ln>
          <a:effectLst>
            <a:outerShdw dist="107763" dir="2699999" algn="ctr" rotWithShape="0">
              <a:schemeClr val="tx1"/>
            </a:outerShdw>
          </a:effectLst>
        </p:spPr>
      </p:pic>
      <p:pic>
        <p:nvPicPr>
          <p:cNvPr id="2058" name="Picture 10"/>
          <p:cNvPicPr>
            <a:picLocks noChangeAspect="1"/>
          </p:cNvPicPr>
          <p:nvPr/>
        </p:nvPicPr>
        <p:blipFill>
          <a:blip r:embed="rId11"/>
          <a:stretch>
            <a:fillRect/>
          </a:stretch>
        </p:blipFill>
        <p:spPr>
          <a:xfrm>
            <a:off x="2971800" y="2133600"/>
            <a:ext cx="685800" cy="1295400"/>
          </a:xfrm>
          <a:prstGeom prst="rect">
            <a:avLst/>
          </a:prstGeom>
          <a:noFill/>
          <a:ln w="9525">
            <a:noFill/>
          </a:ln>
        </p:spPr>
      </p:pic>
      <p:pic>
        <p:nvPicPr>
          <p:cNvPr id="2059" name="Picture 11"/>
          <p:cNvPicPr>
            <a:picLocks noChangeAspect="1"/>
          </p:cNvPicPr>
          <p:nvPr/>
        </p:nvPicPr>
        <p:blipFill>
          <a:blip r:embed="rId11"/>
          <a:stretch>
            <a:fillRect/>
          </a:stretch>
        </p:blipFill>
        <p:spPr>
          <a:xfrm>
            <a:off x="4648200" y="2133600"/>
            <a:ext cx="685800" cy="1295400"/>
          </a:xfrm>
          <a:prstGeom prst="rect">
            <a:avLst/>
          </a:prstGeom>
          <a:noFill/>
          <a:ln w="9525">
            <a:noFill/>
          </a:ln>
        </p:spPr>
      </p:pic>
      <p:pic>
        <p:nvPicPr>
          <p:cNvPr id="2060" name="Picture 12"/>
          <p:cNvPicPr>
            <a:picLocks noChangeAspect="1"/>
          </p:cNvPicPr>
          <p:nvPr/>
        </p:nvPicPr>
        <p:blipFill>
          <a:blip r:embed="rId11"/>
          <a:stretch>
            <a:fillRect/>
          </a:stretch>
        </p:blipFill>
        <p:spPr>
          <a:xfrm>
            <a:off x="6764655" y="2209800"/>
            <a:ext cx="321945" cy="381000"/>
          </a:xfrm>
          <a:prstGeom prst="rect">
            <a:avLst/>
          </a:prstGeom>
          <a:noFill/>
          <a:ln w="9525">
            <a:noFill/>
          </a:ln>
        </p:spPr>
      </p:pic>
      <p:pic>
        <p:nvPicPr>
          <p:cNvPr id="2061" name="Picture 13"/>
          <p:cNvPicPr>
            <a:picLocks noChangeAspect="1"/>
          </p:cNvPicPr>
          <p:nvPr/>
        </p:nvPicPr>
        <p:blipFill>
          <a:blip r:embed="rId11"/>
          <a:stretch>
            <a:fillRect/>
          </a:stretch>
        </p:blipFill>
        <p:spPr>
          <a:xfrm>
            <a:off x="7772400" y="2209800"/>
            <a:ext cx="322580" cy="381000"/>
          </a:xfrm>
          <a:prstGeom prst="rect">
            <a:avLst/>
          </a:prstGeom>
          <a:noFill/>
          <a:ln w="9525">
            <a:noFill/>
          </a:ln>
        </p:spPr>
      </p:pic>
      <p:pic>
        <p:nvPicPr>
          <p:cNvPr id="2062" name="Picture 14"/>
          <p:cNvPicPr>
            <a:picLocks noChangeAspect="1"/>
          </p:cNvPicPr>
          <p:nvPr/>
        </p:nvPicPr>
        <p:blipFill>
          <a:blip r:embed="rId11"/>
          <a:stretch>
            <a:fillRect/>
          </a:stretch>
        </p:blipFill>
        <p:spPr>
          <a:xfrm>
            <a:off x="8745855" y="2209800"/>
            <a:ext cx="321945" cy="381000"/>
          </a:xfrm>
          <a:prstGeom prst="rect">
            <a:avLst/>
          </a:prstGeom>
          <a:noFill/>
          <a:ln w="9525">
            <a:noFill/>
          </a:ln>
        </p:spPr>
      </p:pic>
      <p:pic>
        <p:nvPicPr>
          <p:cNvPr id="2067" name="Picture 19"/>
          <p:cNvPicPr>
            <a:picLocks noChangeAspect="1"/>
          </p:cNvPicPr>
          <p:nvPr/>
        </p:nvPicPr>
        <p:blipFill>
          <a:blip r:embed="rId12"/>
          <a:stretch>
            <a:fillRect/>
          </a:stretch>
        </p:blipFill>
        <p:spPr>
          <a:xfrm>
            <a:off x="5715000" y="1492250"/>
            <a:ext cx="685800" cy="412750"/>
          </a:xfrm>
          <a:prstGeom prst="rect">
            <a:avLst/>
          </a:prstGeom>
          <a:noFill/>
          <a:ln w="9525">
            <a:noFill/>
          </a:ln>
        </p:spPr>
      </p:pic>
      <p:sp>
        <p:nvSpPr>
          <p:cNvPr id="757774" name="Text Box 21"/>
          <p:cNvSpPr txBox="1"/>
          <p:nvPr/>
        </p:nvSpPr>
        <p:spPr>
          <a:xfrm>
            <a:off x="4149725" y="349250"/>
            <a:ext cx="3434080" cy="645160"/>
          </a:xfrm>
          <a:prstGeom prst="rect">
            <a:avLst/>
          </a:prstGeom>
          <a:noFill/>
          <a:ln w="9525">
            <a:noFill/>
          </a:ln>
        </p:spPr>
        <p:txBody>
          <a:bodyPr wrap="none" anchor="t">
            <a:spAutoFit/>
          </a:bodyPr>
          <a:p>
            <a:r>
              <a:rPr lang="zh-CN" altLang="en-US" sz="3600" dirty="0">
                <a:solidFill>
                  <a:srgbClr val="0000CC"/>
                </a:solidFill>
                <a:latin typeface="Arial" panose="020B0604020202020204" pitchFamily="34" charset="0"/>
                <a:ea typeface="黑体" panose="02010609060101010101" pitchFamily="49" charset="-122"/>
              </a:rPr>
              <a:t>第一章    习题课</a:t>
            </a:r>
            <a:endParaRPr lang="zh-CN" altLang="en-US" sz="3600" dirty="0">
              <a:solidFill>
                <a:srgbClr val="0000CC"/>
              </a:solidFill>
              <a:latin typeface="Arial" panose="020B0604020202020204" pitchFamily="34" charset="0"/>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out)">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58"/>
                                        </p:tgtEl>
                                        <p:attrNameLst>
                                          <p:attrName>style.visibility</p:attrName>
                                        </p:attrNameLst>
                                      </p:cBhvr>
                                      <p:to>
                                        <p:strVal val="visible"/>
                                      </p:to>
                                    </p:set>
                                    <p:animEffect transition="in" filter="wipe(up)">
                                      <p:cBhvr>
                                        <p:cTn id="12" dur="500"/>
                                        <p:tgtEl>
                                          <p:spTgt spid="2058"/>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wipe(up)">
                                      <p:cBhvr>
                                        <p:cTn id="16" dur="500"/>
                                        <p:tgtEl>
                                          <p:spTgt spid="205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059"/>
                                        </p:tgtEl>
                                        <p:attrNameLst>
                                          <p:attrName>style.visibility</p:attrName>
                                        </p:attrNameLst>
                                      </p:cBhvr>
                                      <p:to>
                                        <p:strVal val="visible"/>
                                      </p:to>
                                    </p:set>
                                    <p:animEffect transition="in" filter="wipe(up)">
                                      <p:cBhvr>
                                        <p:cTn id="21" dur="500"/>
                                        <p:tgtEl>
                                          <p:spTgt spid="2059"/>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wipe(up)">
                                      <p:cBhvr>
                                        <p:cTn id="25" dur="500"/>
                                        <p:tgtEl>
                                          <p:spTgt spid="205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067"/>
                                        </p:tgtEl>
                                        <p:attrNameLst>
                                          <p:attrName>style.visibility</p:attrName>
                                        </p:attrNameLst>
                                      </p:cBhvr>
                                      <p:to>
                                        <p:strVal val="visible"/>
                                      </p:to>
                                    </p:set>
                                    <p:animEffect transition="in" filter="wipe(left)">
                                      <p:cBhvr>
                                        <p:cTn id="30" dur="500"/>
                                        <p:tgtEl>
                                          <p:spTgt spid="2067"/>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053"/>
                                        </p:tgtEl>
                                        <p:attrNameLst>
                                          <p:attrName>style.visibility</p:attrName>
                                        </p:attrNameLst>
                                      </p:cBhvr>
                                      <p:to>
                                        <p:strVal val="visible"/>
                                      </p:to>
                                    </p:set>
                                    <p:animEffect transition="in" filter="wipe(left)">
                                      <p:cBhvr>
                                        <p:cTn id="34" dur="500"/>
                                        <p:tgtEl>
                                          <p:spTgt spid="205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060"/>
                                        </p:tgtEl>
                                        <p:attrNameLst>
                                          <p:attrName>style.visibility</p:attrName>
                                        </p:attrNameLst>
                                      </p:cBhvr>
                                      <p:to>
                                        <p:strVal val="visible"/>
                                      </p:to>
                                    </p:set>
                                    <p:animEffect transition="in" filter="wipe(up)">
                                      <p:cBhvr>
                                        <p:cTn id="39" dur="500"/>
                                        <p:tgtEl>
                                          <p:spTgt spid="2060"/>
                                        </p:tgtEl>
                                      </p:cBhvr>
                                    </p:animEffect>
                                  </p:childTnLst>
                                </p:cTn>
                              </p:par>
                            </p:childTnLst>
                          </p:cTn>
                        </p:par>
                        <p:par>
                          <p:cTn id="40" fill="hold">
                            <p:stCondLst>
                              <p:cond delay="500"/>
                            </p:stCondLst>
                            <p:childTnLst>
                              <p:par>
                                <p:cTn id="41" presetID="22" presetClass="entr" presetSubtype="1" fill="hold" nodeType="afterEffect">
                                  <p:stCondLst>
                                    <p:cond delay="0"/>
                                  </p:stCondLst>
                                  <p:childTnLst>
                                    <p:set>
                                      <p:cBhvr>
                                        <p:cTn id="42" dur="1" fill="hold">
                                          <p:stCondLst>
                                            <p:cond delay="0"/>
                                          </p:stCondLst>
                                        </p:cTn>
                                        <p:tgtEl>
                                          <p:spTgt spid="2054"/>
                                        </p:tgtEl>
                                        <p:attrNameLst>
                                          <p:attrName>style.visibility</p:attrName>
                                        </p:attrNameLst>
                                      </p:cBhvr>
                                      <p:to>
                                        <p:strVal val="visible"/>
                                      </p:to>
                                    </p:set>
                                    <p:animEffect transition="in" filter="wipe(up)">
                                      <p:cBhvr>
                                        <p:cTn id="43" dur="500"/>
                                        <p:tgtEl>
                                          <p:spTgt spid="205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2061"/>
                                        </p:tgtEl>
                                        <p:attrNameLst>
                                          <p:attrName>style.visibility</p:attrName>
                                        </p:attrNameLst>
                                      </p:cBhvr>
                                      <p:to>
                                        <p:strVal val="visible"/>
                                      </p:to>
                                    </p:set>
                                    <p:animEffect transition="in" filter="wipe(up)">
                                      <p:cBhvr>
                                        <p:cTn id="48" dur="500"/>
                                        <p:tgtEl>
                                          <p:spTgt spid="2061"/>
                                        </p:tgtEl>
                                      </p:cBhvr>
                                    </p:animEffect>
                                  </p:childTnLst>
                                </p:cTn>
                              </p:par>
                            </p:childTnLst>
                          </p:cTn>
                        </p:par>
                        <p:par>
                          <p:cTn id="49" fill="hold">
                            <p:stCondLst>
                              <p:cond delay="500"/>
                            </p:stCondLst>
                            <p:childTnLst>
                              <p:par>
                                <p:cTn id="50" presetID="22" presetClass="entr" presetSubtype="1" fill="hold" nodeType="afterEffect">
                                  <p:stCondLst>
                                    <p:cond delay="0"/>
                                  </p:stCondLst>
                                  <p:childTnLst>
                                    <p:set>
                                      <p:cBhvr>
                                        <p:cTn id="51" dur="1" fill="hold">
                                          <p:stCondLst>
                                            <p:cond delay="0"/>
                                          </p:stCondLst>
                                        </p:cTn>
                                        <p:tgtEl>
                                          <p:spTgt spid="2055"/>
                                        </p:tgtEl>
                                        <p:attrNameLst>
                                          <p:attrName>style.visibility</p:attrName>
                                        </p:attrNameLst>
                                      </p:cBhvr>
                                      <p:to>
                                        <p:strVal val="visible"/>
                                      </p:to>
                                    </p:set>
                                    <p:animEffect transition="in" filter="wipe(up)">
                                      <p:cBhvr>
                                        <p:cTn id="52" dur="500"/>
                                        <p:tgtEl>
                                          <p:spTgt spid="205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062"/>
                                        </p:tgtEl>
                                        <p:attrNameLst>
                                          <p:attrName>style.visibility</p:attrName>
                                        </p:attrNameLst>
                                      </p:cBhvr>
                                      <p:to>
                                        <p:strVal val="visible"/>
                                      </p:to>
                                    </p:set>
                                    <p:animEffect transition="in" filter="wipe(up)">
                                      <p:cBhvr>
                                        <p:cTn id="57" dur="500"/>
                                        <p:tgtEl>
                                          <p:spTgt spid="2062"/>
                                        </p:tgtEl>
                                      </p:cBhvr>
                                    </p:animEffect>
                                  </p:childTnLst>
                                </p:cTn>
                              </p:par>
                            </p:childTnLst>
                          </p:cTn>
                        </p:par>
                        <p:par>
                          <p:cTn id="58" fill="hold">
                            <p:stCondLst>
                              <p:cond delay="500"/>
                            </p:stCondLst>
                            <p:childTnLst>
                              <p:par>
                                <p:cTn id="59" presetID="22" presetClass="entr" presetSubtype="1" fill="hold" nodeType="afterEffect">
                                  <p:stCondLst>
                                    <p:cond delay="0"/>
                                  </p:stCondLst>
                                  <p:childTnLst>
                                    <p:set>
                                      <p:cBhvr>
                                        <p:cTn id="60" dur="1" fill="hold">
                                          <p:stCondLst>
                                            <p:cond delay="0"/>
                                          </p:stCondLst>
                                        </p:cTn>
                                        <p:tgtEl>
                                          <p:spTgt spid="2056"/>
                                        </p:tgtEl>
                                        <p:attrNameLst>
                                          <p:attrName>style.visibility</p:attrName>
                                        </p:attrNameLst>
                                      </p:cBhvr>
                                      <p:to>
                                        <p:strVal val="visible"/>
                                      </p:to>
                                    </p:set>
                                    <p:animEffect transition="in" filter="wipe(up)">
                                      <p:cBhvr>
                                        <p:cTn id="61"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pPr>
              <a:lnSpc>
                <a:spcPct val="150000"/>
              </a:lnSpc>
            </a:pPr>
            <a:r>
              <a:rPr lang="zh-CN" altLang="en-US" b="1"/>
              <a:t>点名，还是要在教室里才有感觉。</a:t>
            </a:r>
            <a:endParaRPr lang="zh-CN" altLang="en-US" b="1"/>
          </a:p>
          <a:p>
            <a:pPr>
              <a:lnSpc>
                <a:spcPct val="150000"/>
              </a:lnSpc>
            </a:pPr>
            <a:r>
              <a:rPr lang="zh-CN" altLang="en-US" b="1"/>
              <a:t>纯真岁月享受纯真友情，让好运把你拥抱;菁菁校园沐浴青春阳光，让快乐把你照耀!</a:t>
            </a:r>
            <a:endParaRPr lang="zh-CN" altLang="en-US" b="1"/>
          </a:p>
          <a:p>
            <a:pPr>
              <a:lnSpc>
                <a:spcPct val="150000"/>
              </a:lnSpc>
            </a:pPr>
            <a:r>
              <a:rPr lang="zh-CN" altLang="en-US" b="1"/>
              <a:t>祝你开学快乐，心情美好!</a:t>
            </a:r>
            <a:endParaRPr lang="zh-CN" altLang="en-US" b="1"/>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074" name="Rectangle 2"/>
          <p:cNvSpPr>
            <a:spLocks noChangeArrowheads="1"/>
          </p:cNvSpPr>
          <p:nvPr/>
        </p:nvSpPr>
        <p:spPr bwMode="auto">
          <a:xfrm>
            <a:off x="2962275" y="381000"/>
            <a:ext cx="2062480" cy="645160"/>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1. </a:t>
            </a:r>
            <a:r>
              <a:rPr kumimoji="0" lang="zh-CN" altLang="en-US" sz="3600" b="0" i="0" u="none"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全排列</a:t>
            </a:r>
            <a:endParaRPr kumimoji="0" lang="zh-CN" altLang="en-US" sz="3600" b="0" i="0" u="none"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endParaRPr>
          </a:p>
        </p:txBody>
      </p:sp>
      <p:sp>
        <p:nvSpPr>
          <p:cNvPr id="3075" name="Rectangle 3"/>
          <p:cNvSpPr/>
          <p:nvPr/>
        </p:nvSpPr>
        <p:spPr>
          <a:xfrm>
            <a:off x="1882775" y="1066800"/>
            <a:ext cx="8456930" cy="1308735"/>
          </a:xfrm>
          <a:prstGeom prst="rect">
            <a:avLst/>
          </a:prstGeom>
          <a:noFill/>
          <a:ln w="9525">
            <a:noFill/>
          </a:ln>
        </p:spPr>
        <p:txBody>
          <a:bodyPr anchor="t">
            <a:spAutoFit/>
          </a:bodyPr>
          <a:p>
            <a:pPr>
              <a:lnSpc>
                <a:spcPct val="110000"/>
              </a:lnSpc>
            </a:pP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把</a:t>
            </a:r>
            <a:r>
              <a:rPr lang="en-US" altLang="zh-CN" sz="2400" i="1" dirty="0">
                <a:latin typeface="Arial" panose="020B0604020202020204" pitchFamily="34" charset="0"/>
                <a:ea typeface="楷体_GB2312" pitchFamily="49" charset="-122"/>
              </a:rPr>
              <a:t>n</a:t>
            </a:r>
            <a:r>
              <a:rPr lang="zh-CN" altLang="en-US" sz="2400" dirty="0">
                <a:latin typeface="Arial" panose="020B0604020202020204" pitchFamily="34" charset="0"/>
                <a:ea typeface="楷体_GB2312" pitchFamily="49" charset="-122"/>
              </a:rPr>
              <a:t>个不同的元素排成一列</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叫做这</a:t>
            </a:r>
            <a:r>
              <a:rPr lang="en-US" altLang="zh-CN" sz="2400" i="1" dirty="0">
                <a:latin typeface="Arial" panose="020B0604020202020204" pitchFamily="34" charset="0"/>
                <a:ea typeface="楷体_GB2312" pitchFamily="49" charset="-122"/>
              </a:rPr>
              <a:t>n</a:t>
            </a:r>
            <a:r>
              <a:rPr lang="zh-CN" altLang="en-US" sz="2400" dirty="0">
                <a:latin typeface="Arial" panose="020B0604020202020204" pitchFamily="34" charset="0"/>
                <a:ea typeface="楷体_GB2312" pitchFamily="49" charset="-122"/>
              </a:rPr>
              <a:t>个元素的</a:t>
            </a:r>
            <a:r>
              <a:rPr lang="zh-CN" altLang="en-US" sz="2400" dirty="0">
                <a:solidFill>
                  <a:srgbClr val="FF3300"/>
                </a:solidFill>
                <a:latin typeface="Arial" panose="020B0604020202020204" pitchFamily="34" charset="0"/>
                <a:ea typeface="楷体_GB2312" pitchFamily="49" charset="-122"/>
              </a:rPr>
              <a:t>全排列</a:t>
            </a:r>
            <a:r>
              <a:rPr lang="en-US" altLang="zh-CN" sz="2400" dirty="0">
                <a:latin typeface="Arial" panose="020B0604020202020204" pitchFamily="34" charset="0"/>
                <a:ea typeface="楷体_GB2312" pitchFamily="49" charset="-122"/>
              </a:rPr>
              <a:t>(</a:t>
            </a:r>
            <a:r>
              <a:rPr lang="zh-CN" altLang="en-US" sz="2400" dirty="0">
                <a:latin typeface="Arial" panose="020B0604020202020204" pitchFamily="34" charset="0"/>
                <a:ea typeface="楷体_GB2312" pitchFamily="49" charset="-122"/>
              </a:rPr>
              <a:t>或</a:t>
            </a:r>
            <a:r>
              <a:rPr lang="zh-CN" altLang="en-US" sz="2400" dirty="0">
                <a:solidFill>
                  <a:srgbClr val="FF3300"/>
                </a:solidFill>
                <a:latin typeface="Arial" panose="020B0604020202020204" pitchFamily="34" charset="0"/>
                <a:ea typeface="楷体_GB2312" pitchFamily="49" charset="-122"/>
              </a:rPr>
              <a:t>排列</a:t>
            </a:r>
            <a:r>
              <a:rPr lang="en-US" altLang="zh-CN" sz="2400" dirty="0">
                <a:latin typeface="Arial" panose="020B0604020202020204" pitchFamily="34" charset="0"/>
                <a:ea typeface="楷体_GB2312" pitchFamily="49" charset="-122"/>
              </a:rPr>
              <a:t>).</a:t>
            </a:r>
            <a:endParaRPr lang="en-US" altLang="zh-CN" sz="2400" dirty="0">
              <a:latin typeface="Arial" panose="020B0604020202020204" pitchFamily="34" charset="0"/>
              <a:ea typeface="楷体_GB2312" pitchFamily="49" charset="-122"/>
            </a:endParaRPr>
          </a:p>
          <a:p>
            <a:pPr>
              <a:lnSpc>
                <a:spcPct val="110000"/>
              </a:lnSpc>
            </a:pPr>
            <a:r>
              <a:rPr lang="en-US" altLang="zh-CN" sz="2400" i="1" dirty="0">
                <a:latin typeface="Arial" panose="020B0604020202020204" pitchFamily="34" charset="0"/>
                <a:ea typeface="楷体_GB2312" pitchFamily="49" charset="-122"/>
              </a:rPr>
              <a:t>        n</a:t>
            </a:r>
            <a:r>
              <a:rPr lang="zh-CN" altLang="en-US" sz="2400" dirty="0">
                <a:latin typeface="Arial" panose="020B0604020202020204" pitchFamily="34" charset="0"/>
                <a:ea typeface="楷体_GB2312" pitchFamily="49" charset="-122"/>
              </a:rPr>
              <a:t>个不同的元素的所有排列的种数用</a:t>
            </a:r>
            <a:r>
              <a:rPr lang="en-US" altLang="zh-CN" sz="2400" i="1" dirty="0">
                <a:latin typeface="Arial" panose="020B0604020202020204" pitchFamily="34" charset="0"/>
                <a:ea typeface="楷体_GB2312" pitchFamily="49" charset="-122"/>
              </a:rPr>
              <a:t>P</a:t>
            </a:r>
            <a:r>
              <a:rPr lang="en-US" altLang="zh-CN" sz="2400" i="1" baseline="-25000" dirty="0">
                <a:latin typeface="Arial" panose="020B0604020202020204" pitchFamily="34" charset="0"/>
                <a:ea typeface="楷体_GB2312" pitchFamily="49" charset="-122"/>
              </a:rPr>
              <a:t>n</a:t>
            </a:r>
            <a:r>
              <a:rPr lang="zh-CN" altLang="en-US" sz="2400" dirty="0">
                <a:latin typeface="Arial" panose="020B0604020202020204" pitchFamily="34" charset="0"/>
                <a:ea typeface="楷体_GB2312" pitchFamily="49" charset="-122"/>
              </a:rPr>
              <a:t>表示</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且</a:t>
            </a:r>
            <a:r>
              <a:rPr lang="en-US" altLang="zh-CN" sz="2400" i="1" dirty="0">
                <a:latin typeface="Arial" panose="020B0604020202020204" pitchFamily="34" charset="0"/>
                <a:ea typeface="楷体_GB2312" pitchFamily="49" charset="-122"/>
              </a:rPr>
              <a:t>P</a:t>
            </a:r>
            <a:r>
              <a:rPr lang="en-US" altLang="zh-CN" sz="2400" i="1" baseline="-25000" dirty="0">
                <a:latin typeface="Arial" panose="020B0604020202020204" pitchFamily="34" charset="0"/>
                <a:ea typeface="楷体_GB2312" pitchFamily="49" charset="-122"/>
              </a:rPr>
              <a:t>n</a:t>
            </a:r>
            <a:r>
              <a:rPr lang="en-US" altLang="zh-CN" sz="2400" dirty="0">
                <a:latin typeface="Arial" panose="020B0604020202020204" pitchFamily="34" charset="0"/>
                <a:ea typeface="楷体_GB2312" pitchFamily="49" charset="-122"/>
              </a:rPr>
              <a:t>=</a:t>
            </a:r>
            <a:r>
              <a:rPr lang="en-US" altLang="zh-CN" sz="2400" i="1" dirty="0">
                <a:latin typeface="Arial" panose="020B0604020202020204" pitchFamily="34" charset="0"/>
                <a:ea typeface="楷体_GB2312" pitchFamily="49" charset="-122"/>
              </a:rPr>
              <a:t>n</a:t>
            </a:r>
            <a:r>
              <a:rPr lang="en-US" altLang="zh-CN" sz="2400" dirty="0">
                <a:latin typeface="Arial" panose="020B0604020202020204" pitchFamily="34" charset="0"/>
                <a:ea typeface="楷体_GB2312" pitchFamily="49" charset="-122"/>
              </a:rPr>
              <a:t>!.</a:t>
            </a:r>
            <a:endParaRPr lang="en-US" altLang="zh-CN" sz="2400" dirty="0">
              <a:latin typeface="Arial" panose="020B0604020202020204" pitchFamily="34" charset="0"/>
              <a:ea typeface="楷体_GB2312" pitchFamily="49" charset="-122"/>
            </a:endParaRPr>
          </a:p>
        </p:txBody>
      </p:sp>
      <p:sp>
        <p:nvSpPr>
          <p:cNvPr id="3078" name="Rectangle 6"/>
          <p:cNvSpPr>
            <a:spLocks noChangeArrowheads="1"/>
          </p:cNvSpPr>
          <p:nvPr/>
        </p:nvSpPr>
        <p:spPr bwMode="auto">
          <a:xfrm>
            <a:off x="2962275" y="3082925"/>
            <a:ext cx="2062480" cy="645160"/>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2. </a:t>
            </a:r>
            <a:r>
              <a:rPr kumimoji="0" lang="zh-CN" altLang="en-US" sz="3600" b="0" i="0" u="none"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逆序数</a:t>
            </a:r>
            <a:endParaRPr kumimoji="0" lang="zh-CN" altLang="en-US" sz="3600" b="0" i="0" u="none"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endParaRPr>
          </a:p>
        </p:txBody>
      </p:sp>
      <p:sp>
        <p:nvSpPr>
          <p:cNvPr id="3079" name="Rectangle 7"/>
          <p:cNvSpPr/>
          <p:nvPr/>
        </p:nvSpPr>
        <p:spPr>
          <a:xfrm>
            <a:off x="1882775" y="3733800"/>
            <a:ext cx="8456930" cy="2213610"/>
          </a:xfrm>
          <a:prstGeom prst="rect">
            <a:avLst/>
          </a:prstGeom>
          <a:noFill/>
          <a:ln w="9525">
            <a:noFill/>
          </a:ln>
        </p:spPr>
        <p:txBody>
          <a:bodyPr anchor="t">
            <a:spAutoFit/>
          </a:bodyPr>
          <a:p>
            <a:pPr>
              <a:lnSpc>
                <a:spcPct val="115000"/>
              </a:lnSpc>
            </a:pPr>
            <a:r>
              <a:rPr lang="zh-CN" altLang="en-US" sz="2400" dirty="0">
                <a:latin typeface="Arial" panose="020B0604020202020204" pitchFamily="34" charset="0"/>
                <a:ea typeface="楷体_GB2312" pitchFamily="49" charset="-122"/>
              </a:rPr>
              <a:t>　　在一个排列</a:t>
            </a:r>
            <a:r>
              <a:rPr lang="en-US" altLang="zh-CN" sz="2400" dirty="0">
                <a:latin typeface="Arial" panose="020B0604020202020204" pitchFamily="34" charset="0"/>
                <a:ea typeface="楷体_GB2312" pitchFamily="49" charset="-122"/>
              </a:rPr>
              <a:t>( </a:t>
            </a:r>
            <a:r>
              <a:rPr lang="en-US" altLang="zh-CN" sz="2400" i="1" dirty="0">
                <a:latin typeface="Arial" panose="020B0604020202020204" pitchFamily="34" charset="0"/>
                <a:ea typeface="楷体_GB2312" pitchFamily="49" charset="-122"/>
              </a:rPr>
              <a:t>i</a:t>
            </a:r>
            <a:r>
              <a:rPr lang="en-US" altLang="zh-CN" sz="2400" baseline="-25000" dirty="0">
                <a:latin typeface="Arial" panose="020B0604020202020204" pitchFamily="34" charset="0"/>
                <a:ea typeface="楷体_GB2312" pitchFamily="49" charset="-122"/>
              </a:rPr>
              <a:t>1</a:t>
            </a:r>
            <a:r>
              <a:rPr lang="en-US" altLang="zh-CN" sz="2400" dirty="0">
                <a:latin typeface="Arial" panose="020B0604020202020204" pitchFamily="34" charset="0"/>
                <a:ea typeface="楷体_GB2312" pitchFamily="49" charset="-122"/>
              </a:rPr>
              <a:t> </a:t>
            </a:r>
            <a:r>
              <a:rPr lang="en-US" altLang="zh-CN" sz="2400" i="1" dirty="0">
                <a:latin typeface="Arial" panose="020B0604020202020204" pitchFamily="34" charset="0"/>
                <a:ea typeface="楷体_GB2312" pitchFamily="49" charset="-122"/>
              </a:rPr>
              <a:t>i</a:t>
            </a:r>
            <a:r>
              <a:rPr lang="en-US" altLang="zh-CN" sz="2400" baseline="-25000" dirty="0">
                <a:latin typeface="Arial" panose="020B0604020202020204" pitchFamily="34" charset="0"/>
                <a:ea typeface="楷体_GB2312" pitchFamily="49" charset="-122"/>
              </a:rPr>
              <a:t>2 </a:t>
            </a:r>
            <a:r>
              <a:rPr lang="en-US" altLang="zh-CN" sz="2400" dirty="0">
                <a:latin typeface="Arial" panose="020B0604020202020204" pitchFamily="34" charset="0"/>
                <a:ea typeface="楷体_GB2312" pitchFamily="49" charset="-122"/>
                <a:sym typeface="Symbol" panose="05050102010706020507" pitchFamily="18" charset="2"/>
              </a:rPr>
              <a:t>···</a:t>
            </a:r>
            <a:r>
              <a:rPr lang="en-US" altLang="zh-CN" sz="2400" dirty="0">
                <a:latin typeface="Arial" panose="020B0604020202020204" pitchFamily="34" charset="0"/>
                <a:ea typeface="楷体_GB2312" pitchFamily="49" charset="-122"/>
              </a:rPr>
              <a:t> </a:t>
            </a:r>
            <a:r>
              <a:rPr lang="en-US" altLang="zh-CN" sz="2400" i="1" dirty="0">
                <a:latin typeface="Arial" panose="020B0604020202020204" pitchFamily="34" charset="0"/>
                <a:ea typeface="楷体_GB2312" pitchFamily="49" charset="-122"/>
              </a:rPr>
              <a:t>i</a:t>
            </a:r>
            <a:r>
              <a:rPr lang="en-US" altLang="zh-CN" sz="2400" i="1" baseline="-25000" dirty="0">
                <a:latin typeface="Arial" panose="020B0604020202020204" pitchFamily="34" charset="0"/>
                <a:ea typeface="楷体_GB2312" pitchFamily="49" charset="-122"/>
              </a:rPr>
              <a:t>s</a:t>
            </a:r>
            <a:r>
              <a:rPr lang="en-US" altLang="zh-CN" sz="2400" dirty="0">
                <a:latin typeface="Arial" panose="020B0604020202020204" pitchFamily="34" charset="0"/>
                <a:ea typeface="楷体_GB2312" pitchFamily="49" charset="-122"/>
              </a:rPr>
              <a:t> </a:t>
            </a:r>
            <a:r>
              <a:rPr lang="en-US" altLang="zh-CN" sz="2400" dirty="0">
                <a:latin typeface="Arial" panose="020B0604020202020204" pitchFamily="34" charset="0"/>
                <a:ea typeface="楷体_GB2312" pitchFamily="49" charset="-122"/>
                <a:sym typeface="Symbol" panose="05050102010706020507" pitchFamily="18" charset="2"/>
              </a:rPr>
              <a:t>··· </a:t>
            </a:r>
            <a:r>
              <a:rPr lang="en-US" altLang="zh-CN" sz="2400" i="1" dirty="0">
                <a:latin typeface="Arial" panose="020B0604020202020204" pitchFamily="34" charset="0"/>
                <a:ea typeface="楷体_GB2312" pitchFamily="49" charset="-122"/>
              </a:rPr>
              <a:t>i</a:t>
            </a:r>
            <a:r>
              <a:rPr lang="en-US" altLang="zh-CN" sz="2400" i="1" baseline="-25000" dirty="0">
                <a:latin typeface="Arial" panose="020B0604020202020204" pitchFamily="34" charset="0"/>
                <a:ea typeface="楷体_GB2312" pitchFamily="49" charset="-122"/>
              </a:rPr>
              <a:t>t</a:t>
            </a:r>
            <a:r>
              <a:rPr lang="en-US" altLang="zh-CN" sz="2400" dirty="0">
                <a:latin typeface="Arial" panose="020B0604020202020204" pitchFamily="34" charset="0"/>
                <a:ea typeface="楷体_GB2312" pitchFamily="49" charset="-122"/>
              </a:rPr>
              <a:t> </a:t>
            </a:r>
            <a:r>
              <a:rPr lang="en-US" altLang="zh-CN" sz="2400" dirty="0">
                <a:latin typeface="Arial" panose="020B0604020202020204" pitchFamily="34" charset="0"/>
                <a:ea typeface="楷体_GB2312" pitchFamily="49" charset="-122"/>
                <a:sym typeface="Symbol" panose="05050102010706020507" pitchFamily="18" charset="2"/>
              </a:rPr>
              <a:t>··· </a:t>
            </a:r>
            <a:r>
              <a:rPr lang="en-US" altLang="zh-CN" sz="2400" i="1" dirty="0">
                <a:latin typeface="Arial" panose="020B0604020202020204" pitchFamily="34" charset="0"/>
                <a:ea typeface="楷体_GB2312" pitchFamily="49" charset="-122"/>
              </a:rPr>
              <a:t>i</a:t>
            </a:r>
            <a:r>
              <a:rPr lang="en-US" altLang="zh-CN" sz="2400" i="1" baseline="-25000" dirty="0">
                <a:latin typeface="Arial" panose="020B0604020202020204" pitchFamily="34" charset="0"/>
                <a:ea typeface="楷体_GB2312" pitchFamily="49" charset="-122"/>
              </a:rPr>
              <a:t>n</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中</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若数 </a:t>
            </a:r>
            <a:r>
              <a:rPr lang="en-US" altLang="zh-CN" sz="2400" i="1" dirty="0">
                <a:latin typeface="Arial" panose="020B0604020202020204" pitchFamily="34" charset="0"/>
                <a:ea typeface="楷体_GB2312" pitchFamily="49" charset="-122"/>
              </a:rPr>
              <a:t>i</a:t>
            </a:r>
            <a:r>
              <a:rPr lang="en-US" altLang="zh-CN" sz="2400" i="1" baseline="-25000" dirty="0">
                <a:latin typeface="Arial" panose="020B0604020202020204" pitchFamily="34" charset="0"/>
                <a:ea typeface="楷体_GB2312" pitchFamily="49" charset="-122"/>
              </a:rPr>
              <a:t>s</a:t>
            </a:r>
            <a:r>
              <a:rPr lang="en-US" altLang="zh-CN" sz="2400" dirty="0">
                <a:latin typeface="Arial" panose="020B0604020202020204" pitchFamily="34" charset="0"/>
                <a:ea typeface="楷体_GB2312" pitchFamily="49" charset="-122"/>
              </a:rPr>
              <a:t>&gt;</a:t>
            </a:r>
            <a:r>
              <a:rPr lang="en-US" altLang="zh-CN" sz="2400" i="1" dirty="0">
                <a:latin typeface="Arial" panose="020B0604020202020204" pitchFamily="34" charset="0"/>
                <a:ea typeface="楷体_GB2312" pitchFamily="49" charset="-122"/>
              </a:rPr>
              <a:t>i</a:t>
            </a:r>
            <a:r>
              <a:rPr lang="en-US" altLang="zh-CN" sz="2400" i="1" baseline="-25000" dirty="0">
                <a:latin typeface="Arial" panose="020B0604020202020204" pitchFamily="34" charset="0"/>
                <a:ea typeface="楷体_GB2312" pitchFamily="49" charset="-122"/>
              </a:rPr>
              <a:t>t </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则称这两个数组成一个逆序</a:t>
            </a:r>
            <a:r>
              <a:rPr lang="en-US" altLang="zh-CN" sz="2400" dirty="0">
                <a:latin typeface="Arial" panose="020B0604020202020204" pitchFamily="34" charset="0"/>
                <a:ea typeface="楷体_GB2312" pitchFamily="49" charset="-122"/>
              </a:rPr>
              <a:t>.</a:t>
            </a:r>
            <a:endParaRPr lang="en-US" altLang="zh-CN" sz="2400" dirty="0">
              <a:latin typeface="Arial" panose="020B0604020202020204" pitchFamily="34" charset="0"/>
              <a:ea typeface="楷体_GB2312" pitchFamily="49" charset="-122"/>
            </a:endParaRPr>
          </a:p>
          <a:p>
            <a:pPr>
              <a:lnSpc>
                <a:spcPct val="115000"/>
              </a:lnSpc>
            </a:pP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一个排列中所有逆序的总数称为此排列的</a:t>
            </a:r>
            <a:r>
              <a:rPr lang="zh-CN" altLang="en-US" sz="2400" dirty="0">
                <a:solidFill>
                  <a:srgbClr val="FF3300"/>
                </a:solidFill>
                <a:latin typeface="Arial" panose="020B0604020202020204" pitchFamily="34" charset="0"/>
                <a:ea typeface="楷体_GB2312" pitchFamily="49" charset="-122"/>
              </a:rPr>
              <a:t>逆序数</a:t>
            </a:r>
            <a:r>
              <a:rPr lang="zh-CN" altLang="en-US" sz="2400" dirty="0">
                <a:latin typeface="Arial" panose="020B0604020202020204" pitchFamily="34" charset="0"/>
                <a:ea typeface="楷体_GB2312" pitchFamily="49" charset="-122"/>
              </a:rPr>
              <a:t>．</a:t>
            </a:r>
            <a:endParaRPr lang="zh-CN" altLang="en-US" sz="2400" dirty="0">
              <a:latin typeface="Arial" panose="020B0604020202020204" pitchFamily="34" charset="0"/>
              <a:ea typeface="楷体_GB2312" pitchFamily="49" charset="-122"/>
            </a:endParaRPr>
          </a:p>
          <a:p>
            <a:pPr>
              <a:lnSpc>
                <a:spcPct val="115000"/>
              </a:lnSpc>
            </a:pPr>
            <a:r>
              <a:rPr lang="zh-CN" altLang="en-US" sz="2400" dirty="0">
                <a:latin typeface="Arial" panose="020B0604020202020204" pitchFamily="34" charset="0"/>
                <a:ea typeface="楷体_GB2312" pitchFamily="49" charset="-122"/>
              </a:rPr>
              <a:t>        逆序数为奇数的排列称为</a:t>
            </a:r>
            <a:r>
              <a:rPr lang="zh-CN" altLang="en-US" sz="2400" dirty="0">
                <a:solidFill>
                  <a:srgbClr val="FF3300"/>
                </a:solidFill>
                <a:latin typeface="Arial" panose="020B0604020202020204" pitchFamily="34" charset="0"/>
                <a:ea typeface="楷体_GB2312" pitchFamily="49" charset="-122"/>
              </a:rPr>
              <a:t>奇排列</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逆序数为偶数的排列称为</a:t>
            </a:r>
            <a:r>
              <a:rPr lang="zh-CN" altLang="en-US" sz="2400" dirty="0">
                <a:solidFill>
                  <a:srgbClr val="FF3300"/>
                </a:solidFill>
                <a:latin typeface="Arial" panose="020B0604020202020204" pitchFamily="34" charset="0"/>
                <a:ea typeface="楷体_GB2312" pitchFamily="49" charset="-122"/>
              </a:rPr>
              <a:t>偶排列</a:t>
            </a:r>
            <a:r>
              <a:rPr lang="en-US" altLang="zh-CN" sz="2400" dirty="0">
                <a:latin typeface="Arial" panose="020B0604020202020204" pitchFamily="34" charset="0"/>
                <a:ea typeface="楷体_GB2312" pitchFamily="49" charset="-122"/>
              </a:rPr>
              <a:t>.</a:t>
            </a:r>
            <a:endParaRPr lang="en-US" altLang="zh-CN" sz="2400" dirty="0">
              <a:latin typeface="Arial" panose="020B0604020202020204" pitchFamily="34" charset="0"/>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074">
                                            <p:txEl>
                                              <p:pRg st="4294967295" end="4294967295"/>
                                            </p:txEl>
                                          </p:spTgt>
                                        </p:tgtEl>
                                        <p:attrNameLst>
                                          <p:attrName>style.visibility</p:attrName>
                                        </p:attrNameLst>
                                      </p:cBhvr>
                                      <p:to>
                                        <p:strVal val="visible"/>
                                      </p:to>
                                    </p:set>
                                    <p:animEffect transition="in" filter="box(out)">
                                      <p:cBhvr>
                                        <p:cTn id="7" dur="500"/>
                                        <p:tgtEl>
                                          <p:spTgt spid="3074">
                                            <p:txEl>
                                              <p:pRg st="4294967295" end="4294967295"/>
                                            </p:txEl>
                                          </p:spTgt>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3074">
                                            <p:txEl>
                                              <p:pRg st="0" end="0"/>
                                            </p:txEl>
                                          </p:spTgt>
                                        </p:tgtEl>
                                        <p:attrNameLst>
                                          <p:attrName>style.visibility</p:attrName>
                                        </p:attrNameLst>
                                      </p:cBhvr>
                                      <p:to>
                                        <p:strVal val="visible"/>
                                      </p:to>
                                    </p:set>
                                    <p:animEffect transition="in" filter="box(out)">
                                      <p:cBhvr>
                                        <p:cTn id="11" dur="500"/>
                                        <p:tgtEl>
                                          <p:spTgt spid="3074">
                                            <p:txEl>
                                              <p:pRg st="0" end="7"/>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3075">
                                            <p:txEl>
                                              <p:pRg st="0" end="0"/>
                                            </p:txEl>
                                          </p:spTgt>
                                        </p:tgtEl>
                                        <p:attrNameLst>
                                          <p:attrName>style.visibility</p:attrName>
                                        </p:attrNameLst>
                                      </p:cBhvr>
                                      <p:to>
                                        <p:strVal val="visible"/>
                                      </p:to>
                                    </p:set>
                                    <p:animEffect transition="in" filter="box(out)">
                                      <p:cBhvr>
                                        <p:cTn id="16" dur="500"/>
                                        <p:tgtEl>
                                          <p:spTgt spid="3075">
                                            <p:txEl>
                                              <p:pRg st="0" end="4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3075">
                                            <p:txEl>
                                              <p:pRg st="40" end="78"/>
                                            </p:txEl>
                                          </p:spTgt>
                                        </p:tgtEl>
                                        <p:attrNameLst>
                                          <p:attrName>style.visibility</p:attrName>
                                        </p:attrNameLst>
                                      </p:cBhvr>
                                      <p:to>
                                        <p:strVal val="visible"/>
                                      </p:to>
                                    </p:set>
                                    <p:animEffect transition="in" filter="box(out)">
                                      <p:cBhvr>
                                        <p:cTn id="21" dur="500"/>
                                        <p:tgtEl>
                                          <p:spTgt spid="3075">
                                            <p:txEl>
                                              <p:pRg st="40" end="7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3078">
                                            <p:txEl>
                                              <p:pRg st="4294967295" end="4294967295"/>
                                            </p:txEl>
                                          </p:spTgt>
                                        </p:tgtEl>
                                        <p:attrNameLst>
                                          <p:attrName>style.visibility</p:attrName>
                                        </p:attrNameLst>
                                      </p:cBhvr>
                                      <p:to>
                                        <p:strVal val="visible"/>
                                      </p:to>
                                    </p:set>
                                    <p:animEffect transition="in" filter="box(out)">
                                      <p:cBhvr>
                                        <p:cTn id="26" dur="500"/>
                                        <p:tgtEl>
                                          <p:spTgt spid="3078">
                                            <p:txEl>
                                              <p:pRg st="4294967295" end="429496729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3078">
                                            <p:txEl>
                                              <p:pRg st="0" end="0"/>
                                            </p:txEl>
                                          </p:spTgt>
                                        </p:tgtEl>
                                        <p:attrNameLst>
                                          <p:attrName>style.visibility</p:attrName>
                                        </p:attrNameLst>
                                      </p:cBhvr>
                                      <p:to>
                                        <p:strVal val="visible"/>
                                      </p:to>
                                    </p:set>
                                    <p:animEffect transition="in" filter="box(out)">
                                      <p:cBhvr>
                                        <p:cTn id="31" dur="500"/>
                                        <p:tgtEl>
                                          <p:spTgt spid="3078">
                                            <p:txEl>
                                              <p:pRg st="0"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32" fill="hold" grpId="0" nodeType="clickEffect">
                                  <p:stCondLst>
                                    <p:cond delay="0"/>
                                  </p:stCondLst>
                                  <p:childTnLst>
                                    <p:set>
                                      <p:cBhvr>
                                        <p:cTn id="35" dur="1" fill="hold">
                                          <p:stCondLst>
                                            <p:cond delay="0"/>
                                          </p:stCondLst>
                                        </p:cTn>
                                        <p:tgtEl>
                                          <p:spTgt spid="3079">
                                            <p:txEl>
                                              <p:pRg st="0" end="0"/>
                                            </p:txEl>
                                          </p:spTgt>
                                        </p:tgtEl>
                                        <p:attrNameLst>
                                          <p:attrName>style.visibility</p:attrName>
                                        </p:attrNameLst>
                                      </p:cBhvr>
                                      <p:to>
                                        <p:strVal val="visible"/>
                                      </p:to>
                                    </p:set>
                                    <p:animEffect transition="in" filter="box(out)">
                                      <p:cBhvr>
                                        <p:cTn id="36" dur="500"/>
                                        <p:tgtEl>
                                          <p:spTgt spid="3079">
                                            <p:txEl>
                                              <p:pRg st="0" end="6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32" fill="hold" grpId="0" nodeType="clickEffect">
                                  <p:stCondLst>
                                    <p:cond delay="0"/>
                                  </p:stCondLst>
                                  <p:childTnLst>
                                    <p:set>
                                      <p:cBhvr>
                                        <p:cTn id="40" dur="1" fill="hold">
                                          <p:stCondLst>
                                            <p:cond delay="0"/>
                                          </p:stCondLst>
                                        </p:cTn>
                                        <p:tgtEl>
                                          <p:spTgt spid="3079">
                                            <p:txEl>
                                              <p:pRg st="65" end="96"/>
                                            </p:txEl>
                                          </p:spTgt>
                                        </p:tgtEl>
                                        <p:attrNameLst>
                                          <p:attrName>style.visibility</p:attrName>
                                        </p:attrNameLst>
                                      </p:cBhvr>
                                      <p:to>
                                        <p:strVal val="visible"/>
                                      </p:to>
                                    </p:set>
                                    <p:animEffect transition="in" filter="box(out)">
                                      <p:cBhvr>
                                        <p:cTn id="41" dur="500"/>
                                        <p:tgtEl>
                                          <p:spTgt spid="3079">
                                            <p:txEl>
                                              <p:pRg st="65" end="9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32" fill="hold" grpId="0" nodeType="clickEffect">
                                  <p:stCondLst>
                                    <p:cond delay="0"/>
                                  </p:stCondLst>
                                  <p:childTnLst>
                                    <p:set>
                                      <p:cBhvr>
                                        <p:cTn id="45" dur="1" fill="hold">
                                          <p:stCondLst>
                                            <p:cond delay="0"/>
                                          </p:stCondLst>
                                        </p:cTn>
                                        <p:tgtEl>
                                          <p:spTgt spid="3079">
                                            <p:txEl>
                                              <p:pRg st="96" end="136"/>
                                            </p:txEl>
                                          </p:spTgt>
                                        </p:tgtEl>
                                        <p:attrNameLst>
                                          <p:attrName>style.visibility</p:attrName>
                                        </p:attrNameLst>
                                      </p:cBhvr>
                                      <p:to>
                                        <p:strVal val="visible"/>
                                      </p:to>
                                    </p:set>
                                    <p:animEffect transition="in" filter="box(out)">
                                      <p:cBhvr>
                                        <p:cTn id="46" dur="500"/>
                                        <p:tgtEl>
                                          <p:spTgt spid="3079">
                                            <p:txEl>
                                              <p:pRg st="96" end="13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dvAuto="1000" build="p"/>
      <p:bldP spid="3075" grpId="0" build="p"/>
      <p:bldP spid="3078" grpId="0" build="p"/>
      <p:bldP spid="3079" grpId="0" build="p"/>
    </p:bldLst>
  </p:timing>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098" name="Rectangle 2"/>
          <p:cNvSpPr>
            <a:spLocks noChangeArrowheads="1"/>
          </p:cNvSpPr>
          <p:nvPr/>
        </p:nvSpPr>
        <p:spPr bwMode="auto">
          <a:xfrm>
            <a:off x="2711450" y="304800"/>
            <a:ext cx="5262880" cy="645160"/>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3. </a:t>
            </a:r>
            <a:r>
              <a:rPr kumimoji="0" lang="zh-CN" altLang="en-US" sz="36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计算排列逆序数的方法</a:t>
            </a:r>
            <a:endParaRPr kumimoji="0" lang="zh-CN" altLang="en-US" sz="36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endParaRPr>
          </a:p>
        </p:txBody>
      </p:sp>
      <p:sp>
        <p:nvSpPr>
          <p:cNvPr id="4100" name="Rectangle 4"/>
          <p:cNvSpPr/>
          <p:nvPr/>
        </p:nvSpPr>
        <p:spPr>
          <a:xfrm>
            <a:off x="1816100" y="981075"/>
            <a:ext cx="8456930" cy="1308735"/>
          </a:xfrm>
          <a:prstGeom prst="rect">
            <a:avLst/>
          </a:prstGeom>
          <a:noFill/>
          <a:ln w="9525">
            <a:noFill/>
          </a:ln>
        </p:spPr>
        <p:txBody>
          <a:bodyPr anchor="t">
            <a:spAutoFit/>
          </a:bodyPr>
          <a:p>
            <a:pPr>
              <a:lnSpc>
                <a:spcPct val="110000"/>
              </a:lnSpc>
            </a:pPr>
            <a:r>
              <a:rPr lang="en-US" altLang="zh-CN" sz="2400" dirty="0">
                <a:solidFill>
                  <a:srgbClr val="FF0000"/>
                </a:solidFill>
                <a:latin typeface="Arial" panose="020B0604020202020204" pitchFamily="34" charset="0"/>
                <a:ea typeface="黑体" panose="02010609060101010101" pitchFamily="49" charset="-122"/>
              </a:rPr>
              <a:t>        </a:t>
            </a:r>
            <a:r>
              <a:rPr lang="zh-CN" altLang="en-US" sz="2400" dirty="0">
                <a:solidFill>
                  <a:srgbClr val="FF0000"/>
                </a:solidFill>
                <a:latin typeface="Arial" panose="020B0604020202020204" pitchFamily="34" charset="0"/>
                <a:ea typeface="黑体" panose="02010609060101010101" pitchFamily="49" charset="-122"/>
              </a:rPr>
              <a:t> </a:t>
            </a:r>
            <a:r>
              <a:rPr lang="zh-CN" altLang="en-US" sz="2400" dirty="0">
                <a:latin typeface="Arial" panose="020B0604020202020204" pitchFamily="34" charset="0"/>
                <a:ea typeface="楷体_GB2312" pitchFamily="49" charset="-122"/>
              </a:rPr>
              <a:t>依次计算出排列中每个元素前面比它大的数码个数并求和</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即算出排列中每个元素的逆序数</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则所有元素的逆序数之总和即为所求排列的逆序数</a:t>
            </a:r>
            <a:r>
              <a:rPr lang="en-US" altLang="zh-CN" sz="2400" dirty="0">
                <a:latin typeface="Arial" panose="020B0604020202020204" pitchFamily="34" charset="0"/>
                <a:ea typeface="楷体_GB2312" pitchFamily="49" charset="-122"/>
              </a:rPr>
              <a:t>.</a:t>
            </a:r>
            <a:endParaRPr lang="en-US" altLang="zh-CN" sz="2400" dirty="0">
              <a:latin typeface="Arial" panose="020B0604020202020204" pitchFamily="34" charset="0"/>
              <a:ea typeface="楷体_GB2312" pitchFamily="49" charset="-122"/>
            </a:endParaRPr>
          </a:p>
        </p:txBody>
      </p:sp>
      <p:sp>
        <p:nvSpPr>
          <p:cNvPr id="8" name="Rectangle 2"/>
          <p:cNvSpPr>
            <a:spLocks noChangeArrowheads="1"/>
          </p:cNvSpPr>
          <p:nvPr/>
        </p:nvSpPr>
        <p:spPr bwMode="auto">
          <a:xfrm>
            <a:off x="2640330" y="2408555"/>
            <a:ext cx="1605280" cy="645160"/>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4. </a:t>
            </a:r>
            <a:r>
              <a:rPr kumimoji="0" lang="zh-CN" altLang="en-US" sz="36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对换</a:t>
            </a:r>
            <a:endParaRPr kumimoji="0" lang="zh-CN" altLang="en-US" sz="36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endParaRPr>
          </a:p>
        </p:txBody>
      </p:sp>
      <p:sp>
        <p:nvSpPr>
          <p:cNvPr id="9" name="Text Box 3"/>
          <p:cNvSpPr txBox="1"/>
          <p:nvPr/>
        </p:nvSpPr>
        <p:spPr>
          <a:xfrm>
            <a:off x="1882775" y="2964180"/>
            <a:ext cx="8456930" cy="1308735"/>
          </a:xfrm>
          <a:prstGeom prst="rect">
            <a:avLst/>
          </a:prstGeom>
          <a:noFill/>
          <a:ln w="9525">
            <a:noFill/>
          </a:ln>
        </p:spPr>
        <p:txBody>
          <a:bodyPr anchor="t">
            <a:spAutoFit/>
          </a:bodyPr>
          <a:p>
            <a:pPr>
              <a:lnSpc>
                <a:spcPct val="110000"/>
              </a:lnSpc>
            </a:pPr>
            <a:r>
              <a:rPr lang="en-US" altLang="zh-CN" sz="2400" dirty="0">
                <a:solidFill>
                  <a:srgbClr val="FF0000"/>
                </a:solidFill>
                <a:latin typeface="Arial" panose="020B0604020202020204" pitchFamily="34" charset="0"/>
                <a:ea typeface="黑体" panose="02010609060101010101" pitchFamily="49" charset="-122"/>
              </a:rPr>
              <a:t>        </a:t>
            </a:r>
            <a:r>
              <a:rPr lang="zh-CN" altLang="en-US" sz="2400" dirty="0">
                <a:solidFill>
                  <a:srgbClr val="FF0000"/>
                </a:solidFill>
                <a:latin typeface="Arial" panose="020B0604020202020204" pitchFamily="34" charset="0"/>
                <a:ea typeface="黑体" panose="02010609060101010101" pitchFamily="49" charset="-122"/>
              </a:rPr>
              <a:t>定义</a:t>
            </a:r>
            <a:r>
              <a:rPr lang="en-US" altLang="zh-CN" sz="2400" dirty="0">
                <a:solidFill>
                  <a:srgbClr val="FF0000"/>
                </a:solidFill>
                <a:latin typeface="Arial" panose="020B0604020202020204" pitchFamily="34" charset="0"/>
                <a:ea typeface="黑体" panose="02010609060101010101" pitchFamily="49" charset="-122"/>
              </a:rPr>
              <a:t>:</a:t>
            </a:r>
            <a:r>
              <a:rPr lang="en-US" altLang="zh-CN" sz="2400" dirty="0">
                <a:solidFill>
                  <a:srgbClr val="4044F6"/>
                </a:solidFill>
                <a:latin typeface="Arial" panose="020B0604020202020204" pitchFamily="34" charset="0"/>
                <a:ea typeface="黑体" panose="02010609060101010101" pitchFamily="49" charset="-122"/>
              </a:rPr>
              <a:t> </a:t>
            </a:r>
            <a:r>
              <a:rPr lang="zh-CN" altLang="en-US" sz="2400" dirty="0">
                <a:latin typeface="Arial" panose="020B0604020202020204" pitchFamily="34" charset="0"/>
                <a:ea typeface="楷体_GB2312" pitchFamily="49" charset="-122"/>
              </a:rPr>
              <a:t>在排列中</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将任意两个元素对调</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其余元素不动</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这种作出新排列的过程叫做</a:t>
            </a:r>
            <a:r>
              <a:rPr lang="zh-CN" altLang="en-US" sz="2400" dirty="0">
                <a:solidFill>
                  <a:srgbClr val="FF0000"/>
                </a:solidFill>
                <a:latin typeface="Arial" panose="020B0604020202020204" pitchFamily="34" charset="0"/>
                <a:ea typeface="楷体_GB2312" pitchFamily="49" charset="-122"/>
              </a:rPr>
              <a:t>对换</a:t>
            </a:r>
            <a:r>
              <a:rPr lang="zh-CN" altLang="en-US" sz="2400" dirty="0">
                <a:latin typeface="Arial" panose="020B0604020202020204" pitchFamily="34" charset="0"/>
                <a:ea typeface="楷体_GB2312" pitchFamily="49" charset="-122"/>
              </a:rPr>
              <a:t>．</a:t>
            </a:r>
            <a:endParaRPr lang="zh-CN" altLang="en-US" sz="2400" dirty="0">
              <a:latin typeface="Arial" panose="020B0604020202020204" pitchFamily="34" charset="0"/>
              <a:ea typeface="楷体_GB2312" pitchFamily="49" charset="-122"/>
            </a:endParaRPr>
          </a:p>
          <a:p>
            <a:pPr>
              <a:lnSpc>
                <a:spcPct val="110000"/>
              </a:lnSpc>
            </a:pPr>
            <a:r>
              <a:rPr lang="zh-CN" altLang="en-US" sz="2400" dirty="0">
                <a:latin typeface="Arial" panose="020B0604020202020204" pitchFamily="34" charset="0"/>
                <a:ea typeface="楷体_GB2312" pitchFamily="49" charset="-122"/>
              </a:rPr>
              <a:t>        将相邻两个元素对调</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叫做</a:t>
            </a:r>
            <a:r>
              <a:rPr lang="zh-CN" altLang="en-US" sz="2400" dirty="0">
                <a:solidFill>
                  <a:srgbClr val="FF0000"/>
                </a:solidFill>
                <a:latin typeface="Arial" panose="020B0604020202020204" pitchFamily="34" charset="0"/>
                <a:ea typeface="楷体_GB2312" pitchFamily="49" charset="-122"/>
              </a:rPr>
              <a:t>相邻对换</a:t>
            </a:r>
            <a:r>
              <a:rPr lang="en-US" altLang="zh-CN" sz="2400" dirty="0">
                <a:latin typeface="Arial" panose="020B0604020202020204" pitchFamily="34" charset="0"/>
                <a:ea typeface="楷体_GB2312" pitchFamily="49" charset="-122"/>
              </a:rPr>
              <a:t>.</a:t>
            </a:r>
            <a:endParaRPr lang="en-US" altLang="zh-CN" sz="2400" dirty="0">
              <a:latin typeface="Arial" panose="020B0604020202020204" pitchFamily="34" charset="0"/>
              <a:ea typeface="楷体_GB2312" pitchFamily="49" charset="-122"/>
            </a:endParaRPr>
          </a:p>
        </p:txBody>
      </p:sp>
      <p:sp>
        <p:nvSpPr>
          <p:cNvPr id="10" name="Rectangle 4"/>
          <p:cNvSpPr/>
          <p:nvPr/>
        </p:nvSpPr>
        <p:spPr>
          <a:xfrm>
            <a:off x="1882775" y="4465955"/>
            <a:ext cx="8456930" cy="902970"/>
          </a:xfrm>
          <a:prstGeom prst="rect">
            <a:avLst/>
          </a:prstGeom>
          <a:noFill/>
          <a:ln w="9525">
            <a:noFill/>
          </a:ln>
        </p:spPr>
        <p:txBody>
          <a:bodyPr anchor="t">
            <a:spAutoFit/>
          </a:bodyPr>
          <a:p>
            <a:pPr>
              <a:lnSpc>
                <a:spcPct val="110000"/>
              </a:lnSpc>
            </a:pPr>
            <a:r>
              <a:rPr lang="en-US" altLang="zh-CN" sz="2400" dirty="0">
                <a:solidFill>
                  <a:srgbClr val="0000FF"/>
                </a:solidFill>
                <a:latin typeface="Arial" panose="020B0604020202020204" pitchFamily="34" charset="0"/>
                <a:ea typeface="黑体" panose="02010609060101010101" pitchFamily="49" charset="-122"/>
              </a:rPr>
              <a:t>        </a:t>
            </a:r>
            <a:r>
              <a:rPr lang="zh-CN" altLang="en-US" sz="2400" dirty="0">
                <a:solidFill>
                  <a:srgbClr val="FF0000"/>
                </a:solidFill>
                <a:latin typeface="Arial" panose="020B0604020202020204" pitchFamily="34" charset="0"/>
                <a:ea typeface="黑体" panose="02010609060101010101" pitchFamily="49" charset="-122"/>
              </a:rPr>
              <a:t>定理</a:t>
            </a:r>
            <a:r>
              <a:rPr lang="en-US" altLang="zh-CN" sz="2400" dirty="0">
                <a:solidFill>
                  <a:srgbClr val="FF0000"/>
                </a:solidFill>
                <a:latin typeface="Arial" panose="020B0604020202020204" pitchFamily="34" charset="0"/>
                <a:ea typeface="黑体" panose="02010609060101010101" pitchFamily="49" charset="-122"/>
              </a:rPr>
              <a:t>1:</a:t>
            </a:r>
            <a:r>
              <a:rPr lang="en-US" altLang="zh-CN" sz="2400" dirty="0">
                <a:solidFill>
                  <a:srgbClr val="0000FF"/>
                </a:solidFill>
                <a:latin typeface="Arial" panose="020B0604020202020204" pitchFamily="34" charset="0"/>
                <a:ea typeface="黑体" panose="02010609060101010101" pitchFamily="49" charset="-122"/>
              </a:rPr>
              <a:t>  </a:t>
            </a:r>
            <a:r>
              <a:rPr lang="zh-CN" altLang="en-US" sz="2400" dirty="0">
                <a:latin typeface="Arial" panose="020B0604020202020204" pitchFamily="34" charset="0"/>
                <a:ea typeface="楷体_GB2312" pitchFamily="49" charset="-122"/>
              </a:rPr>
              <a:t>一个排列中的任意两个元素对换</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排列改变奇偶性</a:t>
            </a:r>
            <a:r>
              <a:rPr lang="en-US" altLang="zh-CN" sz="2400" dirty="0">
                <a:latin typeface="Arial" panose="020B0604020202020204" pitchFamily="34" charset="0"/>
                <a:ea typeface="楷体_GB2312" pitchFamily="49" charset="-122"/>
              </a:rPr>
              <a:t>.</a:t>
            </a:r>
            <a:endParaRPr lang="en-US" altLang="zh-CN" sz="2400" dirty="0">
              <a:latin typeface="Arial" panose="020B0604020202020204" pitchFamily="34" charset="0"/>
              <a:ea typeface="楷体_GB2312" pitchFamily="49" charset="-122"/>
            </a:endParaRPr>
          </a:p>
        </p:txBody>
      </p:sp>
      <p:sp>
        <p:nvSpPr>
          <p:cNvPr id="11" name="Text Box 5"/>
          <p:cNvSpPr txBox="1"/>
          <p:nvPr/>
        </p:nvSpPr>
        <p:spPr>
          <a:xfrm>
            <a:off x="1882775" y="5421630"/>
            <a:ext cx="8456930" cy="902970"/>
          </a:xfrm>
          <a:prstGeom prst="rect">
            <a:avLst/>
          </a:prstGeom>
          <a:noFill/>
          <a:ln w="9525">
            <a:noFill/>
          </a:ln>
        </p:spPr>
        <p:txBody>
          <a:bodyPr anchor="t">
            <a:spAutoFit/>
          </a:bodyPr>
          <a:p>
            <a:pPr>
              <a:lnSpc>
                <a:spcPct val="110000"/>
              </a:lnSpc>
            </a:pPr>
            <a:r>
              <a:rPr lang="en-US" altLang="zh-CN" sz="2400" dirty="0">
                <a:solidFill>
                  <a:srgbClr val="FF0000"/>
                </a:solidFill>
                <a:latin typeface="Arial" panose="020B0604020202020204" pitchFamily="34" charset="0"/>
                <a:ea typeface="黑体" panose="02010609060101010101" pitchFamily="49" charset="-122"/>
              </a:rPr>
              <a:t>       </a:t>
            </a:r>
            <a:r>
              <a:rPr lang="zh-CN" altLang="en-US" sz="2400" dirty="0">
                <a:solidFill>
                  <a:srgbClr val="FF0000"/>
                </a:solidFill>
                <a:latin typeface="Arial" panose="020B0604020202020204" pitchFamily="34" charset="0"/>
                <a:ea typeface="黑体" panose="02010609060101010101" pitchFamily="49" charset="-122"/>
              </a:rPr>
              <a:t>推论</a:t>
            </a:r>
            <a:r>
              <a:rPr lang="en-US" altLang="zh-CN" sz="2400" dirty="0">
                <a:solidFill>
                  <a:srgbClr val="FF0000"/>
                </a:solidFill>
                <a:latin typeface="Arial" panose="020B0604020202020204" pitchFamily="34" charset="0"/>
                <a:ea typeface="黑体" panose="02010609060101010101" pitchFamily="49" charset="-122"/>
              </a:rPr>
              <a:t>:  </a:t>
            </a:r>
            <a:r>
              <a:rPr lang="zh-CN" altLang="en-US" sz="2400" dirty="0">
                <a:latin typeface="Arial" panose="020B0604020202020204" pitchFamily="34" charset="0"/>
                <a:ea typeface="楷体_GB2312" pitchFamily="49" charset="-122"/>
              </a:rPr>
              <a:t>奇排列调成标准排列的对换次数为奇数</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偶排列调成标准排列的对换次数为偶数</a:t>
            </a:r>
            <a:r>
              <a:rPr lang="en-US" altLang="zh-CN" sz="2400" dirty="0">
                <a:latin typeface="Arial" panose="020B0604020202020204" pitchFamily="34" charset="0"/>
                <a:ea typeface="楷体_GB2312" pitchFamily="49" charset="-122"/>
              </a:rPr>
              <a:t>.</a:t>
            </a:r>
            <a:endParaRPr lang="en-US" altLang="zh-CN" sz="2400" dirty="0">
              <a:latin typeface="Arial" panose="020B0604020202020204" pitchFamily="34" charset="0"/>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098">
                                            <p:txEl>
                                              <p:pRg st="4294967295" end="4294967295"/>
                                            </p:txEl>
                                          </p:spTgt>
                                        </p:tgtEl>
                                        <p:attrNameLst>
                                          <p:attrName>style.visibility</p:attrName>
                                        </p:attrNameLst>
                                      </p:cBhvr>
                                      <p:to>
                                        <p:strVal val="visible"/>
                                      </p:to>
                                    </p:set>
                                    <p:animEffect transition="in" filter="box(out)">
                                      <p:cBhvr>
                                        <p:cTn id="7" dur="500"/>
                                        <p:tgtEl>
                                          <p:spTgt spid="4098">
                                            <p:txEl>
                                              <p:pRg st="4294967295" end="4294967295"/>
                                            </p:txEl>
                                          </p:spTgt>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4098">
                                            <p:txEl>
                                              <p:pRg st="0" end="0"/>
                                            </p:txEl>
                                          </p:spTgt>
                                        </p:tgtEl>
                                        <p:attrNameLst>
                                          <p:attrName>style.visibility</p:attrName>
                                        </p:attrNameLst>
                                      </p:cBhvr>
                                      <p:to>
                                        <p:strVal val="visible"/>
                                      </p:to>
                                    </p:set>
                                    <p:animEffect transition="in" filter="box(out)">
                                      <p:cBhvr>
                                        <p:cTn id="11" dur="500"/>
                                        <p:tgtEl>
                                          <p:spTgt spid="4098">
                                            <p:txEl>
                                              <p:pRg st="0" end="1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4100">
                                            <p:txEl>
                                              <p:pRg st="0" end="0"/>
                                            </p:txEl>
                                          </p:spTgt>
                                        </p:tgtEl>
                                        <p:attrNameLst>
                                          <p:attrName>style.visibility</p:attrName>
                                        </p:attrNameLst>
                                      </p:cBhvr>
                                      <p:to>
                                        <p:strVal val="visible"/>
                                      </p:to>
                                    </p:set>
                                    <p:animEffect transition="in" filter="box(out)">
                                      <p:cBhvr>
                                        <p:cTn id="16" dur="500"/>
                                        <p:tgtEl>
                                          <p:spTgt spid="4100">
                                            <p:txEl>
                                              <p:pRg st="0" end="76"/>
                                            </p:txEl>
                                          </p:spTgt>
                                        </p:tgtEl>
                                      </p:cBhvr>
                                    </p:animEffect>
                                  </p:childTnLst>
                                </p:cTn>
                              </p:par>
                            </p:childTnLst>
                          </p:cTn>
                        </p:par>
                        <p:par>
                          <p:cTn id="17" fill="hold">
                            <p:stCondLst>
                              <p:cond delay="500"/>
                            </p:stCondLst>
                            <p:childTnLst>
                              <p:par>
                                <p:cTn id="18" presetID="4" presetClass="entr" presetSubtype="32" fill="hold" grpId="0" nodeType="afterEffect">
                                  <p:stCondLst>
                                    <p:cond delay="0"/>
                                  </p:stCondLst>
                                  <p:childTnLst>
                                    <p:set>
                                      <p:cBhvr>
                                        <p:cTn id="19" dur="1" fill="hold">
                                          <p:stCondLst>
                                            <p:cond delay="0"/>
                                          </p:stCondLst>
                                        </p:cTn>
                                        <p:tgtEl>
                                          <p:spTgt spid="8">
                                            <p:txEl>
                                              <p:pRg st="4294967295" end="4294967295"/>
                                            </p:txEl>
                                          </p:spTgt>
                                        </p:tgtEl>
                                        <p:attrNameLst>
                                          <p:attrName>style.visibility</p:attrName>
                                        </p:attrNameLst>
                                      </p:cBhvr>
                                      <p:to>
                                        <p:strVal val="visible"/>
                                      </p:to>
                                    </p:set>
                                    <p:animEffect transition="in" filter="box(out)">
                                      <p:cBhvr>
                                        <p:cTn id="20" dur="500"/>
                                        <p:tgtEl>
                                          <p:spTgt spid="8">
                                            <p:txEl>
                                              <p:pRg st="4294967295" end="4294967295"/>
                                            </p:txEl>
                                          </p:spTgt>
                                        </p:tgtEl>
                                      </p:cBhvr>
                                    </p:animEffect>
                                  </p:childTnLst>
                                </p:cTn>
                              </p:par>
                            </p:childTnLst>
                          </p:cTn>
                        </p:par>
                        <p:par>
                          <p:cTn id="21" fill="hold">
                            <p:stCondLst>
                              <p:cond delay="1000"/>
                            </p:stCondLst>
                            <p:childTnLst>
                              <p:par>
                                <p:cTn id="22" presetID="4" presetClass="entr" presetSubtype="32" fill="hold" grpId="0" nodeType="after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box(out)">
                                      <p:cBhvr>
                                        <p:cTn id="24" dur="500"/>
                                        <p:tgtEl>
                                          <p:spTgt spid="8">
                                            <p:txEl>
                                              <p:pRg st="0"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box(out)">
                                      <p:cBhvr>
                                        <p:cTn id="29" dur="500"/>
                                        <p:tgtEl>
                                          <p:spTgt spid="9">
                                            <p:txEl>
                                              <p:pRg st="0" end="5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9">
                                            <p:txEl>
                                              <p:pRg st="53" end="80"/>
                                            </p:txEl>
                                          </p:spTgt>
                                        </p:tgtEl>
                                        <p:attrNameLst>
                                          <p:attrName>style.visibility</p:attrName>
                                        </p:attrNameLst>
                                      </p:cBhvr>
                                      <p:to>
                                        <p:strVal val="visible"/>
                                      </p:to>
                                    </p:set>
                                    <p:animEffect transition="in" filter="box(out)">
                                      <p:cBhvr>
                                        <p:cTn id="34" dur="500"/>
                                        <p:tgtEl>
                                          <p:spTgt spid="9">
                                            <p:txEl>
                                              <p:pRg st="53" end="8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box(out)">
                                      <p:cBhvr>
                                        <p:cTn id="39" dur="500"/>
                                        <p:tgtEl>
                                          <p:spTgt spid="10">
                                            <p:txEl>
                                              <p:pRg st="0" end="3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32" fill="hold" grpId="0" nodeType="click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box(out)">
                                      <p:cBhvr>
                                        <p:cTn id="44" dur="500"/>
                                        <p:tgtEl>
                                          <p:spTgt spid="11">
                                            <p:txEl>
                                              <p:pRg st="0" end="5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dvAuto="1000" build="p"/>
      <p:bldP spid="4100" grpId="0" build="p"/>
      <p:bldP spid="8" grpId="0" advAuto="1000" build="p"/>
      <p:bldP spid="9" grpId="0" build="p"/>
      <p:bldP spid="10" grpId="0" build="p"/>
      <p:bldP spid="11" grpId="0" build="p"/>
    </p:bldLst>
  </p:timing>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126" name="Rectangle 6"/>
          <p:cNvSpPr>
            <a:spLocks noChangeArrowheads="1"/>
          </p:cNvSpPr>
          <p:nvPr/>
        </p:nvSpPr>
        <p:spPr bwMode="auto">
          <a:xfrm>
            <a:off x="2552700" y="405130"/>
            <a:ext cx="4399280" cy="645160"/>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5.  </a:t>
            </a:r>
            <a:r>
              <a:rPr kumimoji="0" lang="en-US" altLang="zh-CN" sz="3600" b="0" i="1" u="none" strike="noStrike" kern="1200" cap="none" spc="0" normalizeH="0" baseline="0" noProof="0" dirty="0">
                <a:ln>
                  <a:noFill/>
                </a:ln>
                <a:solidFill>
                  <a:srgbClr val="0000FF"/>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n </a:t>
            </a:r>
            <a:r>
              <a:rPr kumimoji="0" lang="zh-CN" altLang="en-US" sz="36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阶行列式的定义</a:t>
            </a:r>
            <a:endParaRPr kumimoji="0" lang="zh-CN" altLang="en-US" sz="36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endParaRPr>
          </a:p>
        </p:txBody>
      </p:sp>
      <p:sp>
        <p:nvSpPr>
          <p:cNvPr id="5127" name="Text Box 7"/>
          <p:cNvSpPr txBox="1"/>
          <p:nvPr/>
        </p:nvSpPr>
        <p:spPr>
          <a:xfrm>
            <a:off x="1882775" y="3824605"/>
            <a:ext cx="487680" cy="460375"/>
          </a:xfrm>
          <a:prstGeom prst="rect">
            <a:avLst/>
          </a:prstGeom>
          <a:noFill/>
          <a:ln w="9525">
            <a:noFill/>
          </a:ln>
        </p:spPr>
        <p:txBody>
          <a:bodyPr wrap="none" anchor="t">
            <a:spAutoFit/>
          </a:bodyPr>
          <a:p>
            <a:r>
              <a:rPr lang="zh-CN" altLang="en-US" sz="2400" dirty="0">
                <a:latin typeface="Arial" panose="020B0604020202020204" pitchFamily="34" charset="0"/>
                <a:ea typeface="楷体_GB2312" pitchFamily="49" charset="-122"/>
              </a:rPr>
              <a:t>或</a:t>
            </a:r>
            <a:endParaRPr lang="zh-CN" altLang="en-US" sz="2400" dirty="0">
              <a:latin typeface="Arial" panose="020B0604020202020204" pitchFamily="34" charset="0"/>
              <a:ea typeface="楷体_GB2312" pitchFamily="49" charset="-122"/>
            </a:endParaRPr>
          </a:p>
        </p:txBody>
      </p:sp>
      <p:pic>
        <p:nvPicPr>
          <p:cNvPr id="125953" name="图片 125952" descr="ppt/media/image492.wmf"/>
          <p:cNvPicPr/>
          <p:nvPr/>
        </p:nvPicPr>
        <p:blipFill>
          <a:blip r:embed="rId1">
            <a:clrChange>
              <a:clrFrom>
                <a:srgbClr val="000000"/>
              </a:clrFrom>
              <a:clrTo>
                <a:srgbClr val="000000">
                  <a:alpha val="0"/>
                </a:srgbClr>
              </a:clrTo>
            </a:clrChange>
          </a:blip>
          <a:stretch>
            <a:fillRect/>
          </a:stretch>
        </p:blipFill>
        <p:spPr>
          <a:xfrm>
            <a:off x="1847850" y="1600200"/>
            <a:ext cx="3656013" cy="2081213"/>
          </a:xfrm>
          <a:prstGeom prst="rect">
            <a:avLst/>
          </a:prstGeom>
          <a:noFill/>
          <a:ln w="38100">
            <a:noFill/>
          </a:ln>
        </p:spPr>
      </p:pic>
      <p:pic>
        <p:nvPicPr>
          <p:cNvPr id="125954" name="图片 125953" descr="ppt/media/image493.wmf"/>
          <p:cNvPicPr/>
          <p:nvPr/>
        </p:nvPicPr>
        <p:blipFill>
          <a:blip r:embed="rId2">
            <a:clrChange>
              <a:clrFrom>
                <a:srgbClr val="000000"/>
              </a:clrFrom>
              <a:clrTo>
                <a:srgbClr val="000000">
                  <a:alpha val="0"/>
                </a:srgbClr>
              </a:clrTo>
            </a:clrChange>
          </a:blip>
          <a:stretch>
            <a:fillRect/>
          </a:stretch>
        </p:blipFill>
        <p:spPr>
          <a:xfrm>
            <a:off x="5510213" y="2276475"/>
            <a:ext cx="5122862" cy="814388"/>
          </a:xfrm>
          <a:prstGeom prst="rect">
            <a:avLst/>
          </a:prstGeom>
          <a:noFill/>
          <a:ln w="38100">
            <a:noFill/>
          </a:ln>
        </p:spPr>
      </p:pic>
      <p:pic>
        <p:nvPicPr>
          <p:cNvPr id="125955" name="图片 125954" descr="ppt/media/image494.wmf"/>
          <p:cNvPicPr/>
          <p:nvPr/>
        </p:nvPicPr>
        <p:blipFill>
          <a:blip r:embed="rId3">
            <a:clrChange>
              <a:clrFrom>
                <a:srgbClr val="000000"/>
              </a:clrFrom>
              <a:clrTo>
                <a:srgbClr val="000000">
                  <a:alpha val="0"/>
                </a:srgbClr>
              </a:clrTo>
            </a:clrChange>
          </a:blip>
          <a:stretch>
            <a:fillRect/>
          </a:stretch>
        </p:blipFill>
        <p:spPr>
          <a:xfrm>
            <a:off x="2855913" y="3968750"/>
            <a:ext cx="5976937" cy="887413"/>
          </a:xfrm>
          <a:prstGeom prst="rect">
            <a:avLst/>
          </a:prstGeom>
          <a:noFill/>
          <a:ln w="38100">
            <a:noFill/>
          </a:ln>
        </p:spPr>
      </p:pic>
      <p:pic>
        <p:nvPicPr>
          <p:cNvPr id="125956" name="图片 125955" descr="ppt/media/image495.wmf"/>
          <p:cNvPicPr/>
          <p:nvPr/>
        </p:nvPicPr>
        <p:blipFill>
          <a:blip r:embed="rId4">
            <a:clrChange>
              <a:clrFrom>
                <a:srgbClr val="000000"/>
              </a:clrFrom>
              <a:clrTo>
                <a:srgbClr val="000000">
                  <a:alpha val="0"/>
                </a:srgbClr>
              </a:clrTo>
            </a:clrChange>
          </a:blip>
          <a:stretch>
            <a:fillRect/>
          </a:stretch>
        </p:blipFill>
        <p:spPr>
          <a:xfrm>
            <a:off x="1703388" y="5229225"/>
            <a:ext cx="8597900" cy="8636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126">
                                            <p:txEl>
                                              <p:pRg st="4294967295" end="4294967295"/>
                                            </p:txEl>
                                          </p:spTgt>
                                        </p:tgtEl>
                                        <p:attrNameLst>
                                          <p:attrName>style.visibility</p:attrName>
                                        </p:attrNameLst>
                                      </p:cBhvr>
                                      <p:to>
                                        <p:strVal val="visible"/>
                                      </p:to>
                                    </p:set>
                                    <p:animEffect transition="in" filter="box(out)">
                                      <p:cBhvr>
                                        <p:cTn id="7" dur="500"/>
                                        <p:tgtEl>
                                          <p:spTgt spid="5126">
                                            <p:txEl>
                                              <p:pRg st="4294967295" end="4294967295"/>
                                            </p:txEl>
                                          </p:spTgt>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5126">
                                            <p:txEl>
                                              <p:pRg st="0" end="0"/>
                                            </p:txEl>
                                          </p:spTgt>
                                        </p:tgtEl>
                                        <p:attrNameLst>
                                          <p:attrName>style.visibility</p:attrName>
                                        </p:attrNameLst>
                                      </p:cBhvr>
                                      <p:to>
                                        <p:strVal val="visible"/>
                                      </p:to>
                                    </p:set>
                                    <p:animEffect transition="in" filter="box(out)">
                                      <p:cBhvr>
                                        <p:cTn id="11" dur="500"/>
                                        <p:tgtEl>
                                          <p:spTgt spid="5126">
                                            <p:txEl>
                                              <p:pRg st="0" end="1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5127">
                                            <p:txEl>
                                              <p:pRg st="0" end="0"/>
                                            </p:txEl>
                                          </p:spTgt>
                                        </p:tgtEl>
                                        <p:attrNameLst>
                                          <p:attrName>style.visibility</p:attrName>
                                        </p:attrNameLst>
                                      </p:cBhvr>
                                      <p:to>
                                        <p:strVal val="visible"/>
                                      </p:to>
                                    </p:set>
                                    <p:animEffect transition="in" filter="box(out)">
                                      <p:cBhvr>
                                        <p:cTn id="16" dur="500"/>
                                        <p:tgtEl>
                                          <p:spTgt spid="5127">
                                            <p:txEl>
                                              <p:pRg st="0"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dvAuto="1000" build="p"/>
      <p:bldP spid="5127" grpId="0" build="p"/>
    </p:bldLst>
  </p:timing>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218" name="Rectangle 1026"/>
          <p:cNvSpPr>
            <a:spLocks noChangeArrowheads="1"/>
          </p:cNvSpPr>
          <p:nvPr/>
        </p:nvSpPr>
        <p:spPr bwMode="auto">
          <a:xfrm>
            <a:off x="2962275" y="196850"/>
            <a:ext cx="4272280" cy="645160"/>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6. </a:t>
            </a:r>
            <a:r>
              <a:rPr kumimoji="0" lang="en-US" altLang="zh-CN" sz="3600" b="0" i="1" u="none"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n </a:t>
            </a:r>
            <a:r>
              <a:rPr kumimoji="0" lang="zh-CN" altLang="en-US" sz="3600" b="0" i="0" u="none"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阶行列式的性质</a:t>
            </a:r>
            <a:endParaRPr kumimoji="0" lang="zh-CN" altLang="en-US" sz="3600" b="0" i="0" u="none"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endParaRPr>
          </a:p>
        </p:txBody>
      </p:sp>
      <p:sp>
        <p:nvSpPr>
          <p:cNvPr id="9219" name="Rectangle 1027"/>
          <p:cNvSpPr>
            <a:spLocks noChangeArrowheads="1"/>
          </p:cNvSpPr>
          <p:nvPr/>
        </p:nvSpPr>
        <p:spPr bwMode="auto">
          <a:xfrm>
            <a:off x="1882775" y="838200"/>
            <a:ext cx="8456930" cy="4650740"/>
          </a:xfrm>
          <a:prstGeom prst="rect">
            <a:avLst/>
          </a:prstGeom>
          <a:noFill/>
          <a:ln w="9525">
            <a:noFill/>
            <a:miter lim="800000"/>
          </a:ln>
          <a:effectLst/>
        </p:spPr>
        <p:txBody>
          <a:bodyPr>
            <a:spAutoFit/>
          </a:bodyPr>
          <a:lstStyle/>
          <a:p>
            <a:pPr marL="0" marR="0" lvl="0" indent="0" algn="l" defTabSz="914400" rtl="0" eaLnBrk="1" fontAlgn="base" latinLnBrk="0" hangingPunct="1">
              <a:lnSpc>
                <a:spcPct val="95000"/>
              </a:lnSpc>
              <a:spcBef>
                <a:spcPct val="0"/>
              </a:spcBef>
              <a:spcAft>
                <a:spcPct val="0"/>
              </a:spcAft>
              <a:buClrTx/>
              <a:buSzTx/>
              <a:buFontTx/>
              <a:buNone/>
              <a:defRPr/>
            </a:pPr>
            <a:r>
              <a:rPr kumimoji="0" lang="en-US" altLang="zh-CN" sz="2400" b="0" i="0" u="none" strike="noStrike" kern="1200" cap="none" spc="0" normalizeH="0" baseline="0" noProof="0">
                <a:ln>
                  <a:noFill/>
                </a:ln>
                <a:solidFill>
                  <a:srgbClr val="FF0000"/>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        </a:t>
            </a:r>
            <a:r>
              <a:rPr kumimoji="0" lang="zh-CN" altLang="en-US" sz="2400" b="0" i="0" u="none" strike="noStrike" kern="1200" cap="none" spc="0" normalizeH="0" baseline="0" noProof="0">
                <a:ln>
                  <a:noFill/>
                </a:ln>
                <a:solidFill>
                  <a:srgbClr val="FF0000"/>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性质</a:t>
            </a:r>
            <a:r>
              <a:rPr kumimoji="0" lang="en-US" altLang="zh-CN" sz="2400" b="0" i="0" u="none" strike="noStrike" kern="1200" cap="none" spc="0" normalizeH="0" baseline="0" noProof="0">
                <a:ln>
                  <a:noFill/>
                </a:ln>
                <a:solidFill>
                  <a:srgbClr val="FF0000"/>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1:</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t>  </a:t>
            </a:r>
            <a:r>
              <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行列式与它的转置行列式相等</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 </a:t>
            </a:r>
            <a:r>
              <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即</a:t>
            </a:r>
            <a:r>
              <a:rPr kumimoji="0" lang="en-US" altLang="zh-CN" sz="2400" b="0" i="1"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D</a:t>
            </a:r>
            <a:r>
              <a:rPr kumimoji="0" lang="en-US" altLang="zh-CN" sz="2400" b="0" i="1" u="none" strike="noStrike" kern="1200" cap="none" spc="0" normalizeH="0" baseline="30000" noProof="0">
                <a:ln>
                  <a:noFill/>
                </a:ln>
                <a:solidFill>
                  <a:schemeClr val="tx1"/>
                </a:solidFill>
                <a:effectLst/>
                <a:uLnTx/>
                <a:uFillTx/>
                <a:latin typeface="Arial" panose="020B0604020202020204" pitchFamily="34" charset="0"/>
                <a:ea typeface="楷体_GB2312" pitchFamily="49" charset="-122"/>
                <a:cs typeface="+mn-cs"/>
              </a:rPr>
              <a:t>T</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 = </a:t>
            </a:r>
            <a:r>
              <a:rPr kumimoji="0" lang="en-US" altLang="zh-CN" sz="2400" b="0" i="1"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D</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t>.</a:t>
            </a:r>
            <a:endPar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endParaRPr>
          </a:p>
          <a:p>
            <a:pPr marL="0" marR="0" lvl="0" indent="0" algn="l" defTabSz="914400" rtl="0" eaLnBrk="1" fontAlgn="base" latinLnBrk="0" hangingPunct="1">
              <a:lnSpc>
                <a:spcPct val="95000"/>
              </a:lnSpc>
              <a:spcBef>
                <a:spcPct val="0"/>
              </a:spcBef>
              <a:spcAft>
                <a:spcPct val="0"/>
              </a:spcAft>
              <a:buClrTx/>
              <a:buSzTx/>
              <a:buFontTx/>
              <a:buNone/>
              <a:defRPr/>
            </a:pPr>
            <a:r>
              <a:rPr kumimoji="0" lang="en-US" altLang="zh-CN" sz="2400" b="0" i="0" u="none" strike="noStrike" kern="1200" cap="none" spc="0" normalizeH="0" baseline="0" noProof="0">
                <a:ln>
                  <a:noFill/>
                </a:ln>
                <a:solidFill>
                  <a:srgbClr val="FF0000"/>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        </a:t>
            </a:r>
            <a:r>
              <a:rPr kumimoji="0" lang="zh-CN" altLang="en-US" sz="2400" b="0" i="0" u="none" strike="noStrike" kern="1200" cap="none" spc="0" normalizeH="0" baseline="0" noProof="0">
                <a:ln>
                  <a:noFill/>
                </a:ln>
                <a:solidFill>
                  <a:srgbClr val="FF0000"/>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性质</a:t>
            </a:r>
            <a:r>
              <a:rPr kumimoji="0" lang="en-US" altLang="zh-CN" sz="2400" b="0" i="0" u="none" strike="noStrike" kern="1200" cap="none" spc="0" normalizeH="0" baseline="0" noProof="0">
                <a:ln>
                  <a:noFill/>
                </a:ln>
                <a:solidFill>
                  <a:srgbClr val="FF0000"/>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2:</a:t>
            </a:r>
            <a:r>
              <a:rPr kumimoji="0" lang="en-US" altLang="zh-CN"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互换行列式的两行</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a:t>
            </a:r>
            <a:r>
              <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列</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 </a:t>
            </a:r>
            <a:r>
              <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行列式变号</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a:t>
            </a:r>
            <a:endPar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95000"/>
              </a:lnSpc>
              <a:spcBef>
                <a:spcPct val="0"/>
              </a:spcBef>
              <a:spcAft>
                <a:spcPct val="0"/>
              </a:spcAft>
              <a:buClrTx/>
              <a:buSzTx/>
              <a:buFontTx/>
              <a:buNone/>
              <a:defRPr/>
            </a:pPr>
            <a:r>
              <a:rPr kumimoji="0" lang="en-US" altLang="zh-CN" sz="2400" b="0" i="0" u="none" strike="noStrike" kern="1200" cap="none" spc="0" normalizeH="0" baseline="0" noProof="0">
                <a:ln>
                  <a:noFill/>
                </a:ln>
                <a:solidFill>
                  <a:srgbClr val="FF0000"/>
                </a:solidFill>
                <a:effectLst/>
                <a:uLnTx/>
                <a:uFillTx/>
                <a:latin typeface="Arial" panose="020B0604020202020204" pitchFamily="34" charset="0"/>
                <a:ea typeface="黑体" panose="02010609060101010101" pitchFamily="49" charset="-122"/>
                <a:cs typeface="+mn-cs"/>
              </a:rPr>
              <a:t>        </a:t>
            </a:r>
            <a:r>
              <a:rPr kumimoji="0" lang="zh-CN" altLang="en-US" sz="2400" b="0" i="0" u="none" strike="noStrike" kern="1200" cap="none" spc="0" normalizeH="0" baseline="0" noProof="0">
                <a:ln>
                  <a:noFill/>
                </a:ln>
                <a:solidFill>
                  <a:srgbClr val="FF0000"/>
                </a:solidFill>
                <a:effectLst/>
                <a:uLnTx/>
                <a:uFillTx/>
                <a:latin typeface="Arial" panose="020B0604020202020204" pitchFamily="34" charset="0"/>
                <a:ea typeface="黑体" panose="02010609060101010101" pitchFamily="49" charset="-122"/>
                <a:cs typeface="+mn-cs"/>
              </a:rPr>
              <a:t>推论</a:t>
            </a:r>
            <a:r>
              <a:rPr kumimoji="0" lang="en-US" altLang="zh-CN" sz="2400" b="0" i="0" u="none" strike="noStrike" kern="1200" cap="none" spc="0" normalizeH="0" baseline="0" noProof="0">
                <a:ln>
                  <a:noFill/>
                </a:ln>
                <a:solidFill>
                  <a:srgbClr val="FF0000"/>
                </a:solidFill>
                <a:effectLst/>
                <a:uLnTx/>
                <a:uFillTx/>
                <a:latin typeface="Arial" panose="020B0604020202020204" pitchFamily="34" charset="0"/>
                <a:ea typeface="黑体" panose="02010609060101010101" pitchFamily="49" charset="-122"/>
                <a:cs typeface="+mn-cs"/>
              </a:rPr>
              <a:t>:</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t> </a:t>
            </a:r>
            <a:r>
              <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如果行列式有两行</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a:t>
            </a:r>
            <a:r>
              <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列</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a:t>
            </a:r>
            <a:r>
              <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完全相同</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 </a:t>
            </a:r>
            <a:r>
              <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则此行列式为零</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a:t>
            </a:r>
            <a:endPar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endParaRPr>
          </a:p>
          <a:p>
            <a:pPr marL="0" marR="0" lvl="0" indent="0" algn="l" defTabSz="914400" rtl="0" eaLnBrk="1" fontAlgn="base" latinLnBrk="0" hangingPunct="1">
              <a:lnSpc>
                <a:spcPct val="95000"/>
              </a:lnSpc>
              <a:spcBef>
                <a:spcPct val="0"/>
              </a:spcBef>
              <a:spcAft>
                <a:spcPct val="0"/>
              </a:spcAft>
              <a:buClrTx/>
              <a:buSzTx/>
              <a:buFontTx/>
              <a:buNone/>
              <a:defRPr/>
            </a:pPr>
            <a:r>
              <a:rPr kumimoji="0" lang="en-US" altLang="zh-CN" sz="2400" b="0" i="0" u="none" strike="noStrike" kern="1200" cap="none" spc="0" normalizeH="0" baseline="0" noProof="0">
                <a:ln>
                  <a:noFill/>
                </a:ln>
                <a:solidFill>
                  <a:srgbClr val="FF0000"/>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        </a:t>
            </a:r>
            <a:r>
              <a:rPr kumimoji="0" lang="zh-CN" altLang="en-US" sz="2400" b="0" i="0" u="none" strike="noStrike" kern="1200" cap="none" spc="0" normalizeH="0" baseline="0" noProof="0">
                <a:ln>
                  <a:noFill/>
                </a:ln>
                <a:solidFill>
                  <a:srgbClr val="FF0000"/>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性质</a:t>
            </a:r>
            <a:r>
              <a:rPr kumimoji="0" lang="en-US" altLang="zh-CN" sz="2400" b="0" i="0" u="none" strike="noStrike" kern="1200" cap="none" spc="0" normalizeH="0" baseline="0" noProof="0">
                <a:ln>
                  <a:noFill/>
                </a:ln>
                <a:solidFill>
                  <a:srgbClr val="FF0000"/>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3:</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t> </a:t>
            </a:r>
            <a:r>
              <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行列式的某一行</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a:t>
            </a:r>
            <a:r>
              <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列</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a:t>
            </a:r>
            <a:r>
              <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中所有的元素都乘以同一数</a:t>
            </a:r>
            <a:r>
              <a:rPr kumimoji="0" lang="en-US" altLang="zh-CN" sz="2400" b="0" i="1"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k</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 </a:t>
            </a:r>
            <a:r>
              <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等于用数</a:t>
            </a:r>
            <a:r>
              <a:rPr kumimoji="0" lang="en-US" altLang="zh-CN" sz="2400" b="0" i="1"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k</a:t>
            </a:r>
            <a:r>
              <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乘此行列式</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a:t>
            </a:r>
            <a:endPar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endParaRPr>
          </a:p>
          <a:p>
            <a:pPr marL="0" marR="0" lvl="0" indent="0" algn="l" defTabSz="914400" rtl="0" eaLnBrk="1" fontAlgn="base" latinLnBrk="0" hangingPunct="1">
              <a:lnSpc>
                <a:spcPct val="95000"/>
              </a:lnSpc>
              <a:spcBef>
                <a:spcPct val="0"/>
              </a:spcBef>
              <a:spcAft>
                <a:spcPct val="0"/>
              </a:spcAft>
              <a:buClrTx/>
              <a:buSzTx/>
              <a:buFontTx/>
              <a:buNone/>
              <a:defRPr/>
            </a:pPr>
            <a:r>
              <a:rPr kumimoji="0" lang="en-US" altLang="zh-CN" sz="2400" b="0" i="0" u="none" strike="noStrike" kern="1200" cap="none" spc="0" normalizeH="0" baseline="0" noProof="0">
                <a:ln>
                  <a:noFill/>
                </a:ln>
                <a:solidFill>
                  <a:srgbClr val="FF0000"/>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        </a:t>
            </a:r>
            <a:r>
              <a:rPr kumimoji="0" lang="zh-CN" altLang="en-US" sz="2400" b="0" i="0" u="none" strike="noStrike" kern="1200" cap="none" spc="0" normalizeH="0" baseline="0" noProof="0">
                <a:ln>
                  <a:noFill/>
                </a:ln>
                <a:solidFill>
                  <a:srgbClr val="FF0000"/>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推论</a:t>
            </a:r>
            <a:r>
              <a:rPr kumimoji="0" lang="en-US" altLang="zh-CN" sz="2400" b="0" i="0" u="none" strike="noStrike" kern="1200" cap="none" spc="0" normalizeH="0" baseline="0" noProof="0">
                <a:ln>
                  <a:noFill/>
                </a:ln>
                <a:solidFill>
                  <a:srgbClr val="FF0000"/>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  </a:t>
            </a:r>
            <a:r>
              <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行列式的某一行</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a:t>
            </a:r>
            <a:r>
              <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列</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a:t>
            </a:r>
            <a:r>
              <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中所有元素的公因子可以提到行列式符号的外面</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a:t>
            </a:r>
            <a:endPar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endParaRPr>
          </a:p>
          <a:p>
            <a:pPr marL="0" marR="0" lvl="0" indent="0" algn="l" defTabSz="914400" rtl="0" eaLnBrk="1" fontAlgn="base" latinLnBrk="0" hangingPunct="1">
              <a:lnSpc>
                <a:spcPct val="95000"/>
              </a:lnSpc>
              <a:spcBef>
                <a:spcPct val="0"/>
              </a:spcBef>
              <a:spcAft>
                <a:spcPct val="0"/>
              </a:spcAft>
              <a:buClrTx/>
              <a:buSzTx/>
              <a:buFontTx/>
              <a:buNone/>
              <a:defRPr/>
            </a:pPr>
            <a:r>
              <a:rPr kumimoji="0" lang="en-US" altLang="zh-CN" sz="2400" b="0" i="0" u="none" strike="noStrike" kern="1200" cap="none" spc="0" normalizeH="0" baseline="0" noProof="0">
                <a:ln>
                  <a:noFill/>
                </a:ln>
                <a:solidFill>
                  <a:srgbClr val="FF0000"/>
                </a:solidFill>
                <a:effectLst/>
                <a:uLnTx/>
                <a:uFillTx/>
                <a:latin typeface="Arial" panose="020B0604020202020204" pitchFamily="34" charset="0"/>
                <a:ea typeface="黑体" panose="02010609060101010101" pitchFamily="49" charset="-122"/>
                <a:cs typeface="+mn-cs"/>
              </a:rPr>
              <a:t>        </a:t>
            </a:r>
            <a:r>
              <a:rPr kumimoji="0" lang="zh-CN" altLang="en-US" sz="2400" b="0" i="0" u="none" strike="noStrike" kern="1200" cap="none" spc="0" normalizeH="0" baseline="0" noProof="0">
                <a:ln>
                  <a:noFill/>
                </a:ln>
                <a:solidFill>
                  <a:srgbClr val="FF0000"/>
                </a:solidFill>
                <a:effectLst/>
                <a:uLnTx/>
                <a:uFillTx/>
                <a:latin typeface="Arial" panose="020B0604020202020204" pitchFamily="34" charset="0"/>
                <a:ea typeface="黑体" panose="02010609060101010101" pitchFamily="49" charset="-122"/>
                <a:cs typeface="+mn-cs"/>
              </a:rPr>
              <a:t>性质</a:t>
            </a:r>
            <a:r>
              <a:rPr kumimoji="0" lang="en-US" altLang="zh-CN" sz="2400" b="0" i="0" u="none" strike="noStrike" kern="1200" cap="none" spc="0" normalizeH="0" baseline="0" noProof="0">
                <a:ln>
                  <a:noFill/>
                </a:ln>
                <a:solidFill>
                  <a:srgbClr val="FF0000"/>
                </a:solidFill>
                <a:effectLst/>
                <a:uLnTx/>
                <a:uFillTx/>
                <a:latin typeface="Arial" panose="020B0604020202020204" pitchFamily="34" charset="0"/>
                <a:ea typeface="黑体" panose="02010609060101010101" pitchFamily="49" charset="-122"/>
                <a:cs typeface="+mn-cs"/>
              </a:rPr>
              <a:t>4:</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t>  </a:t>
            </a:r>
            <a:r>
              <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行列式中如果有两行</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a:t>
            </a:r>
            <a:r>
              <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列</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a:t>
            </a:r>
            <a:r>
              <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元素成比例</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 </a:t>
            </a:r>
            <a:r>
              <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则此行列式为零．</a:t>
            </a: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endParaRPr>
          </a:p>
          <a:p>
            <a:pPr marL="0" marR="0" lvl="0" indent="0" algn="l" defTabSz="914400" rtl="0" eaLnBrk="1" fontAlgn="base" latinLnBrk="0" hangingPunct="1">
              <a:lnSpc>
                <a:spcPct val="95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FF0000"/>
                </a:solidFill>
                <a:effectLst/>
                <a:uLnTx/>
                <a:uFillTx/>
                <a:latin typeface="Arial" panose="020B0604020202020204" pitchFamily="34" charset="0"/>
                <a:ea typeface="黑体" panose="02010609060101010101" pitchFamily="49" charset="-122"/>
                <a:cs typeface="+mn-cs"/>
              </a:rPr>
              <a:t>        性质</a:t>
            </a:r>
            <a:r>
              <a:rPr kumimoji="0" lang="en-US" altLang="zh-CN" sz="2400" b="0" i="0" u="none" strike="noStrike" kern="1200" cap="none" spc="0" normalizeH="0" baseline="0" noProof="0">
                <a:ln>
                  <a:noFill/>
                </a:ln>
                <a:solidFill>
                  <a:srgbClr val="FF0000"/>
                </a:solidFill>
                <a:effectLst/>
                <a:uLnTx/>
                <a:uFillTx/>
                <a:latin typeface="Arial" panose="020B0604020202020204" pitchFamily="34" charset="0"/>
                <a:ea typeface="黑体" panose="02010609060101010101" pitchFamily="49" charset="-122"/>
                <a:cs typeface="+mn-cs"/>
              </a:rPr>
              <a:t>5:</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t>  </a:t>
            </a:r>
            <a:r>
              <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若行列式的某一列</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a:t>
            </a:r>
            <a:r>
              <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行</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a:t>
            </a:r>
            <a:r>
              <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的元素都是两数之和</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 </a:t>
            </a:r>
            <a:r>
              <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则该行列式等于两个行列式之和</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a:t>
            </a:r>
            <a:endPar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endParaRPr>
          </a:p>
          <a:p>
            <a:pPr marL="0" marR="0" lvl="0" indent="0" algn="l" defTabSz="914400" rtl="0" eaLnBrk="1" fontAlgn="base" latinLnBrk="0" hangingPunct="1">
              <a:lnSpc>
                <a:spcPct val="95000"/>
              </a:lnSpc>
              <a:spcBef>
                <a:spcPct val="0"/>
              </a:spcBef>
              <a:spcAft>
                <a:spcPct val="0"/>
              </a:spcAft>
              <a:buClrTx/>
              <a:buSzTx/>
              <a:buFontTx/>
              <a:buNone/>
              <a:defRPr/>
            </a:pPr>
            <a:r>
              <a:rPr kumimoji="0" lang="en-US" altLang="zh-CN" sz="2400" b="0" i="0" u="none" strike="noStrike" kern="1200" cap="none" spc="0" normalizeH="0" baseline="0" noProof="0">
                <a:ln>
                  <a:noFill/>
                </a:ln>
                <a:solidFill>
                  <a:srgbClr val="FF0000"/>
                </a:solidFill>
                <a:effectLst/>
                <a:uLnTx/>
                <a:uFillTx/>
                <a:latin typeface="Arial" panose="020B0604020202020204" pitchFamily="34" charset="0"/>
                <a:ea typeface="黑体" panose="02010609060101010101" pitchFamily="49" charset="-122"/>
                <a:cs typeface="+mn-cs"/>
              </a:rPr>
              <a:t>        </a:t>
            </a:r>
            <a:r>
              <a:rPr kumimoji="0" lang="zh-CN" altLang="en-US" sz="2400" b="0" i="0" u="none" strike="noStrike" kern="1200" cap="none" spc="0" normalizeH="0" baseline="0" noProof="0">
                <a:ln>
                  <a:noFill/>
                </a:ln>
                <a:solidFill>
                  <a:srgbClr val="FF0000"/>
                </a:solidFill>
                <a:effectLst/>
                <a:uLnTx/>
                <a:uFillTx/>
                <a:latin typeface="Arial" panose="020B0604020202020204" pitchFamily="34" charset="0"/>
                <a:ea typeface="黑体" panose="02010609060101010101" pitchFamily="49" charset="-122"/>
                <a:cs typeface="+mn-cs"/>
              </a:rPr>
              <a:t>性质</a:t>
            </a:r>
            <a:r>
              <a:rPr kumimoji="0" lang="en-US" altLang="zh-CN" sz="2400" b="0" i="0" u="none" strike="noStrike" kern="1200" cap="none" spc="0" normalizeH="0" baseline="0" noProof="0">
                <a:ln>
                  <a:noFill/>
                </a:ln>
                <a:solidFill>
                  <a:srgbClr val="FF0000"/>
                </a:solidFill>
                <a:effectLst/>
                <a:uLnTx/>
                <a:uFillTx/>
                <a:latin typeface="Arial" panose="020B0604020202020204" pitchFamily="34" charset="0"/>
                <a:ea typeface="黑体" panose="02010609060101010101" pitchFamily="49" charset="-122"/>
                <a:cs typeface="+mn-cs"/>
              </a:rPr>
              <a:t>6: </a:t>
            </a:r>
            <a:r>
              <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把行列式的某一列</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a:t>
            </a:r>
            <a:r>
              <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行</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a:t>
            </a:r>
            <a:r>
              <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的各元素乘以同一数然后加到另一列</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a:t>
            </a:r>
            <a:r>
              <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行</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a:t>
            </a:r>
            <a:r>
              <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对应的元素上去</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 </a:t>
            </a:r>
            <a:r>
              <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行列式不变</a:t>
            </a:r>
            <a:r>
              <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rPr>
              <a:t>.</a:t>
            </a:r>
            <a:endParaRPr kumimoji="0" lang="en-US" altLang="zh-CN" sz="2400" b="0" i="0" u="none" strike="noStrike" kern="1200" cap="none" spc="0" normalizeH="0" baseline="0" noProof="0">
              <a:ln>
                <a:noFill/>
              </a:ln>
              <a:solidFill>
                <a:schemeClr val="tx1"/>
              </a:solidFill>
              <a:effectLst/>
              <a:uLnTx/>
              <a:uFillTx/>
              <a:latin typeface="Arial" panose="020B0604020202020204" pitchFamily="34" charset="0"/>
              <a:ea typeface="楷体_GB2312" pitchFamily="49"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218">
                                            <p:txEl>
                                              <p:pRg st="4294967295" end="4294967295"/>
                                            </p:txEl>
                                          </p:spTgt>
                                        </p:tgtEl>
                                        <p:attrNameLst>
                                          <p:attrName>style.visibility</p:attrName>
                                        </p:attrNameLst>
                                      </p:cBhvr>
                                      <p:to>
                                        <p:strVal val="visible"/>
                                      </p:to>
                                    </p:set>
                                    <p:animEffect transition="in" filter="box(out)">
                                      <p:cBhvr>
                                        <p:cTn id="7" dur="500"/>
                                        <p:tgtEl>
                                          <p:spTgt spid="9218">
                                            <p:txEl>
                                              <p:pRg st="4294967295" end="4294967295"/>
                                            </p:txEl>
                                          </p:spTgt>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9218">
                                            <p:txEl>
                                              <p:pRg st="0" end="0"/>
                                            </p:txEl>
                                          </p:spTgt>
                                        </p:tgtEl>
                                        <p:attrNameLst>
                                          <p:attrName>style.visibility</p:attrName>
                                        </p:attrNameLst>
                                      </p:cBhvr>
                                      <p:to>
                                        <p:strVal val="visible"/>
                                      </p:to>
                                    </p:set>
                                    <p:animEffect transition="in" filter="box(out)">
                                      <p:cBhvr>
                                        <p:cTn id="11" dur="500"/>
                                        <p:tgtEl>
                                          <p:spTgt spid="9218">
                                            <p:txEl>
                                              <p:pRg st="0" end="13"/>
                                            </p:txEl>
                                          </p:spTgt>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9219">
                                            <p:txEl>
                                              <p:pRg st="4294967295" end="4294967295"/>
                                            </p:txEl>
                                          </p:spTgt>
                                        </p:tgtEl>
                                        <p:attrNameLst>
                                          <p:attrName>style.visibility</p:attrName>
                                        </p:attrNameLst>
                                      </p:cBhvr>
                                      <p:to>
                                        <p:strVal val="visible"/>
                                      </p:to>
                                    </p:set>
                                    <p:animEffect transition="in" filter="box(out)">
                                      <p:cBhvr>
                                        <p:cTn id="15" dur="500"/>
                                        <p:tgtEl>
                                          <p:spTgt spid="9219">
                                            <p:txEl>
                                              <p:pRg st="4294967295" end="4294967295"/>
                                            </p:txEl>
                                          </p:spTgt>
                                        </p:tgtEl>
                                      </p:cBhvr>
                                    </p:animEffect>
                                  </p:childTnLst>
                                </p:cTn>
                              </p:par>
                            </p:childTnLst>
                          </p:cTn>
                        </p:par>
                        <p:par>
                          <p:cTn id="16" fill="hold">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9219">
                                            <p:txEl>
                                              <p:pRg st="0" end="0"/>
                                            </p:txEl>
                                          </p:spTgt>
                                        </p:tgtEl>
                                        <p:attrNameLst>
                                          <p:attrName>style.visibility</p:attrName>
                                        </p:attrNameLst>
                                      </p:cBhvr>
                                      <p:to>
                                        <p:strVal val="visible"/>
                                      </p:to>
                                    </p:set>
                                    <p:animEffect transition="in" filter="box(out)">
                                      <p:cBhvr>
                                        <p:cTn id="19" dur="500"/>
                                        <p:tgtEl>
                                          <p:spTgt spid="9219">
                                            <p:txEl>
                                              <p:pRg st="0" end="38"/>
                                            </p:txEl>
                                          </p:spTgt>
                                        </p:tgtEl>
                                      </p:cBhvr>
                                    </p:animEffect>
                                  </p:childTnLst>
                                </p:cTn>
                              </p:par>
                            </p:childTnLst>
                          </p:cTn>
                        </p:par>
                        <p:par>
                          <p:cTn id="20" fill="hold">
                            <p:stCondLst>
                              <p:cond delay="2000"/>
                            </p:stCondLst>
                            <p:childTnLst>
                              <p:par>
                                <p:cTn id="21" presetID="4" presetClass="entr" presetSubtype="32" fill="hold" grpId="0" nodeType="afterEffect">
                                  <p:stCondLst>
                                    <p:cond delay="0"/>
                                  </p:stCondLst>
                                  <p:childTnLst>
                                    <p:set>
                                      <p:cBhvr>
                                        <p:cTn id="22" dur="1" fill="hold">
                                          <p:stCondLst>
                                            <p:cond delay="0"/>
                                          </p:stCondLst>
                                        </p:cTn>
                                        <p:tgtEl>
                                          <p:spTgt spid="9219">
                                            <p:txEl>
                                              <p:pRg st="38" end="71"/>
                                            </p:txEl>
                                          </p:spTgt>
                                        </p:tgtEl>
                                        <p:attrNameLst>
                                          <p:attrName>style.visibility</p:attrName>
                                        </p:attrNameLst>
                                      </p:cBhvr>
                                      <p:to>
                                        <p:strVal val="visible"/>
                                      </p:to>
                                    </p:set>
                                    <p:animEffect transition="in" filter="box(out)">
                                      <p:cBhvr>
                                        <p:cTn id="23" dur="500"/>
                                        <p:tgtEl>
                                          <p:spTgt spid="9219">
                                            <p:txEl>
                                              <p:pRg st="38" end="71"/>
                                            </p:txEl>
                                          </p:spTgt>
                                        </p:tgtEl>
                                      </p:cBhvr>
                                    </p:animEffect>
                                  </p:childTnLst>
                                </p:cTn>
                              </p:par>
                            </p:childTnLst>
                          </p:cTn>
                        </p:par>
                        <p:par>
                          <p:cTn id="24" fill="hold">
                            <p:stCondLst>
                              <p:cond delay="2500"/>
                            </p:stCondLst>
                            <p:childTnLst>
                              <p:par>
                                <p:cTn id="25" presetID="4" presetClass="entr" presetSubtype="32" fill="hold" grpId="0" nodeType="afterEffect">
                                  <p:stCondLst>
                                    <p:cond delay="0"/>
                                  </p:stCondLst>
                                  <p:childTnLst>
                                    <p:set>
                                      <p:cBhvr>
                                        <p:cTn id="26" dur="1" fill="hold">
                                          <p:stCondLst>
                                            <p:cond delay="0"/>
                                          </p:stCondLst>
                                        </p:cTn>
                                        <p:tgtEl>
                                          <p:spTgt spid="9219">
                                            <p:txEl>
                                              <p:pRg st="71" end="109"/>
                                            </p:txEl>
                                          </p:spTgt>
                                        </p:tgtEl>
                                        <p:attrNameLst>
                                          <p:attrName>style.visibility</p:attrName>
                                        </p:attrNameLst>
                                      </p:cBhvr>
                                      <p:to>
                                        <p:strVal val="visible"/>
                                      </p:to>
                                    </p:set>
                                    <p:animEffect transition="in" filter="box(out)">
                                      <p:cBhvr>
                                        <p:cTn id="27" dur="500"/>
                                        <p:tgtEl>
                                          <p:spTgt spid="9219">
                                            <p:txEl>
                                              <p:pRg st="71" end="109"/>
                                            </p:txEl>
                                          </p:spTgt>
                                        </p:tgtEl>
                                      </p:cBhvr>
                                    </p:animEffect>
                                  </p:childTnLst>
                                </p:cTn>
                              </p:par>
                            </p:childTnLst>
                          </p:cTn>
                        </p:par>
                        <p:par>
                          <p:cTn id="28" fill="hold">
                            <p:stCondLst>
                              <p:cond delay="3000"/>
                            </p:stCondLst>
                            <p:childTnLst>
                              <p:par>
                                <p:cTn id="29" presetID="4" presetClass="entr" presetSubtype="32" fill="hold" grpId="0" nodeType="afterEffect">
                                  <p:stCondLst>
                                    <p:cond delay="0"/>
                                  </p:stCondLst>
                                  <p:childTnLst>
                                    <p:set>
                                      <p:cBhvr>
                                        <p:cTn id="30" dur="1" fill="hold">
                                          <p:stCondLst>
                                            <p:cond delay="0"/>
                                          </p:stCondLst>
                                        </p:cTn>
                                        <p:tgtEl>
                                          <p:spTgt spid="9219">
                                            <p:txEl>
                                              <p:pRg st="109" end="159"/>
                                            </p:txEl>
                                          </p:spTgt>
                                        </p:tgtEl>
                                        <p:attrNameLst>
                                          <p:attrName>style.visibility</p:attrName>
                                        </p:attrNameLst>
                                      </p:cBhvr>
                                      <p:to>
                                        <p:strVal val="visible"/>
                                      </p:to>
                                    </p:set>
                                    <p:animEffect transition="in" filter="box(out)">
                                      <p:cBhvr>
                                        <p:cTn id="31" dur="500"/>
                                        <p:tgtEl>
                                          <p:spTgt spid="9219">
                                            <p:txEl>
                                              <p:pRg st="109" end="159"/>
                                            </p:txEl>
                                          </p:spTgt>
                                        </p:tgtEl>
                                      </p:cBhvr>
                                    </p:animEffect>
                                  </p:childTnLst>
                                </p:cTn>
                              </p:par>
                            </p:childTnLst>
                          </p:cTn>
                        </p:par>
                        <p:par>
                          <p:cTn id="32" fill="hold">
                            <p:stCondLst>
                              <p:cond delay="3500"/>
                            </p:stCondLst>
                            <p:childTnLst>
                              <p:par>
                                <p:cTn id="33" presetID="4" presetClass="entr" presetSubtype="32" fill="hold" grpId="0" nodeType="afterEffect">
                                  <p:stCondLst>
                                    <p:cond delay="0"/>
                                  </p:stCondLst>
                                  <p:childTnLst>
                                    <p:set>
                                      <p:cBhvr>
                                        <p:cTn id="34" dur="1" fill="hold">
                                          <p:stCondLst>
                                            <p:cond delay="0"/>
                                          </p:stCondLst>
                                        </p:cTn>
                                        <p:tgtEl>
                                          <p:spTgt spid="9219">
                                            <p:txEl>
                                              <p:pRg st="159" end="205"/>
                                            </p:txEl>
                                          </p:spTgt>
                                        </p:tgtEl>
                                        <p:attrNameLst>
                                          <p:attrName>style.visibility</p:attrName>
                                        </p:attrNameLst>
                                      </p:cBhvr>
                                      <p:to>
                                        <p:strVal val="visible"/>
                                      </p:to>
                                    </p:set>
                                    <p:animEffect transition="in" filter="box(out)">
                                      <p:cBhvr>
                                        <p:cTn id="35" dur="500"/>
                                        <p:tgtEl>
                                          <p:spTgt spid="9219">
                                            <p:txEl>
                                              <p:pRg st="159" end="205"/>
                                            </p:txEl>
                                          </p:spTgt>
                                        </p:tgtEl>
                                      </p:cBhvr>
                                    </p:animEffect>
                                  </p:childTnLst>
                                </p:cTn>
                              </p:par>
                            </p:childTnLst>
                          </p:cTn>
                        </p:par>
                        <p:par>
                          <p:cTn id="36" fill="hold">
                            <p:stCondLst>
                              <p:cond delay="4000"/>
                            </p:stCondLst>
                            <p:childTnLst>
                              <p:par>
                                <p:cTn id="37" presetID="4" presetClass="entr" presetSubtype="32" fill="hold" grpId="0" nodeType="afterEffect">
                                  <p:stCondLst>
                                    <p:cond delay="0"/>
                                  </p:stCondLst>
                                  <p:childTnLst>
                                    <p:set>
                                      <p:cBhvr>
                                        <p:cTn id="38" dur="1" fill="hold">
                                          <p:stCondLst>
                                            <p:cond delay="0"/>
                                          </p:stCondLst>
                                        </p:cTn>
                                        <p:tgtEl>
                                          <p:spTgt spid="9219">
                                            <p:txEl>
                                              <p:pRg st="205" end="247"/>
                                            </p:txEl>
                                          </p:spTgt>
                                        </p:tgtEl>
                                        <p:attrNameLst>
                                          <p:attrName>style.visibility</p:attrName>
                                        </p:attrNameLst>
                                      </p:cBhvr>
                                      <p:to>
                                        <p:strVal val="visible"/>
                                      </p:to>
                                    </p:set>
                                    <p:animEffect transition="in" filter="box(out)">
                                      <p:cBhvr>
                                        <p:cTn id="39" dur="500"/>
                                        <p:tgtEl>
                                          <p:spTgt spid="9219">
                                            <p:txEl>
                                              <p:pRg st="205" end="247"/>
                                            </p:txEl>
                                          </p:spTgt>
                                        </p:tgtEl>
                                      </p:cBhvr>
                                    </p:animEffect>
                                  </p:childTnLst>
                                </p:cTn>
                              </p:par>
                            </p:childTnLst>
                          </p:cTn>
                        </p:par>
                        <p:par>
                          <p:cTn id="40" fill="hold">
                            <p:stCondLst>
                              <p:cond delay="4500"/>
                            </p:stCondLst>
                            <p:childTnLst>
                              <p:par>
                                <p:cTn id="41" presetID="4" presetClass="entr" presetSubtype="32" fill="hold" grpId="0" nodeType="afterEffect">
                                  <p:stCondLst>
                                    <p:cond delay="0"/>
                                  </p:stCondLst>
                                  <p:childTnLst>
                                    <p:set>
                                      <p:cBhvr>
                                        <p:cTn id="42" dur="1" fill="hold">
                                          <p:stCondLst>
                                            <p:cond delay="0"/>
                                          </p:stCondLst>
                                        </p:cTn>
                                        <p:tgtEl>
                                          <p:spTgt spid="9219">
                                            <p:txEl>
                                              <p:pRg st="247" end="299"/>
                                            </p:txEl>
                                          </p:spTgt>
                                        </p:tgtEl>
                                        <p:attrNameLst>
                                          <p:attrName>style.visibility</p:attrName>
                                        </p:attrNameLst>
                                      </p:cBhvr>
                                      <p:to>
                                        <p:strVal val="visible"/>
                                      </p:to>
                                    </p:set>
                                    <p:animEffect transition="in" filter="box(out)">
                                      <p:cBhvr>
                                        <p:cTn id="43" dur="500"/>
                                        <p:tgtEl>
                                          <p:spTgt spid="9219">
                                            <p:txEl>
                                              <p:pRg st="247" end="299"/>
                                            </p:txEl>
                                          </p:spTgt>
                                        </p:tgtEl>
                                      </p:cBhvr>
                                    </p:animEffect>
                                  </p:childTnLst>
                                </p:cTn>
                              </p:par>
                            </p:childTnLst>
                          </p:cTn>
                        </p:par>
                        <p:par>
                          <p:cTn id="44" fill="hold">
                            <p:stCondLst>
                              <p:cond delay="5000"/>
                            </p:stCondLst>
                            <p:childTnLst>
                              <p:par>
                                <p:cTn id="45" presetID="4" presetClass="entr" presetSubtype="32" fill="hold" grpId="0" nodeType="afterEffect">
                                  <p:stCondLst>
                                    <p:cond delay="0"/>
                                  </p:stCondLst>
                                  <p:childTnLst>
                                    <p:set>
                                      <p:cBhvr>
                                        <p:cTn id="46" dur="1" fill="hold">
                                          <p:stCondLst>
                                            <p:cond delay="0"/>
                                          </p:stCondLst>
                                        </p:cTn>
                                        <p:tgtEl>
                                          <p:spTgt spid="9219">
                                            <p:txEl>
                                              <p:pRg st="299" end="358"/>
                                            </p:txEl>
                                          </p:spTgt>
                                        </p:tgtEl>
                                        <p:attrNameLst>
                                          <p:attrName>style.visibility</p:attrName>
                                        </p:attrNameLst>
                                      </p:cBhvr>
                                      <p:to>
                                        <p:strVal val="visible"/>
                                      </p:to>
                                    </p:set>
                                    <p:animEffect transition="in" filter="box(out)">
                                      <p:cBhvr>
                                        <p:cTn id="47" dur="500"/>
                                        <p:tgtEl>
                                          <p:spTgt spid="9219">
                                            <p:txEl>
                                              <p:pRg st="299" end="35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dvAuto="1000" build="p"/>
      <p:bldP spid="9219" grpId="0" advAuto="1000" build="p"/>
    </p:bldLst>
  </p:timing>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171" name="Rectangle 3"/>
          <p:cNvSpPr>
            <a:spLocks noChangeArrowheads="1"/>
          </p:cNvSpPr>
          <p:nvPr/>
        </p:nvSpPr>
        <p:spPr bwMode="auto">
          <a:xfrm>
            <a:off x="2962275" y="228600"/>
            <a:ext cx="4780280" cy="645160"/>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7.  </a:t>
            </a:r>
            <a:r>
              <a:rPr kumimoji="0" lang="zh-CN" altLang="en-US" sz="3600" b="0" i="0" u="none"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行列式按行</a:t>
            </a:r>
            <a:r>
              <a:rPr kumimoji="0" lang="en-US" altLang="zh-CN" sz="3600" b="0" i="0" u="none"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a:t>
            </a:r>
            <a:r>
              <a:rPr kumimoji="0" lang="zh-CN" altLang="en-US" sz="3600" b="0" i="0" u="none"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列</a:t>
            </a:r>
            <a:r>
              <a:rPr kumimoji="0" lang="en-US" altLang="zh-CN" sz="3600" b="0" i="0" u="none"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a:t>
            </a:r>
            <a:r>
              <a:rPr kumimoji="0" lang="zh-CN" altLang="en-US" sz="3600" b="0" i="0" u="none"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展开</a:t>
            </a:r>
            <a:endParaRPr kumimoji="0" lang="zh-CN" altLang="en-US" sz="3600" b="0" i="0" u="none"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endParaRPr>
          </a:p>
        </p:txBody>
      </p:sp>
      <p:sp>
        <p:nvSpPr>
          <p:cNvPr id="7172" name="Rectangle 4"/>
          <p:cNvSpPr/>
          <p:nvPr/>
        </p:nvSpPr>
        <p:spPr>
          <a:xfrm>
            <a:off x="1882775" y="1405255"/>
            <a:ext cx="8456930" cy="1252855"/>
          </a:xfrm>
          <a:prstGeom prst="rect">
            <a:avLst/>
          </a:prstGeom>
          <a:noFill/>
          <a:ln w="9525">
            <a:noFill/>
          </a:ln>
        </p:spPr>
        <p:txBody>
          <a:bodyPr anchor="t">
            <a:spAutoFit/>
          </a:bodyPr>
          <a:p>
            <a:pPr>
              <a:lnSpc>
                <a:spcPct val="105000"/>
              </a:lnSpc>
            </a:pP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在 </a:t>
            </a:r>
            <a:r>
              <a:rPr lang="en-US" altLang="zh-CN" sz="2400" i="1" dirty="0">
                <a:latin typeface="Arial" panose="020B0604020202020204" pitchFamily="34" charset="0"/>
                <a:ea typeface="楷体_GB2312" pitchFamily="49" charset="-122"/>
              </a:rPr>
              <a:t>n </a:t>
            </a:r>
            <a:r>
              <a:rPr lang="zh-CN" altLang="en-US" sz="2400" dirty="0">
                <a:latin typeface="Arial" panose="020B0604020202020204" pitchFamily="34" charset="0"/>
                <a:ea typeface="楷体_GB2312" pitchFamily="49" charset="-122"/>
              </a:rPr>
              <a:t>阶行列式</a:t>
            </a:r>
            <a:r>
              <a:rPr lang="en-US" altLang="zh-CN" sz="2400" i="1" dirty="0">
                <a:latin typeface="Arial" panose="020B0604020202020204" pitchFamily="34" charset="0"/>
                <a:ea typeface="楷体_GB2312" pitchFamily="49" charset="-122"/>
              </a:rPr>
              <a:t>D</a:t>
            </a:r>
            <a:r>
              <a:rPr lang="zh-CN" altLang="en-US" sz="2400" dirty="0">
                <a:latin typeface="Arial" panose="020B0604020202020204" pitchFamily="34" charset="0"/>
                <a:ea typeface="楷体_GB2312" pitchFamily="49" charset="-122"/>
              </a:rPr>
              <a:t>中</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把元素 </a:t>
            </a:r>
            <a:r>
              <a:rPr lang="en-US" altLang="zh-CN" sz="2400" i="1" dirty="0">
                <a:latin typeface="Arial" panose="020B0604020202020204" pitchFamily="34" charset="0"/>
                <a:ea typeface="楷体_GB2312" pitchFamily="49" charset="-122"/>
              </a:rPr>
              <a:t>a</a:t>
            </a:r>
            <a:r>
              <a:rPr lang="en-US" altLang="zh-CN" sz="2400" i="1" baseline="-25000" dirty="0">
                <a:latin typeface="Arial" panose="020B0604020202020204" pitchFamily="34" charset="0"/>
                <a:ea typeface="楷体_GB2312" pitchFamily="49" charset="-122"/>
              </a:rPr>
              <a:t>ij</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所在的第 </a:t>
            </a:r>
            <a:r>
              <a:rPr lang="en-US" altLang="zh-CN" sz="2400" i="1" dirty="0">
                <a:latin typeface="Arial" panose="020B0604020202020204" pitchFamily="34" charset="0"/>
                <a:ea typeface="楷体_GB2312" pitchFamily="49" charset="-122"/>
              </a:rPr>
              <a:t>i</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行和第 </a:t>
            </a:r>
            <a:r>
              <a:rPr lang="en-US" altLang="zh-CN" sz="2400" i="1" dirty="0">
                <a:latin typeface="Arial" panose="020B0604020202020204" pitchFamily="34" charset="0"/>
                <a:ea typeface="楷体_GB2312" pitchFamily="49" charset="-122"/>
              </a:rPr>
              <a:t>j</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列元素划去后</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留下来的 </a:t>
            </a:r>
            <a:r>
              <a:rPr lang="en-US" altLang="zh-CN" sz="2400" i="1" dirty="0">
                <a:latin typeface="Arial" panose="020B0604020202020204" pitchFamily="34" charset="0"/>
                <a:ea typeface="楷体_GB2312" pitchFamily="49" charset="-122"/>
              </a:rPr>
              <a:t>n</a:t>
            </a:r>
            <a:r>
              <a:rPr lang="en-US" altLang="zh-CN" sz="2400" dirty="0">
                <a:latin typeface="Arial" panose="020B0604020202020204" pitchFamily="34" charset="0"/>
                <a:ea typeface="楷体_GB2312" pitchFamily="49" charset="-122"/>
              </a:rPr>
              <a:t>–1 </a:t>
            </a:r>
            <a:r>
              <a:rPr lang="zh-CN" altLang="en-US" sz="2400" dirty="0">
                <a:latin typeface="Arial" panose="020B0604020202020204" pitchFamily="34" charset="0"/>
                <a:ea typeface="楷体_GB2312" pitchFamily="49" charset="-122"/>
              </a:rPr>
              <a:t>阶行列式叫做</a:t>
            </a:r>
            <a:r>
              <a:rPr lang="en-US" altLang="zh-CN" sz="2400" dirty="0">
                <a:latin typeface="Arial" panose="020B0604020202020204" pitchFamily="34" charset="0"/>
                <a:ea typeface="楷体_GB2312" pitchFamily="49" charset="-122"/>
              </a:rPr>
              <a:t>(</a:t>
            </a:r>
            <a:r>
              <a:rPr lang="zh-CN" altLang="en-US" sz="2400" dirty="0">
                <a:latin typeface="Arial" panose="020B0604020202020204" pitchFamily="34" charset="0"/>
                <a:ea typeface="楷体_GB2312" pitchFamily="49" charset="-122"/>
              </a:rPr>
              <a:t>行列式</a:t>
            </a:r>
            <a:r>
              <a:rPr lang="en-US" altLang="zh-CN" sz="2400" i="1" dirty="0">
                <a:latin typeface="Arial" panose="020B0604020202020204" pitchFamily="34" charset="0"/>
                <a:ea typeface="楷体_GB2312" pitchFamily="49" charset="-122"/>
              </a:rPr>
              <a:t>D</a:t>
            </a:r>
            <a:r>
              <a:rPr lang="zh-CN" altLang="en-US" sz="2400" dirty="0">
                <a:latin typeface="Arial" panose="020B0604020202020204" pitchFamily="34" charset="0"/>
                <a:ea typeface="楷体_GB2312" pitchFamily="49" charset="-122"/>
              </a:rPr>
              <a:t>的关于</a:t>
            </a:r>
            <a:r>
              <a:rPr lang="en-US" altLang="zh-CN" sz="2400" dirty="0">
                <a:latin typeface="Arial" panose="020B0604020202020204" pitchFamily="34" charset="0"/>
                <a:ea typeface="楷体_GB2312" pitchFamily="49" charset="-122"/>
              </a:rPr>
              <a:t>)</a:t>
            </a:r>
            <a:r>
              <a:rPr lang="zh-CN" altLang="en-US" sz="2400" dirty="0">
                <a:solidFill>
                  <a:srgbClr val="FF3300"/>
                </a:solidFill>
                <a:latin typeface="Arial" panose="020B0604020202020204" pitchFamily="34" charset="0"/>
                <a:ea typeface="楷体_GB2312" pitchFamily="49" charset="-122"/>
              </a:rPr>
              <a:t>元素</a:t>
            </a:r>
            <a:r>
              <a:rPr lang="en-US" altLang="zh-CN" sz="2400" i="1" dirty="0">
                <a:solidFill>
                  <a:srgbClr val="FF3300"/>
                </a:solidFill>
                <a:latin typeface="Arial" panose="020B0604020202020204" pitchFamily="34" charset="0"/>
                <a:ea typeface="楷体_GB2312" pitchFamily="49" charset="-122"/>
              </a:rPr>
              <a:t>a</a:t>
            </a:r>
            <a:r>
              <a:rPr lang="en-US" altLang="zh-CN" sz="2400" i="1" baseline="-25000" dirty="0">
                <a:solidFill>
                  <a:srgbClr val="FF3300"/>
                </a:solidFill>
                <a:latin typeface="Arial" panose="020B0604020202020204" pitchFamily="34" charset="0"/>
                <a:ea typeface="楷体_GB2312" pitchFamily="49" charset="-122"/>
              </a:rPr>
              <a:t>ij </a:t>
            </a:r>
            <a:r>
              <a:rPr lang="zh-CN" altLang="en-US" sz="2400" dirty="0">
                <a:solidFill>
                  <a:srgbClr val="FF3300"/>
                </a:solidFill>
                <a:latin typeface="Arial" panose="020B0604020202020204" pitchFamily="34" charset="0"/>
                <a:ea typeface="楷体_GB2312" pitchFamily="49" charset="-122"/>
              </a:rPr>
              <a:t>的余子式</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记作 </a:t>
            </a:r>
            <a:r>
              <a:rPr lang="en-US" altLang="zh-CN" sz="2400" i="1" dirty="0">
                <a:solidFill>
                  <a:srgbClr val="FF0000"/>
                </a:solidFill>
                <a:latin typeface="Arial" panose="020B0604020202020204" pitchFamily="34" charset="0"/>
                <a:ea typeface="楷体_GB2312" pitchFamily="49" charset="-122"/>
              </a:rPr>
              <a:t>M</a:t>
            </a:r>
            <a:r>
              <a:rPr lang="en-US" altLang="zh-CN" sz="2400" i="1" baseline="-25000" dirty="0">
                <a:solidFill>
                  <a:srgbClr val="FF0000"/>
                </a:solidFill>
                <a:latin typeface="Arial" panose="020B0604020202020204" pitchFamily="34" charset="0"/>
                <a:ea typeface="楷体_GB2312" pitchFamily="49" charset="-122"/>
              </a:rPr>
              <a:t>ij </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称 </a:t>
            </a:r>
            <a:r>
              <a:rPr lang="en-US" altLang="zh-CN" sz="2400" i="1" dirty="0">
                <a:solidFill>
                  <a:srgbClr val="FF0000"/>
                </a:solidFill>
                <a:latin typeface="Arial" panose="020B0604020202020204" pitchFamily="34" charset="0"/>
                <a:ea typeface="楷体_GB2312" pitchFamily="49" charset="-122"/>
              </a:rPr>
              <a:t>A</a:t>
            </a:r>
            <a:r>
              <a:rPr lang="en-US" altLang="zh-CN" sz="2400" i="1" baseline="-25000" dirty="0">
                <a:solidFill>
                  <a:srgbClr val="FF0000"/>
                </a:solidFill>
                <a:latin typeface="Arial" panose="020B0604020202020204" pitchFamily="34" charset="0"/>
                <a:ea typeface="楷体_GB2312" pitchFamily="49" charset="-122"/>
              </a:rPr>
              <a:t>ij </a:t>
            </a:r>
            <a:r>
              <a:rPr lang="en-US" altLang="zh-CN" sz="2400" dirty="0">
                <a:solidFill>
                  <a:srgbClr val="FF0000"/>
                </a:solidFill>
                <a:latin typeface="Arial" panose="020B0604020202020204" pitchFamily="34" charset="0"/>
                <a:ea typeface="楷体_GB2312" pitchFamily="49" charset="-122"/>
              </a:rPr>
              <a:t>= (–1)</a:t>
            </a:r>
            <a:r>
              <a:rPr lang="en-US" altLang="zh-CN" sz="2400" i="1" baseline="30000" dirty="0">
                <a:solidFill>
                  <a:srgbClr val="FF0000"/>
                </a:solidFill>
                <a:latin typeface="Arial" panose="020B0604020202020204" pitchFamily="34" charset="0"/>
                <a:ea typeface="楷体_GB2312" pitchFamily="49" charset="-122"/>
              </a:rPr>
              <a:t>i</a:t>
            </a:r>
            <a:r>
              <a:rPr lang="en-US" altLang="zh-CN" sz="2400" baseline="30000" dirty="0">
                <a:solidFill>
                  <a:srgbClr val="FF0000"/>
                </a:solidFill>
                <a:latin typeface="Arial" panose="020B0604020202020204" pitchFamily="34" charset="0"/>
                <a:ea typeface="楷体_GB2312" pitchFamily="49" charset="-122"/>
              </a:rPr>
              <a:t>+</a:t>
            </a:r>
            <a:r>
              <a:rPr lang="en-US" altLang="zh-CN" sz="2400" i="1" baseline="30000" dirty="0">
                <a:solidFill>
                  <a:srgbClr val="FF0000"/>
                </a:solidFill>
                <a:latin typeface="Arial" panose="020B0604020202020204" pitchFamily="34" charset="0"/>
                <a:ea typeface="楷体_GB2312" pitchFamily="49" charset="-122"/>
              </a:rPr>
              <a:t>j </a:t>
            </a:r>
            <a:r>
              <a:rPr lang="en-US" altLang="zh-CN" sz="2400" i="1" dirty="0">
                <a:solidFill>
                  <a:srgbClr val="FF0000"/>
                </a:solidFill>
                <a:latin typeface="Arial" panose="020B0604020202020204" pitchFamily="34" charset="0"/>
                <a:ea typeface="楷体_GB2312" pitchFamily="49" charset="-122"/>
              </a:rPr>
              <a:t>M</a:t>
            </a:r>
            <a:r>
              <a:rPr lang="en-US" altLang="zh-CN" sz="2400" i="1" baseline="-25000" dirty="0">
                <a:solidFill>
                  <a:srgbClr val="FF0000"/>
                </a:solidFill>
                <a:latin typeface="Arial" panose="020B0604020202020204" pitchFamily="34" charset="0"/>
                <a:ea typeface="楷体_GB2312" pitchFamily="49" charset="-122"/>
              </a:rPr>
              <a:t>ij</a:t>
            </a:r>
            <a:r>
              <a:rPr lang="zh-CN" altLang="en-US" sz="2400" dirty="0">
                <a:latin typeface="Arial" panose="020B0604020202020204" pitchFamily="34" charset="0"/>
                <a:ea typeface="楷体_GB2312" pitchFamily="49" charset="-122"/>
              </a:rPr>
              <a:t>为</a:t>
            </a:r>
            <a:r>
              <a:rPr lang="zh-CN" altLang="en-US" sz="2400" dirty="0">
                <a:solidFill>
                  <a:srgbClr val="FF3300"/>
                </a:solidFill>
                <a:latin typeface="Arial" panose="020B0604020202020204" pitchFamily="34" charset="0"/>
                <a:ea typeface="楷体_GB2312" pitchFamily="49" charset="-122"/>
              </a:rPr>
              <a:t>元素 </a:t>
            </a:r>
            <a:r>
              <a:rPr lang="en-US" altLang="zh-CN" sz="2400" i="1" dirty="0">
                <a:solidFill>
                  <a:srgbClr val="FF3300"/>
                </a:solidFill>
                <a:latin typeface="Arial" panose="020B0604020202020204" pitchFamily="34" charset="0"/>
                <a:ea typeface="楷体_GB2312" pitchFamily="49" charset="-122"/>
              </a:rPr>
              <a:t>a</a:t>
            </a:r>
            <a:r>
              <a:rPr lang="en-US" altLang="zh-CN" sz="2400" i="1" baseline="-25000" dirty="0">
                <a:solidFill>
                  <a:srgbClr val="FF3300"/>
                </a:solidFill>
                <a:latin typeface="Arial" panose="020B0604020202020204" pitchFamily="34" charset="0"/>
                <a:ea typeface="楷体_GB2312" pitchFamily="49" charset="-122"/>
              </a:rPr>
              <a:t>ij</a:t>
            </a:r>
            <a:r>
              <a:rPr lang="en-US" altLang="zh-CN" sz="2400" dirty="0">
                <a:solidFill>
                  <a:srgbClr val="FF3300"/>
                </a:solidFill>
                <a:latin typeface="Arial" panose="020B0604020202020204" pitchFamily="34" charset="0"/>
                <a:ea typeface="楷体_GB2312" pitchFamily="49" charset="-122"/>
              </a:rPr>
              <a:t> </a:t>
            </a:r>
            <a:r>
              <a:rPr lang="zh-CN" altLang="en-US" sz="2400" dirty="0">
                <a:solidFill>
                  <a:srgbClr val="FF3300"/>
                </a:solidFill>
                <a:latin typeface="Arial" panose="020B0604020202020204" pitchFamily="34" charset="0"/>
                <a:ea typeface="楷体_GB2312" pitchFamily="49" charset="-122"/>
              </a:rPr>
              <a:t>的代数余子式</a:t>
            </a:r>
            <a:r>
              <a:rPr lang="en-US" altLang="zh-CN" sz="2400" dirty="0">
                <a:latin typeface="Arial" panose="020B0604020202020204" pitchFamily="34" charset="0"/>
                <a:ea typeface="楷体_GB2312" pitchFamily="49" charset="-122"/>
              </a:rPr>
              <a:t>.</a:t>
            </a:r>
            <a:endParaRPr lang="en-US" altLang="zh-CN" sz="2400" dirty="0">
              <a:latin typeface="Arial" panose="020B0604020202020204" pitchFamily="34" charset="0"/>
              <a:ea typeface="楷体_GB2312" pitchFamily="49" charset="-122"/>
            </a:endParaRPr>
          </a:p>
        </p:txBody>
      </p:sp>
      <p:pic>
        <p:nvPicPr>
          <p:cNvPr id="126977" name="图片 126976" descr="ppt/media/image496.wmf"/>
          <p:cNvPicPr/>
          <p:nvPr/>
        </p:nvPicPr>
        <p:blipFill>
          <a:blip r:embed="rId1"/>
          <a:stretch>
            <a:fillRect/>
          </a:stretch>
        </p:blipFill>
        <p:spPr>
          <a:xfrm>
            <a:off x="2452688" y="3690938"/>
            <a:ext cx="7419975" cy="15240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7171">
                                            <p:txEl>
                                              <p:pRg st="4294967295" end="4294967295"/>
                                            </p:txEl>
                                          </p:spTgt>
                                        </p:tgtEl>
                                        <p:attrNameLst>
                                          <p:attrName>style.visibility</p:attrName>
                                        </p:attrNameLst>
                                      </p:cBhvr>
                                      <p:to>
                                        <p:strVal val="visible"/>
                                      </p:to>
                                    </p:set>
                                    <p:animEffect transition="in" filter="box(out)">
                                      <p:cBhvr>
                                        <p:cTn id="7" dur="500"/>
                                        <p:tgtEl>
                                          <p:spTgt spid="7171">
                                            <p:txEl>
                                              <p:pRg st="4294967295" end="4294967295"/>
                                            </p:txEl>
                                          </p:spTgt>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animEffect transition="in" filter="box(out)">
                                      <p:cBhvr>
                                        <p:cTn id="11" dur="500"/>
                                        <p:tgtEl>
                                          <p:spTgt spid="7171">
                                            <p:txEl>
                                              <p:pRg st="0" end="1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7172">
                                            <p:txEl>
                                              <p:pRg st="0" end="0"/>
                                            </p:txEl>
                                          </p:spTgt>
                                        </p:tgtEl>
                                        <p:attrNameLst>
                                          <p:attrName>style.visibility</p:attrName>
                                        </p:attrNameLst>
                                      </p:cBhvr>
                                      <p:to>
                                        <p:strVal val="visible"/>
                                      </p:to>
                                    </p:set>
                                    <p:animEffect transition="in" filter="box(out)">
                                      <p:cBhvr>
                                        <p:cTn id="16" dur="500"/>
                                        <p:tgtEl>
                                          <p:spTgt spid="7172">
                                            <p:txEl>
                                              <p:pRg st="0" end="12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dvAuto="1000" build="p"/>
      <p:bldP spid="7172" grpId="0" build="p"/>
    </p:bldLst>
  </p:timing>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248" name="Rectangle 8"/>
          <p:cNvSpPr>
            <a:spLocks noChangeArrowheads="1"/>
          </p:cNvSpPr>
          <p:nvPr/>
        </p:nvSpPr>
        <p:spPr bwMode="auto">
          <a:xfrm>
            <a:off x="4038600" y="228600"/>
            <a:ext cx="3738880" cy="706755"/>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rPr>
              <a:t>典　型　例　题</a:t>
            </a:r>
            <a:endParaRPr kumimoji="0" lang="zh-CN" altLang="en-US" sz="4000" b="0" i="0" u="none"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黑体" panose="02010609060101010101" pitchFamily="49" charset="-122"/>
              <a:cs typeface="+mn-cs"/>
            </a:endParaRPr>
          </a:p>
        </p:txBody>
      </p:sp>
      <p:sp>
        <p:nvSpPr>
          <p:cNvPr id="10249" name="Text Box 9"/>
          <p:cNvSpPr txBox="1"/>
          <p:nvPr/>
        </p:nvSpPr>
        <p:spPr>
          <a:xfrm>
            <a:off x="2603500" y="990600"/>
            <a:ext cx="2350135" cy="460375"/>
          </a:xfrm>
          <a:prstGeom prst="rect">
            <a:avLst/>
          </a:prstGeom>
          <a:noFill/>
          <a:ln w="9525">
            <a:noFill/>
          </a:ln>
        </p:spPr>
        <p:txBody>
          <a:bodyPr wrap="none" anchor="t">
            <a:spAutoFit/>
          </a:bodyPr>
          <a:p>
            <a:r>
              <a:rPr lang="zh-CN" altLang="en-US" sz="2400" dirty="0">
                <a:solidFill>
                  <a:schemeClr val="hlink"/>
                </a:solidFill>
                <a:latin typeface="Arial" panose="020B0604020202020204" pitchFamily="34" charset="0"/>
                <a:ea typeface="黑体" panose="02010609060101010101" pitchFamily="49" charset="-122"/>
              </a:rPr>
              <a:t>例</a:t>
            </a:r>
            <a:r>
              <a:rPr lang="en-US" altLang="zh-CN" sz="2400" dirty="0">
                <a:solidFill>
                  <a:schemeClr val="hlink"/>
                </a:solidFill>
                <a:latin typeface="Arial" panose="020B0604020202020204" pitchFamily="34" charset="0"/>
                <a:ea typeface="黑体" panose="02010609060101010101" pitchFamily="49" charset="-122"/>
              </a:rPr>
              <a:t>1:</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计算行列式</a:t>
            </a:r>
            <a:endParaRPr lang="zh-CN" altLang="en-US" sz="2400" dirty="0">
              <a:latin typeface="Arial" panose="020B0604020202020204" pitchFamily="34" charset="0"/>
              <a:ea typeface="楷体_GB2312" pitchFamily="49" charset="-122"/>
            </a:endParaRPr>
          </a:p>
        </p:txBody>
      </p:sp>
      <p:pic>
        <p:nvPicPr>
          <p:cNvPr id="128001" name="图片 128000" descr="ppt/media/image497.wmf"/>
          <p:cNvPicPr/>
          <p:nvPr/>
        </p:nvPicPr>
        <p:blipFill>
          <a:blip r:embed="rId1"/>
          <a:stretch>
            <a:fillRect/>
          </a:stretch>
        </p:blipFill>
        <p:spPr>
          <a:xfrm>
            <a:off x="3467100" y="1447800"/>
            <a:ext cx="4672013" cy="2182813"/>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249">
                                            <p:txEl>
                                              <p:pRg st="0" end="0"/>
                                            </p:txEl>
                                          </p:spTgt>
                                        </p:tgtEl>
                                        <p:attrNameLst>
                                          <p:attrName>style.visibility</p:attrName>
                                        </p:attrNameLst>
                                      </p:cBhvr>
                                      <p:to>
                                        <p:strVal val="visible"/>
                                      </p:to>
                                    </p:set>
                                    <p:animEffect transition="in" filter="box(out)">
                                      <p:cBhvr>
                                        <p:cTn id="7" dur="500"/>
                                        <p:tgtEl>
                                          <p:spTgt spid="10249">
                                            <p:txEl>
                                              <p:pRg st="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build="p"/>
    </p:bldLst>
  </p:timing>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Text Box 13"/>
          <p:cNvSpPr txBox="1"/>
          <p:nvPr/>
        </p:nvSpPr>
        <p:spPr>
          <a:xfrm>
            <a:off x="2603500" y="1214755"/>
            <a:ext cx="572135" cy="460375"/>
          </a:xfrm>
          <a:prstGeom prst="rect">
            <a:avLst/>
          </a:prstGeom>
          <a:noFill/>
          <a:ln w="9525">
            <a:noFill/>
          </a:ln>
        </p:spPr>
        <p:txBody>
          <a:bodyPr wrap="none" anchor="t">
            <a:spAutoFit/>
          </a:bodyPr>
          <a:p>
            <a:r>
              <a:rPr lang="zh-CN" altLang="en-US" sz="2400" dirty="0">
                <a:solidFill>
                  <a:schemeClr val="hlink"/>
                </a:solidFill>
                <a:latin typeface="Arial" panose="020B0604020202020204" pitchFamily="34" charset="0"/>
                <a:ea typeface="黑体" panose="02010609060101010101" pitchFamily="49" charset="-122"/>
              </a:rPr>
              <a:t>解</a:t>
            </a:r>
            <a:r>
              <a:rPr lang="en-US" altLang="zh-CN" sz="2400" dirty="0">
                <a:solidFill>
                  <a:schemeClr val="hlink"/>
                </a:solidFill>
                <a:latin typeface="Arial" panose="020B0604020202020204" pitchFamily="34" charset="0"/>
                <a:ea typeface="黑体" panose="02010609060101010101" pitchFamily="49" charset="-122"/>
              </a:rPr>
              <a:t>:</a:t>
            </a:r>
            <a:endParaRPr lang="en-US" altLang="zh-CN" sz="2400" dirty="0">
              <a:solidFill>
                <a:schemeClr val="hlink"/>
              </a:solidFill>
              <a:latin typeface="Arial" panose="020B0604020202020204" pitchFamily="34" charset="0"/>
              <a:ea typeface="黑体" panose="02010609060101010101" pitchFamily="49" charset="-122"/>
            </a:endParaRPr>
          </a:p>
        </p:txBody>
      </p:sp>
      <p:pic>
        <p:nvPicPr>
          <p:cNvPr id="129025" name="图片 129024" descr="ppt/media/image498.wmf"/>
          <p:cNvPicPr/>
          <p:nvPr/>
        </p:nvPicPr>
        <p:blipFill>
          <a:blip r:embed="rId1"/>
          <a:stretch>
            <a:fillRect/>
          </a:stretch>
        </p:blipFill>
        <p:spPr>
          <a:xfrm>
            <a:off x="2595563" y="1928813"/>
            <a:ext cx="4583112" cy="2182812"/>
          </a:xfrm>
          <a:prstGeom prst="rect">
            <a:avLst/>
          </a:prstGeom>
          <a:noFill/>
          <a:ln w="38100">
            <a:noFill/>
          </a:ln>
        </p:spPr>
      </p:pic>
      <p:pic>
        <p:nvPicPr>
          <p:cNvPr id="129026" name="图片 129025" descr="ppt/media/image499.wmf"/>
          <p:cNvPicPr/>
          <p:nvPr/>
        </p:nvPicPr>
        <p:blipFill>
          <a:blip r:embed="rId2"/>
          <a:stretch>
            <a:fillRect/>
          </a:stretch>
        </p:blipFill>
        <p:spPr>
          <a:xfrm>
            <a:off x="2952750" y="4786313"/>
            <a:ext cx="4203700" cy="1320800"/>
          </a:xfrm>
          <a:prstGeom prst="rect">
            <a:avLst/>
          </a:prstGeom>
          <a:noFill/>
          <a:ln w="38100">
            <a:noFill/>
          </a:ln>
        </p:spPr>
      </p:pic>
      <p:pic>
        <p:nvPicPr>
          <p:cNvPr id="129027" name="图片 129026" descr="ppt/media/image500.wmf"/>
          <p:cNvPicPr/>
          <p:nvPr/>
        </p:nvPicPr>
        <p:blipFill>
          <a:blip r:embed="rId3"/>
          <a:stretch>
            <a:fillRect/>
          </a:stretch>
        </p:blipFill>
        <p:spPr>
          <a:xfrm>
            <a:off x="7239000" y="5286375"/>
            <a:ext cx="584200" cy="3175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out)">
                                      <p:cBhvr>
                                        <p:cTn id="7" dur="500"/>
                                        <p:tgtEl>
                                          <p:spTgt spid="4">
                                            <p:txEl>
                                              <p:pRg st="0"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154" name="Text Box 10"/>
          <p:cNvSpPr txBox="1"/>
          <p:nvPr/>
        </p:nvSpPr>
        <p:spPr>
          <a:xfrm>
            <a:off x="2603500" y="381000"/>
            <a:ext cx="1435735" cy="460375"/>
          </a:xfrm>
          <a:prstGeom prst="rect">
            <a:avLst/>
          </a:prstGeom>
          <a:noFill/>
          <a:ln w="9525">
            <a:noFill/>
          </a:ln>
        </p:spPr>
        <p:txBody>
          <a:bodyPr wrap="none" anchor="t">
            <a:spAutoFit/>
          </a:bodyPr>
          <a:p>
            <a:r>
              <a:rPr lang="zh-CN" altLang="en-US" sz="2400" dirty="0">
                <a:solidFill>
                  <a:schemeClr val="hlink"/>
                </a:solidFill>
                <a:latin typeface="Arial" panose="020B0604020202020204" pitchFamily="34" charset="0"/>
                <a:ea typeface="黑体" panose="02010609060101010101" pitchFamily="49" charset="-122"/>
              </a:rPr>
              <a:t>例</a:t>
            </a:r>
            <a:r>
              <a:rPr lang="en-US" altLang="zh-CN" sz="2400" dirty="0">
                <a:solidFill>
                  <a:schemeClr val="hlink"/>
                </a:solidFill>
                <a:latin typeface="Arial" panose="020B0604020202020204" pitchFamily="34" charset="0"/>
                <a:ea typeface="黑体" panose="02010609060101010101" pitchFamily="49" charset="-122"/>
              </a:rPr>
              <a:t>2:</a:t>
            </a:r>
            <a:r>
              <a:rPr lang="en-US" altLang="zh-CN" sz="2400" dirty="0">
                <a:latin typeface="Arial" panose="020B0604020202020204" pitchFamily="34" charset="0"/>
                <a:ea typeface="黑体" panose="02010609060101010101" pitchFamily="49" charset="-122"/>
              </a:rPr>
              <a:t> </a:t>
            </a:r>
            <a:r>
              <a:rPr lang="zh-CN" altLang="en-US" sz="2400" dirty="0">
                <a:latin typeface="Arial" panose="020B0604020202020204" pitchFamily="34" charset="0"/>
                <a:ea typeface="楷体_GB2312" pitchFamily="49" charset="-122"/>
              </a:rPr>
              <a:t>计算</a:t>
            </a:r>
            <a:endParaRPr lang="zh-CN" altLang="en-US" sz="2400" dirty="0">
              <a:latin typeface="Arial" panose="020B0604020202020204" pitchFamily="34" charset="0"/>
              <a:ea typeface="楷体_GB2312" pitchFamily="49" charset="-122"/>
            </a:endParaRPr>
          </a:p>
        </p:txBody>
      </p:sp>
      <p:sp>
        <p:nvSpPr>
          <p:cNvPr id="6157" name="Text Box 13"/>
          <p:cNvSpPr txBox="1"/>
          <p:nvPr/>
        </p:nvSpPr>
        <p:spPr>
          <a:xfrm>
            <a:off x="1882775" y="2286000"/>
            <a:ext cx="8456930" cy="1640205"/>
          </a:xfrm>
          <a:prstGeom prst="rect">
            <a:avLst/>
          </a:prstGeom>
          <a:noFill/>
          <a:ln w="9525">
            <a:noFill/>
          </a:ln>
        </p:spPr>
        <p:txBody>
          <a:bodyPr anchor="t">
            <a:spAutoFit/>
          </a:bodyPr>
          <a:p>
            <a:pPr>
              <a:lnSpc>
                <a:spcPct val="105000"/>
              </a:lnSpc>
            </a:pPr>
            <a:r>
              <a:rPr lang="en-US" altLang="zh-CN" sz="2400" dirty="0">
                <a:solidFill>
                  <a:srgbClr val="FF0000"/>
                </a:solidFill>
                <a:latin typeface="Arial" panose="020B0604020202020204" pitchFamily="34" charset="0"/>
                <a:ea typeface="黑体" panose="02010609060101010101" pitchFamily="49" charset="-122"/>
              </a:rPr>
              <a:t>        </a:t>
            </a:r>
            <a:r>
              <a:rPr lang="zh-CN" altLang="en-US" sz="2400" dirty="0">
                <a:solidFill>
                  <a:schemeClr val="hlink"/>
                </a:solidFill>
                <a:latin typeface="Arial" panose="020B0604020202020204" pitchFamily="34" charset="0"/>
                <a:ea typeface="黑体" panose="02010609060101010101" pitchFamily="49" charset="-122"/>
              </a:rPr>
              <a:t>解</a:t>
            </a:r>
            <a:r>
              <a:rPr lang="en-US" altLang="zh-CN" sz="2400" dirty="0">
                <a:solidFill>
                  <a:schemeClr val="hlink"/>
                </a:solidFill>
                <a:latin typeface="Arial" panose="020B0604020202020204" pitchFamily="34" charset="0"/>
                <a:ea typeface="黑体" panose="02010609060101010101" pitchFamily="49" charset="-122"/>
              </a:rPr>
              <a:t>:</a:t>
            </a:r>
            <a:r>
              <a:rPr lang="en-US" altLang="zh-CN" sz="2400" dirty="0">
                <a:solidFill>
                  <a:srgbClr val="FF0000"/>
                </a:solidFill>
                <a:latin typeface="Arial" panose="020B0604020202020204" pitchFamily="34" charset="0"/>
                <a:ea typeface="黑体" panose="02010609060101010101" pitchFamily="49" charset="-122"/>
              </a:rPr>
              <a:t> </a:t>
            </a:r>
            <a:r>
              <a:rPr lang="en-US" altLang="zh-CN" sz="2400" i="1" dirty="0">
                <a:latin typeface="Arial" panose="020B0604020202020204" pitchFamily="34" charset="0"/>
                <a:ea typeface="楷体_GB2312" pitchFamily="49" charset="-122"/>
              </a:rPr>
              <a:t>D</a:t>
            </a:r>
            <a:r>
              <a:rPr lang="en-US" altLang="zh-CN" sz="2400" i="1" baseline="-25000" dirty="0">
                <a:latin typeface="Arial" panose="020B0604020202020204" pitchFamily="34" charset="0"/>
                <a:ea typeface="楷体_GB2312" pitchFamily="49" charset="-122"/>
              </a:rPr>
              <a:t>n</a:t>
            </a:r>
            <a:r>
              <a:rPr lang="zh-CN" altLang="en-US" sz="2400" dirty="0">
                <a:latin typeface="Arial" panose="020B0604020202020204" pitchFamily="34" charset="0"/>
                <a:ea typeface="楷体_GB2312" pitchFamily="49" charset="-122"/>
              </a:rPr>
              <a:t>中各行元素分别是同一个数的不同方幂</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方幂的次数自左至右按递升次序排列</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但不是从</a:t>
            </a:r>
            <a:r>
              <a:rPr lang="en-US" altLang="zh-CN" sz="2400" dirty="0">
                <a:latin typeface="Arial" panose="020B0604020202020204" pitchFamily="34" charset="0"/>
                <a:ea typeface="楷体_GB2312" pitchFamily="49" charset="-122"/>
              </a:rPr>
              <a:t>0</a:t>
            </a:r>
            <a:r>
              <a:rPr lang="zh-CN" altLang="en-US" sz="2400" dirty="0">
                <a:latin typeface="Arial" panose="020B0604020202020204" pitchFamily="34" charset="0"/>
                <a:ea typeface="楷体_GB2312" pitchFamily="49" charset="-122"/>
              </a:rPr>
              <a:t>到 </a:t>
            </a:r>
            <a:r>
              <a:rPr lang="en-US" altLang="zh-CN" sz="2400" i="1" dirty="0">
                <a:latin typeface="Arial" panose="020B0604020202020204" pitchFamily="34" charset="0"/>
                <a:ea typeface="楷体_GB2312" pitchFamily="49" charset="-122"/>
              </a:rPr>
              <a:t>n</a:t>
            </a:r>
            <a:r>
              <a:rPr lang="en-US" altLang="zh-CN" sz="2400" dirty="0">
                <a:latin typeface="Arial" panose="020B0604020202020204" pitchFamily="34" charset="0"/>
                <a:ea typeface="楷体_GB2312" pitchFamily="49" charset="-122"/>
              </a:rPr>
              <a:t>–1, </a:t>
            </a:r>
            <a:r>
              <a:rPr lang="zh-CN" altLang="en-US" sz="2400" dirty="0">
                <a:latin typeface="Arial" panose="020B0604020202020204" pitchFamily="34" charset="0"/>
                <a:ea typeface="楷体_GB2312" pitchFamily="49" charset="-122"/>
              </a:rPr>
              <a:t>而是从</a:t>
            </a:r>
            <a:r>
              <a:rPr lang="en-US" altLang="zh-CN" sz="2400" dirty="0">
                <a:latin typeface="Arial" panose="020B0604020202020204" pitchFamily="34" charset="0"/>
                <a:ea typeface="楷体_GB2312" pitchFamily="49" charset="-122"/>
              </a:rPr>
              <a:t>1</a:t>
            </a:r>
            <a:r>
              <a:rPr lang="zh-CN" altLang="en-US" sz="2400" dirty="0">
                <a:latin typeface="Arial" panose="020B0604020202020204" pitchFamily="34" charset="0"/>
                <a:ea typeface="楷体_GB2312" pitchFamily="49" charset="-122"/>
              </a:rPr>
              <a:t>递升至 </a:t>
            </a:r>
            <a:r>
              <a:rPr lang="en-US" altLang="zh-CN" sz="2400" i="1" dirty="0">
                <a:latin typeface="Arial" panose="020B0604020202020204" pitchFamily="34" charset="0"/>
                <a:ea typeface="楷体_GB2312" pitchFamily="49" charset="-122"/>
              </a:rPr>
              <a:t>n</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若提出各行的公因子</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则方幂的次数便是从</a:t>
            </a:r>
            <a:r>
              <a:rPr lang="en-US" altLang="zh-CN" sz="2400" dirty="0">
                <a:latin typeface="Arial" panose="020B0604020202020204" pitchFamily="34" charset="0"/>
                <a:ea typeface="楷体_GB2312" pitchFamily="49" charset="-122"/>
              </a:rPr>
              <a:t>0</a:t>
            </a:r>
            <a:r>
              <a:rPr lang="zh-CN" altLang="en-US" sz="2400" dirty="0">
                <a:latin typeface="Arial" panose="020B0604020202020204" pitchFamily="34" charset="0"/>
                <a:ea typeface="楷体_GB2312" pitchFamily="49" charset="-122"/>
              </a:rPr>
              <a:t>升到 </a:t>
            </a:r>
            <a:r>
              <a:rPr lang="en-US" altLang="zh-CN" sz="2400" i="1" dirty="0">
                <a:latin typeface="Arial" panose="020B0604020202020204" pitchFamily="34" charset="0"/>
                <a:ea typeface="楷体_GB2312" pitchFamily="49" charset="-122"/>
              </a:rPr>
              <a:t>n</a:t>
            </a:r>
            <a:r>
              <a:rPr lang="en-US" altLang="zh-CN" sz="2400" dirty="0">
                <a:latin typeface="Arial" panose="020B0604020202020204" pitchFamily="34" charset="0"/>
                <a:ea typeface="楷体_GB2312" pitchFamily="49" charset="-122"/>
              </a:rPr>
              <a:t>–1, </a:t>
            </a:r>
            <a:r>
              <a:rPr lang="zh-CN" altLang="en-US" sz="2400" dirty="0">
                <a:latin typeface="Arial" panose="020B0604020202020204" pitchFamily="34" charset="0"/>
                <a:ea typeface="楷体_GB2312" pitchFamily="49" charset="-122"/>
              </a:rPr>
              <a:t>于是得</a:t>
            </a:r>
            <a:r>
              <a:rPr lang="en-US" altLang="zh-CN" sz="2400" dirty="0">
                <a:latin typeface="Arial" panose="020B0604020202020204" pitchFamily="34" charset="0"/>
                <a:ea typeface="楷体_GB2312" pitchFamily="49" charset="-122"/>
              </a:rPr>
              <a:t>:</a:t>
            </a:r>
            <a:endParaRPr lang="en-US" altLang="zh-CN" sz="2400" dirty="0">
              <a:latin typeface="Arial" panose="020B0604020202020204" pitchFamily="34" charset="0"/>
              <a:ea typeface="楷体_GB2312" pitchFamily="49" charset="-122"/>
            </a:endParaRPr>
          </a:p>
        </p:txBody>
      </p:sp>
      <p:pic>
        <p:nvPicPr>
          <p:cNvPr id="130049" name="图片 130048" descr="ppt/media/image501.wmf"/>
          <p:cNvPicPr/>
          <p:nvPr/>
        </p:nvPicPr>
        <p:blipFill>
          <a:blip r:embed="rId1"/>
          <a:stretch>
            <a:fillRect/>
          </a:stretch>
        </p:blipFill>
        <p:spPr>
          <a:xfrm>
            <a:off x="4476750" y="304800"/>
            <a:ext cx="3541713" cy="2006600"/>
          </a:xfrm>
          <a:prstGeom prst="rect">
            <a:avLst/>
          </a:prstGeom>
          <a:noFill/>
          <a:ln w="38100">
            <a:noFill/>
          </a:ln>
        </p:spPr>
      </p:pic>
      <p:pic>
        <p:nvPicPr>
          <p:cNvPr id="130050" name="图片 130049" descr="ppt/media/image502.wmf"/>
          <p:cNvPicPr/>
          <p:nvPr/>
        </p:nvPicPr>
        <p:blipFill>
          <a:blip r:embed="rId2"/>
          <a:stretch>
            <a:fillRect/>
          </a:stretch>
        </p:blipFill>
        <p:spPr>
          <a:xfrm>
            <a:off x="3257550" y="4191000"/>
            <a:ext cx="4722813" cy="20066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154">
                                            <p:txEl>
                                              <p:pRg st="0" end="0"/>
                                            </p:txEl>
                                          </p:spTgt>
                                        </p:tgtEl>
                                        <p:attrNameLst>
                                          <p:attrName>style.visibility</p:attrName>
                                        </p:attrNameLst>
                                      </p:cBhvr>
                                      <p:to>
                                        <p:strVal val="visible"/>
                                      </p:to>
                                    </p:set>
                                    <p:animEffect transition="in" filter="box(out)">
                                      <p:cBhvr>
                                        <p:cTn id="7" dur="500"/>
                                        <p:tgtEl>
                                          <p:spTgt spid="6154">
                                            <p:txEl>
                                              <p:pRg st="0"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157">
                                            <p:txEl>
                                              <p:pRg st="0" end="0"/>
                                            </p:txEl>
                                          </p:spTgt>
                                        </p:tgtEl>
                                        <p:attrNameLst>
                                          <p:attrName>style.visibility</p:attrName>
                                        </p:attrNameLst>
                                      </p:cBhvr>
                                      <p:to>
                                        <p:strVal val="visible"/>
                                      </p:to>
                                    </p:set>
                                    <p:animEffect transition="in" filter="box(out)">
                                      <p:cBhvr>
                                        <p:cTn id="12" dur="500"/>
                                        <p:tgtEl>
                                          <p:spTgt spid="6157">
                                            <p:txEl>
                                              <p:pRg st="0" end="10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dvAuto="1000" build="p"/>
      <p:bldP spid="6157" grpId="0" build="p"/>
    </p:bldLst>
  </p:timing>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67" name="Text Box 3"/>
          <p:cNvSpPr txBox="1"/>
          <p:nvPr/>
        </p:nvSpPr>
        <p:spPr>
          <a:xfrm>
            <a:off x="1882775" y="381000"/>
            <a:ext cx="8456930" cy="829945"/>
          </a:xfrm>
          <a:prstGeom prst="rect">
            <a:avLst/>
          </a:prstGeom>
          <a:noFill/>
          <a:ln w="9525">
            <a:noFill/>
          </a:ln>
        </p:spPr>
        <p:txBody>
          <a:bodyPr anchor="t">
            <a:spAutoFit/>
          </a:bodyPr>
          <a:p>
            <a:r>
              <a:rPr lang="zh-CN" altLang="en-US" sz="2400" dirty="0">
                <a:latin typeface="Arial" panose="020B0604020202020204" pitchFamily="34" charset="0"/>
                <a:ea typeface="楷体_GB2312" pitchFamily="49" charset="-122"/>
              </a:rPr>
              <a:t>　　上面等式右端行列式为 </a:t>
            </a:r>
            <a:r>
              <a:rPr lang="en-US" altLang="zh-CN" sz="2400" i="1" dirty="0">
                <a:latin typeface="Arial" panose="020B0604020202020204" pitchFamily="34" charset="0"/>
                <a:ea typeface="楷体_GB2312" pitchFamily="49" charset="-122"/>
              </a:rPr>
              <a:t>n </a:t>
            </a:r>
            <a:r>
              <a:rPr lang="zh-CN" altLang="en-US" sz="2400" dirty="0">
                <a:latin typeface="Arial" panose="020B0604020202020204" pitchFamily="34" charset="0"/>
                <a:ea typeface="楷体_GB2312" pitchFamily="49" charset="-122"/>
              </a:rPr>
              <a:t>阶范德蒙行列式的转置</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由范德蒙行列式知</a:t>
            </a:r>
            <a:endParaRPr lang="zh-CN" altLang="en-US" sz="2400" dirty="0">
              <a:latin typeface="Arial" panose="020B0604020202020204" pitchFamily="34" charset="0"/>
              <a:ea typeface="楷体_GB2312" pitchFamily="49" charset="-122"/>
            </a:endParaRPr>
          </a:p>
        </p:txBody>
      </p:sp>
      <p:sp>
        <p:nvSpPr>
          <p:cNvPr id="11270" name="Text Box 6"/>
          <p:cNvSpPr txBox="1"/>
          <p:nvPr/>
        </p:nvSpPr>
        <p:spPr>
          <a:xfrm>
            <a:off x="1882775" y="3584575"/>
            <a:ext cx="8456930" cy="1788795"/>
          </a:xfrm>
          <a:prstGeom prst="rect">
            <a:avLst/>
          </a:prstGeom>
          <a:noFill/>
          <a:ln w="9525">
            <a:noFill/>
          </a:ln>
        </p:spPr>
        <p:txBody>
          <a:bodyPr anchor="t">
            <a:spAutoFit/>
          </a:bodyPr>
          <a:p>
            <a:pPr>
              <a:lnSpc>
                <a:spcPct val="115000"/>
              </a:lnSpc>
            </a:pPr>
            <a:r>
              <a:rPr lang="zh-CN" altLang="en-US" sz="2400" dirty="0">
                <a:latin typeface="Arial" panose="020B0604020202020204" pitchFamily="34" charset="0"/>
                <a:ea typeface="楷体_GB2312" pitchFamily="49" charset="-122"/>
              </a:rPr>
              <a:t>　　</a:t>
            </a:r>
            <a:r>
              <a:rPr lang="zh-CN" altLang="en-US" sz="2400" dirty="0">
                <a:solidFill>
                  <a:srgbClr val="FF0000"/>
                </a:solidFill>
                <a:latin typeface="Arial" panose="020B0604020202020204" pitchFamily="34" charset="0"/>
                <a:ea typeface="黑体" panose="02010609060101010101" pitchFamily="49" charset="-122"/>
              </a:rPr>
              <a:t>评注</a:t>
            </a:r>
            <a:r>
              <a:rPr lang="en-US" altLang="zh-CN" sz="2400" dirty="0">
                <a:solidFill>
                  <a:srgbClr val="FF0000"/>
                </a:solidFill>
                <a:latin typeface="Arial" panose="020B0604020202020204" pitchFamily="34" charset="0"/>
                <a:ea typeface="黑体" panose="02010609060101010101" pitchFamily="49" charset="-122"/>
              </a:rPr>
              <a:t>: </a:t>
            </a:r>
            <a:r>
              <a:rPr lang="zh-CN" altLang="en-US" sz="2400" dirty="0">
                <a:latin typeface="Arial" panose="020B0604020202020204" pitchFamily="34" charset="0"/>
                <a:ea typeface="楷体_GB2312" pitchFamily="49" charset="-122"/>
              </a:rPr>
              <a:t>本题所给行列式各行</a:t>
            </a:r>
            <a:r>
              <a:rPr lang="en-US" altLang="zh-CN" sz="2400" dirty="0">
                <a:latin typeface="Arial" panose="020B0604020202020204" pitchFamily="34" charset="0"/>
                <a:ea typeface="楷体_GB2312" pitchFamily="49" charset="-122"/>
              </a:rPr>
              <a:t>(</a:t>
            </a:r>
            <a:r>
              <a:rPr lang="zh-CN" altLang="en-US" sz="2400" dirty="0">
                <a:latin typeface="Arial" panose="020B0604020202020204" pitchFamily="34" charset="0"/>
                <a:ea typeface="楷体_GB2312" pitchFamily="49" charset="-122"/>
              </a:rPr>
              <a:t>列</a:t>
            </a:r>
            <a:r>
              <a:rPr lang="en-US" altLang="zh-CN" sz="2400" dirty="0">
                <a:latin typeface="Arial" panose="020B0604020202020204" pitchFamily="34" charset="0"/>
                <a:ea typeface="楷体_GB2312" pitchFamily="49" charset="-122"/>
              </a:rPr>
              <a:t>)</a:t>
            </a:r>
            <a:r>
              <a:rPr lang="zh-CN" altLang="en-US" sz="2400" dirty="0">
                <a:latin typeface="Arial" panose="020B0604020202020204" pitchFamily="34" charset="0"/>
                <a:ea typeface="楷体_GB2312" pitchFamily="49" charset="-122"/>
              </a:rPr>
              <a:t>都是某元素的不同方幂</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而其方幂次数或其排列与范德蒙行列式不完全相同</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需要利用行列式的性质</a:t>
            </a:r>
            <a:r>
              <a:rPr lang="en-US" altLang="zh-CN" sz="2400" dirty="0">
                <a:latin typeface="Arial" panose="020B0604020202020204" pitchFamily="34" charset="0"/>
                <a:ea typeface="楷体_GB2312" pitchFamily="49" charset="-122"/>
              </a:rPr>
              <a:t>(</a:t>
            </a:r>
            <a:r>
              <a:rPr lang="zh-CN" altLang="en-US" sz="2400" dirty="0">
                <a:latin typeface="Arial" panose="020B0604020202020204" pitchFamily="34" charset="0"/>
                <a:ea typeface="楷体_GB2312" pitchFamily="49" charset="-122"/>
              </a:rPr>
              <a:t>如提取公因子</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调换各行</a:t>
            </a:r>
            <a:r>
              <a:rPr lang="en-US" altLang="zh-CN" sz="2400" dirty="0">
                <a:latin typeface="Arial" panose="020B0604020202020204" pitchFamily="34" charset="0"/>
                <a:ea typeface="楷体_GB2312" pitchFamily="49" charset="-122"/>
              </a:rPr>
              <a:t>(</a:t>
            </a:r>
            <a:r>
              <a:rPr lang="zh-CN" altLang="en-US" sz="2400" dirty="0">
                <a:latin typeface="Arial" panose="020B0604020202020204" pitchFamily="34" charset="0"/>
                <a:ea typeface="楷体_GB2312" pitchFamily="49" charset="-122"/>
              </a:rPr>
              <a:t>列</a:t>
            </a:r>
            <a:r>
              <a:rPr lang="en-US" altLang="zh-CN" sz="2400" dirty="0">
                <a:latin typeface="Arial" panose="020B0604020202020204" pitchFamily="34" charset="0"/>
                <a:ea typeface="楷体_GB2312" pitchFamily="49" charset="-122"/>
              </a:rPr>
              <a:t>)</a:t>
            </a:r>
            <a:r>
              <a:rPr lang="zh-CN" altLang="en-US" sz="2400" dirty="0">
                <a:latin typeface="Arial" panose="020B0604020202020204" pitchFamily="34" charset="0"/>
                <a:ea typeface="楷体_GB2312" pitchFamily="49" charset="-122"/>
              </a:rPr>
              <a:t>的次序等</a:t>
            </a:r>
            <a:r>
              <a:rPr lang="en-US" altLang="zh-CN" sz="2400" dirty="0">
                <a:latin typeface="Arial" panose="020B0604020202020204" pitchFamily="34" charset="0"/>
                <a:ea typeface="楷体_GB2312" pitchFamily="49" charset="-122"/>
              </a:rPr>
              <a:t>)</a:t>
            </a:r>
            <a:r>
              <a:rPr lang="zh-CN" altLang="en-US" sz="2400" dirty="0">
                <a:latin typeface="Arial" panose="020B0604020202020204" pitchFamily="34" charset="0"/>
                <a:ea typeface="楷体_GB2312" pitchFamily="49" charset="-122"/>
              </a:rPr>
              <a:t>将此行列式化成范德蒙行列式</a:t>
            </a:r>
            <a:r>
              <a:rPr lang="en-US" altLang="zh-CN" sz="2400" dirty="0">
                <a:latin typeface="Arial" panose="020B0604020202020204" pitchFamily="34" charset="0"/>
                <a:ea typeface="楷体_GB2312" pitchFamily="49" charset="-122"/>
              </a:rPr>
              <a:t>.</a:t>
            </a:r>
            <a:endParaRPr lang="en-US" altLang="zh-CN" sz="2400" dirty="0">
              <a:latin typeface="Arial" panose="020B0604020202020204" pitchFamily="34" charset="0"/>
              <a:ea typeface="楷体_GB2312" pitchFamily="49" charset="-122"/>
            </a:endParaRPr>
          </a:p>
        </p:txBody>
      </p:sp>
      <p:pic>
        <p:nvPicPr>
          <p:cNvPr id="131073" name="图片 131072" descr="ppt/media/image503.wmf"/>
          <p:cNvPicPr/>
          <p:nvPr/>
        </p:nvPicPr>
        <p:blipFill>
          <a:blip r:embed="rId1"/>
          <a:stretch>
            <a:fillRect/>
          </a:stretch>
        </p:blipFill>
        <p:spPr>
          <a:xfrm>
            <a:off x="2681288" y="1371600"/>
            <a:ext cx="3338512" cy="698500"/>
          </a:xfrm>
          <a:prstGeom prst="rect">
            <a:avLst/>
          </a:prstGeom>
          <a:noFill/>
          <a:ln w="38100">
            <a:noFill/>
          </a:ln>
        </p:spPr>
      </p:pic>
      <p:pic>
        <p:nvPicPr>
          <p:cNvPr id="131074" name="图片 131073" descr="ppt/media/image504.wmf"/>
          <p:cNvPicPr/>
          <p:nvPr/>
        </p:nvPicPr>
        <p:blipFill>
          <a:blip r:embed="rId2"/>
          <a:stretch>
            <a:fillRect/>
          </a:stretch>
        </p:blipFill>
        <p:spPr>
          <a:xfrm>
            <a:off x="3101975" y="2159000"/>
            <a:ext cx="7185025" cy="812800"/>
          </a:xfrm>
          <a:prstGeom prst="rect">
            <a:avLst/>
          </a:prstGeom>
          <a:noFill/>
          <a:ln w="38100">
            <a:noFill/>
          </a:ln>
        </p:spPr>
      </p:pic>
      <p:pic>
        <p:nvPicPr>
          <p:cNvPr id="131075" name="图片 131074" descr="ppt/media/image505.wmf"/>
          <p:cNvPicPr/>
          <p:nvPr/>
        </p:nvPicPr>
        <p:blipFill>
          <a:blip r:embed="rId3"/>
          <a:stretch>
            <a:fillRect/>
          </a:stretch>
        </p:blipFill>
        <p:spPr>
          <a:xfrm>
            <a:off x="3200400" y="3111500"/>
            <a:ext cx="3846513" cy="3937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ox(out)">
                                      <p:cBhvr>
                                        <p:cTn id="7" dur="500"/>
                                        <p:tgtEl>
                                          <p:spTgt spid="11267">
                                            <p:txEl>
                                              <p:pRg st="0" end="36"/>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270">
                                            <p:txEl>
                                              <p:pRg st="0" end="0"/>
                                            </p:txEl>
                                          </p:spTgt>
                                        </p:tgtEl>
                                        <p:attrNameLst>
                                          <p:attrName>style.visibility</p:attrName>
                                        </p:attrNameLst>
                                      </p:cBhvr>
                                      <p:to>
                                        <p:strVal val="visible"/>
                                      </p:to>
                                    </p:set>
                                    <p:animEffect transition="in" filter="box(out)">
                                      <p:cBhvr>
                                        <p:cTn id="12" dur="500"/>
                                        <p:tgtEl>
                                          <p:spTgt spid="11270">
                                            <p:txEl>
                                              <p:pRg st="0" end="10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dvAuto="1000" build="p"/>
      <p:bldP spid="11270" grpId="0" build="p"/>
    </p:bldLst>
  </p:timing>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290" name="Text Box 2"/>
          <p:cNvSpPr txBox="1"/>
          <p:nvPr/>
        </p:nvSpPr>
        <p:spPr>
          <a:xfrm>
            <a:off x="2603500" y="381000"/>
            <a:ext cx="1435735" cy="460375"/>
          </a:xfrm>
          <a:prstGeom prst="rect">
            <a:avLst/>
          </a:prstGeom>
          <a:noFill/>
          <a:ln w="9525">
            <a:noFill/>
          </a:ln>
        </p:spPr>
        <p:txBody>
          <a:bodyPr wrap="none" anchor="t">
            <a:spAutoFit/>
          </a:bodyPr>
          <a:p>
            <a:r>
              <a:rPr lang="zh-CN" altLang="en-US" sz="2400" dirty="0">
                <a:solidFill>
                  <a:schemeClr val="hlink"/>
                </a:solidFill>
                <a:latin typeface="Arial" panose="020B0604020202020204" pitchFamily="34" charset="0"/>
                <a:ea typeface="黑体" panose="02010609060101010101" pitchFamily="49" charset="-122"/>
              </a:rPr>
              <a:t>例</a:t>
            </a:r>
            <a:r>
              <a:rPr lang="en-US" altLang="zh-CN" sz="2400" dirty="0">
                <a:solidFill>
                  <a:schemeClr val="hlink"/>
                </a:solidFill>
                <a:latin typeface="Arial" panose="020B0604020202020204" pitchFamily="34" charset="0"/>
                <a:ea typeface="黑体" panose="02010609060101010101" pitchFamily="49" charset="-122"/>
              </a:rPr>
              <a:t>3:</a:t>
            </a:r>
            <a:r>
              <a:rPr lang="en-US" altLang="zh-CN" sz="2400" dirty="0">
                <a:latin typeface="Arial" panose="020B0604020202020204" pitchFamily="34" charset="0"/>
                <a:ea typeface="黑体" panose="02010609060101010101" pitchFamily="49" charset="-122"/>
              </a:rPr>
              <a:t> </a:t>
            </a:r>
            <a:r>
              <a:rPr lang="zh-CN" altLang="en-US" sz="2400" dirty="0">
                <a:latin typeface="Arial" panose="020B0604020202020204" pitchFamily="34" charset="0"/>
                <a:ea typeface="楷体_GB2312" pitchFamily="49" charset="-122"/>
              </a:rPr>
              <a:t>计算</a:t>
            </a:r>
            <a:endParaRPr lang="zh-CN" altLang="en-US" sz="2400" dirty="0">
              <a:latin typeface="Arial" panose="020B0604020202020204" pitchFamily="34" charset="0"/>
              <a:ea typeface="楷体_GB2312" pitchFamily="49" charset="-122"/>
            </a:endParaRPr>
          </a:p>
        </p:txBody>
      </p:sp>
      <p:sp>
        <p:nvSpPr>
          <p:cNvPr id="12294" name="Text Box 6"/>
          <p:cNvSpPr txBox="1"/>
          <p:nvPr/>
        </p:nvSpPr>
        <p:spPr>
          <a:xfrm>
            <a:off x="2603500" y="2362200"/>
            <a:ext cx="5185410" cy="460375"/>
          </a:xfrm>
          <a:prstGeom prst="rect">
            <a:avLst/>
          </a:prstGeom>
          <a:noFill/>
          <a:ln w="9525">
            <a:noFill/>
          </a:ln>
        </p:spPr>
        <p:txBody>
          <a:bodyPr wrap="none" anchor="t">
            <a:spAutoFit/>
          </a:bodyPr>
          <a:p>
            <a:r>
              <a:rPr lang="zh-CN" altLang="en-US" sz="2400" dirty="0">
                <a:solidFill>
                  <a:srgbClr val="FF3300"/>
                </a:solidFill>
                <a:latin typeface="Arial" panose="020B0604020202020204" pitchFamily="34" charset="0"/>
                <a:ea typeface="黑体" panose="02010609060101010101" pitchFamily="49" charset="-122"/>
              </a:rPr>
              <a:t>解</a:t>
            </a:r>
            <a:r>
              <a:rPr lang="en-US" altLang="zh-CN" sz="2400" dirty="0">
                <a:solidFill>
                  <a:srgbClr val="FF3300"/>
                </a:solidFill>
                <a:latin typeface="Arial" panose="020B0604020202020204" pitchFamily="34" charset="0"/>
                <a:ea typeface="黑体" panose="02010609060101010101" pitchFamily="49" charset="-122"/>
              </a:rPr>
              <a:t>: </a:t>
            </a:r>
            <a:r>
              <a:rPr lang="zh-CN" altLang="en-US" sz="2400" dirty="0">
                <a:latin typeface="Arial" panose="020B0604020202020204" pitchFamily="34" charset="0"/>
                <a:ea typeface="楷体_GB2312" pitchFamily="49" charset="-122"/>
              </a:rPr>
              <a:t>将第</a:t>
            </a:r>
            <a:r>
              <a:rPr lang="en-US" altLang="zh-CN" sz="2400" dirty="0">
                <a:latin typeface="Arial" panose="020B0604020202020204" pitchFamily="34" charset="0"/>
                <a:ea typeface="楷体_GB2312" pitchFamily="49" charset="-122"/>
              </a:rPr>
              <a:t>2, 3, ··· , </a:t>
            </a:r>
            <a:r>
              <a:rPr lang="en-US" altLang="zh-CN" sz="2400" i="1" dirty="0">
                <a:latin typeface="Arial" panose="020B0604020202020204" pitchFamily="34" charset="0"/>
                <a:ea typeface="楷体_GB2312" pitchFamily="49" charset="-122"/>
              </a:rPr>
              <a:t>n</a:t>
            </a:r>
            <a:r>
              <a:rPr lang="en-US" altLang="zh-CN" sz="2400" dirty="0">
                <a:latin typeface="Arial" panose="020B0604020202020204" pitchFamily="34" charset="0"/>
                <a:ea typeface="楷体_GB2312" pitchFamily="49" charset="-122"/>
              </a:rPr>
              <a:t>+1</a:t>
            </a:r>
            <a:r>
              <a:rPr lang="zh-CN" altLang="en-US" sz="2400" dirty="0">
                <a:latin typeface="Arial" panose="020B0604020202020204" pitchFamily="34" charset="0"/>
                <a:ea typeface="楷体_GB2312" pitchFamily="49" charset="-122"/>
              </a:rPr>
              <a:t>列都加到第</a:t>
            </a:r>
            <a:r>
              <a:rPr lang="en-US" altLang="zh-CN" sz="2400" dirty="0">
                <a:latin typeface="Arial" panose="020B0604020202020204" pitchFamily="34" charset="0"/>
                <a:ea typeface="楷体_GB2312" pitchFamily="49" charset="-122"/>
              </a:rPr>
              <a:t>1</a:t>
            </a:r>
            <a:r>
              <a:rPr lang="zh-CN" altLang="en-US" sz="2400" dirty="0">
                <a:latin typeface="Arial" panose="020B0604020202020204" pitchFamily="34" charset="0"/>
                <a:ea typeface="楷体_GB2312" pitchFamily="49" charset="-122"/>
              </a:rPr>
              <a:t>列</a:t>
            </a:r>
            <a:r>
              <a:rPr lang="en-US" altLang="zh-CN" sz="2400" dirty="0">
                <a:latin typeface="Arial" panose="020B0604020202020204" pitchFamily="34" charset="0"/>
                <a:ea typeface="楷体_GB2312" pitchFamily="49" charset="-122"/>
              </a:rPr>
              <a:t>, </a:t>
            </a:r>
            <a:endParaRPr lang="en-US" altLang="zh-CN" sz="2400" dirty="0">
              <a:latin typeface="Arial" panose="020B0604020202020204" pitchFamily="34" charset="0"/>
              <a:ea typeface="楷体_GB2312" pitchFamily="49" charset="-122"/>
            </a:endParaRPr>
          </a:p>
        </p:txBody>
      </p:sp>
      <p:sp>
        <p:nvSpPr>
          <p:cNvPr id="12295" name="Rectangle 7"/>
          <p:cNvSpPr/>
          <p:nvPr/>
        </p:nvSpPr>
        <p:spPr>
          <a:xfrm>
            <a:off x="8305800" y="2362200"/>
            <a:ext cx="487680" cy="460375"/>
          </a:xfrm>
          <a:prstGeom prst="rect">
            <a:avLst/>
          </a:prstGeom>
          <a:noFill/>
          <a:ln w="9525">
            <a:noFill/>
          </a:ln>
        </p:spPr>
        <p:txBody>
          <a:bodyPr wrap="none" anchor="t">
            <a:spAutoFit/>
          </a:bodyPr>
          <a:p>
            <a:r>
              <a:rPr lang="zh-CN" altLang="en-US" sz="2400" dirty="0">
                <a:latin typeface="Arial" panose="020B0604020202020204" pitchFamily="34" charset="0"/>
                <a:ea typeface="楷体_GB2312" pitchFamily="49" charset="-122"/>
              </a:rPr>
              <a:t>得</a:t>
            </a:r>
            <a:endParaRPr lang="zh-CN" altLang="en-US" sz="2400" dirty="0">
              <a:latin typeface="Arial" panose="020B0604020202020204" pitchFamily="34" charset="0"/>
              <a:ea typeface="楷体_GB2312" pitchFamily="49" charset="-122"/>
            </a:endParaRPr>
          </a:p>
        </p:txBody>
      </p:sp>
      <p:pic>
        <p:nvPicPr>
          <p:cNvPr id="132097" name="图片 132096" descr="ppt/media/image506.wmf"/>
          <p:cNvPicPr/>
          <p:nvPr/>
        </p:nvPicPr>
        <p:blipFill>
          <a:blip r:embed="rId1"/>
          <a:stretch>
            <a:fillRect/>
          </a:stretch>
        </p:blipFill>
        <p:spPr>
          <a:xfrm>
            <a:off x="3544888" y="304800"/>
            <a:ext cx="5294312" cy="2081213"/>
          </a:xfrm>
          <a:prstGeom prst="rect">
            <a:avLst/>
          </a:prstGeom>
          <a:noFill/>
          <a:ln w="38100">
            <a:noFill/>
          </a:ln>
        </p:spPr>
      </p:pic>
      <p:pic>
        <p:nvPicPr>
          <p:cNvPr id="132098" name="图片 132097" descr="ppt/media/image507.wmf"/>
          <p:cNvPicPr/>
          <p:nvPr/>
        </p:nvPicPr>
        <p:blipFill>
          <a:blip r:embed="rId2"/>
          <a:stretch>
            <a:fillRect/>
          </a:stretch>
        </p:blipFill>
        <p:spPr>
          <a:xfrm>
            <a:off x="3238500" y="2819400"/>
            <a:ext cx="5308600" cy="38862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box(out)">
                                      <p:cBhvr>
                                        <p:cTn id="7" dur="500"/>
                                        <p:tgtEl>
                                          <p:spTgt spid="12290">
                                            <p:txEl>
                                              <p:pRg st="0"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294">
                                            <p:txEl>
                                              <p:pRg st="0" end="0"/>
                                            </p:txEl>
                                          </p:spTgt>
                                        </p:tgtEl>
                                        <p:attrNameLst>
                                          <p:attrName>style.visibility</p:attrName>
                                        </p:attrNameLst>
                                      </p:cBhvr>
                                      <p:to>
                                        <p:strVal val="visible"/>
                                      </p:to>
                                    </p:set>
                                    <p:animEffect transition="in" filter="box(out)">
                                      <p:cBhvr>
                                        <p:cTn id="12" dur="500"/>
                                        <p:tgtEl>
                                          <p:spTgt spid="12294">
                                            <p:txEl>
                                              <p:pRg st="0" end="3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2295">
                                            <p:txEl>
                                              <p:pRg st="0" end="0"/>
                                            </p:txEl>
                                          </p:spTgt>
                                        </p:tgtEl>
                                        <p:attrNameLst>
                                          <p:attrName>style.visibility</p:attrName>
                                        </p:attrNameLst>
                                      </p:cBhvr>
                                      <p:to>
                                        <p:strVal val="visible"/>
                                      </p:to>
                                    </p:set>
                                    <p:animEffect transition="in" filter="box(out)">
                                      <p:cBhvr>
                                        <p:cTn id="17" dur="500"/>
                                        <p:tgtEl>
                                          <p:spTgt spid="12295">
                                            <p:txEl>
                                              <p:pRg st="0"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dvAuto="1000" build="p"/>
      <p:bldP spid="12294" grpId="0" build="p"/>
      <p:bldP spid="1229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lum bright="-12000"/>
          </a:blip>
          <a:stretch>
            <a:fillRect/>
          </a:stretch>
        </p:blipFill>
        <p:spPr>
          <a:xfrm>
            <a:off x="15875" y="46990"/>
            <a:ext cx="2145030" cy="631825"/>
          </a:xfrm>
          <a:prstGeom prst="rect">
            <a:avLst/>
          </a:prstGeom>
          <a:solidFill>
            <a:schemeClr val="accent5"/>
          </a:solidFill>
        </p:spPr>
      </p:pic>
      <p:sp>
        <p:nvSpPr>
          <p:cNvPr id="1188866" name="Rectangle 2"/>
          <p:cNvSpPr>
            <a:spLocks noGrp="1"/>
          </p:cNvSpPr>
          <p:nvPr>
            <p:ph type="ctrTitle"/>
          </p:nvPr>
        </p:nvSpPr>
        <p:spPr>
          <a:xfrm>
            <a:off x="3962400" y="1828800"/>
            <a:ext cx="8027035" cy="2210435"/>
          </a:xfrm>
        </p:spPr>
        <p:txBody>
          <a:bodyPr vert="horz" wrap="square" lIns="91440" tIns="45720" rIns="91440" bIns="45720" anchor="ctr"/>
          <a:p>
            <a:pPr eaLnBrk="1" fontAlgn="base" hangingPunct="1"/>
            <a:r>
              <a:rPr lang="zh-CN" altLang="en-US" b="1" strike="noStrike" noProof="1" dirty="0">
                <a:solidFill>
                  <a:srgbClr val="FFFFFF"/>
                </a:solidFill>
                <a:latin typeface="楷体_GB2312" pitchFamily="49" charset="-122"/>
                <a:ea typeface="楷体_GB2312" pitchFamily="49" charset="-122"/>
                <a:cs typeface="+mj-cs"/>
              </a:rPr>
              <a:t>线性代数</a:t>
            </a:r>
            <a:r>
              <a:rPr lang="zh-CN" altLang="en-US" sz="3600" b="1" strike="noStrike" noProof="1" dirty="0">
                <a:solidFill>
                  <a:srgbClr val="FFFFFF"/>
                </a:solidFill>
                <a:latin typeface="楷体_GB2312" pitchFamily="49" charset="-122"/>
                <a:ea typeface="楷体_GB2312" pitchFamily="49" charset="-122"/>
                <a:cs typeface="+mj-cs"/>
              </a:rPr>
              <a:t>（第六版）</a:t>
            </a:r>
            <a:br>
              <a:rPr lang="zh-CN" altLang="en-US" sz="3600" b="1" dirty="0">
                <a:solidFill>
                  <a:srgbClr val="FFFFFF"/>
                </a:solidFill>
                <a:latin typeface="楷体_GB2312" pitchFamily="49" charset="-122"/>
                <a:ea typeface="楷体_GB2312" pitchFamily="49" charset="-122"/>
                <a:cs typeface="+mj-cs"/>
              </a:rPr>
            </a:br>
            <a:r>
              <a:rPr lang="en-US" altLang="zh-CN" sz="4000" b="1" i="1" strike="noStrike" noProof="0" dirty="0" smtClean="0">
                <a:ln>
                  <a:noFill/>
                </a:ln>
                <a:solidFill>
                  <a:schemeClr val="bg1"/>
                </a:solidFill>
                <a:effectLst/>
                <a:uLnTx/>
                <a:uFillTx/>
                <a:latin typeface="Times New Roman" panose="02020603050405020304" pitchFamily="18" charset="0"/>
                <a:cs typeface="Times New Roman" panose="02020603050405020304" pitchFamily="18" charset="0"/>
                <a:sym typeface="+mn-ea"/>
              </a:rPr>
              <a:t>Linear  Algebra</a:t>
            </a:r>
            <a:br>
              <a:rPr kumimoji="0" lang="zh-CN" altLang="en-US" sz="3600" b="1" i="1" u="none" strike="noStrike" kern="0" cap="none" spc="0" normalizeH="0" baseline="0" noProof="0" dirty="0" smtClean="0">
                <a:ln>
                  <a:noFill/>
                </a:ln>
                <a:solidFill>
                  <a:schemeClr val="accent1">
                    <a:lumMod val="50000"/>
                  </a:schemeClr>
                </a:solidFill>
                <a:effectLst/>
                <a:uLnTx/>
                <a:uFillTx/>
                <a:latin typeface="Times New Roman" panose="02020603050405020304" pitchFamily="18" charset="0"/>
                <a:ea typeface="+mj-ea"/>
                <a:cs typeface="Times New Roman" panose="02020603050405020304" pitchFamily="18" charset="0"/>
              </a:rPr>
            </a:br>
            <a:endParaRPr lang="zh-CN" altLang="en-US" sz="3600" b="1" strike="noStrike" noProof="1" dirty="0">
              <a:solidFill>
                <a:srgbClr val="FFFFFF"/>
              </a:solidFill>
              <a:latin typeface="楷体_GB2312" pitchFamily="49" charset="-122"/>
              <a:ea typeface="楷体_GB2312" pitchFamily="49" charset="-122"/>
              <a:cs typeface="+mj-cs"/>
            </a:endParaRPr>
          </a:p>
        </p:txBody>
      </p:sp>
      <p:sp>
        <p:nvSpPr>
          <p:cNvPr id="628738" name="Rectangle 3"/>
          <p:cNvSpPr>
            <a:spLocks noGrp="1" noChangeArrowheads="1"/>
          </p:cNvSpPr>
          <p:nvPr>
            <p:ph type="subTitle" idx="1"/>
          </p:nvPr>
        </p:nvSpPr>
        <p:spPr>
          <a:xfrm>
            <a:off x="2984500" y="4589780"/>
            <a:ext cx="6777355" cy="1654175"/>
          </a:xfrm>
        </p:spPr>
        <p:txBody>
          <a:bodyPr vert="horz" wrap="square" lIns="91440" tIns="45720" rIns="91440" bIns="45720" numCol="1" anchor="t" anchorCtr="0" compatLnSpc="1"/>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defRPr/>
            </a:pPr>
            <a:r>
              <a:rPr kumimoji="0" lang="zh-CN" altLang="en-US" sz="3600" b="1" i="0" u="none" strike="noStrike" kern="0" cap="none" spc="0" normalizeH="0" baseline="0" noProof="0" dirty="0" smtClean="0">
                <a:ln>
                  <a:noFill/>
                </a:ln>
                <a:solidFill>
                  <a:schemeClr val="accent1">
                    <a:lumMod val="75000"/>
                  </a:schemeClr>
                </a:solidFill>
                <a:effectLst/>
                <a:uLnTx/>
                <a:uFillTx/>
                <a:latin typeface="微软雅黑 Light" panose="020B0502040204020203" charset="-122"/>
                <a:ea typeface="微软雅黑 Light" panose="020B0502040204020203" charset="-122"/>
                <a:cs typeface="+mn-cs"/>
              </a:rPr>
              <a:t>主讲：任燕</a:t>
            </a:r>
            <a:endParaRPr kumimoji="0" lang="zh-CN" altLang="en-US" sz="3200" b="1" i="0" u="none" strike="noStrike" kern="0" cap="none" spc="0" normalizeH="0" baseline="0" noProof="0" dirty="0" smtClean="0">
              <a:ln>
                <a:noFill/>
              </a:ln>
              <a:solidFill>
                <a:schemeClr val="accent1">
                  <a:lumMod val="75000"/>
                </a:schemeClr>
              </a:solidFill>
              <a:effectLst/>
              <a:uLnTx/>
              <a:uFillTx/>
              <a:latin typeface="Tahoma" panose="020B0604030504040204"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defRPr/>
            </a:pPr>
            <a:r>
              <a:rPr kumimoji="0" lang="en-US" altLang="zh-CN" sz="3200" b="1" i="0" u="none" strike="noStrike" kern="0" cap="none" spc="0" normalizeH="0" baseline="0" noProof="0" dirty="0" smtClean="0">
                <a:ln>
                  <a:noFill/>
                </a:ln>
                <a:solidFill>
                  <a:schemeClr val="accent1">
                    <a:lumMod val="75000"/>
                  </a:schemeClr>
                </a:solidFill>
                <a:effectLst/>
                <a:uLnTx/>
                <a:uFillTx/>
                <a:latin typeface="Tahoma" panose="020B0604030504040204" pitchFamily="34" charset="0"/>
                <a:ea typeface="+mn-ea"/>
                <a:cs typeface="+mn-cs"/>
              </a:rPr>
              <a:t>15603591355</a:t>
            </a:r>
            <a:endParaRPr kumimoji="0" lang="en-US" altLang="zh-CN" sz="3200" b="1" i="0" u="none" strike="noStrike" kern="0" cap="none" spc="0" normalizeH="0" baseline="0" noProof="0" dirty="0" smtClean="0">
              <a:ln>
                <a:noFill/>
              </a:ln>
              <a:solidFill>
                <a:schemeClr val="accent1">
                  <a:lumMod val="75000"/>
                </a:schemeClr>
              </a:solidFill>
              <a:effectLst/>
              <a:uLnTx/>
              <a:uFillTx/>
              <a:latin typeface="Tahoma" panose="020B0604030504040204" pitchFamily="34" charset="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500"/>
    </mc:Choice>
    <mc:Fallback>
      <p:transition spd="slow"/>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314" name="Text Box 2"/>
          <p:cNvSpPr txBox="1"/>
          <p:nvPr/>
        </p:nvSpPr>
        <p:spPr>
          <a:xfrm>
            <a:off x="2603500" y="304800"/>
            <a:ext cx="4267200" cy="460375"/>
          </a:xfrm>
          <a:prstGeom prst="rect">
            <a:avLst/>
          </a:prstGeom>
          <a:noFill/>
          <a:ln w="9525">
            <a:noFill/>
          </a:ln>
        </p:spPr>
        <p:txBody>
          <a:bodyPr anchor="t">
            <a:spAutoFit/>
          </a:bodyPr>
          <a:p>
            <a:r>
              <a:rPr lang="zh-CN" altLang="en-US" sz="2400" dirty="0">
                <a:latin typeface="Arial" panose="020B0604020202020204" pitchFamily="34" charset="0"/>
                <a:ea typeface="楷体_GB2312" pitchFamily="49" charset="-122"/>
              </a:rPr>
              <a:t>提取第一列的公因子</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得</a:t>
            </a:r>
            <a:endParaRPr lang="zh-CN" altLang="en-US" sz="2400" dirty="0">
              <a:latin typeface="Arial" panose="020B0604020202020204" pitchFamily="34" charset="0"/>
              <a:ea typeface="楷体_GB2312" pitchFamily="49" charset="-122"/>
            </a:endParaRPr>
          </a:p>
        </p:txBody>
      </p:sp>
      <p:sp>
        <p:nvSpPr>
          <p:cNvPr id="13319" name="Text Box 7"/>
          <p:cNvSpPr txBox="1"/>
          <p:nvPr/>
        </p:nvSpPr>
        <p:spPr>
          <a:xfrm>
            <a:off x="2603500" y="2962275"/>
            <a:ext cx="4525645" cy="460375"/>
          </a:xfrm>
          <a:prstGeom prst="rect">
            <a:avLst/>
          </a:prstGeom>
          <a:noFill/>
          <a:ln w="9525">
            <a:noFill/>
          </a:ln>
        </p:spPr>
        <p:txBody>
          <a:bodyPr wrap="none" anchor="t">
            <a:spAutoFit/>
          </a:bodyPr>
          <a:p>
            <a:r>
              <a:rPr lang="en-US" altLang="zh-CN" sz="2400" i="1" dirty="0">
                <a:latin typeface="Arial" panose="020B0604020202020204" pitchFamily="34" charset="0"/>
                <a:ea typeface="楷体_GB2312" pitchFamily="49" charset="-122"/>
              </a:rPr>
              <a:t>c</a:t>
            </a:r>
            <a:r>
              <a:rPr lang="en-US" altLang="zh-CN" sz="2400" i="1" baseline="-25000" dirty="0">
                <a:latin typeface="Arial" panose="020B0604020202020204" pitchFamily="34" charset="0"/>
                <a:ea typeface="楷体_GB2312" pitchFamily="49" charset="-122"/>
              </a:rPr>
              <a:t>j</a:t>
            </a:r>
            <a:r>
              <a:rPr lang="en-US" altLang="zh-CN" sz="2400" baseline="-25000" dirty="0">
                <a:latin typeface="Arial" panose="020B0604020202020204" pitchFamily="34" charset="0"/>
                <a:ea typeface="楷体_GB2312" pitchFamily="49" charset="-122"/>
              </a:rPr>
              <a:t>+1</a:t>
            </a:r>
            <a:r>
              <a:rPr lang="en-US" altLang="zh-CN" sz="2400" dirty="0">
                <a:latin typeface="Arial" panose="020B0604020202020204" pitchFamily="34" charset="0"/>
                <a:ea typeface="楷体_GB2312" pitchFamily="49" charset="-122"/>
              </a:rPr>
              <a:t>+(–</a:t>
            </a:r>
            <a:r>
              <a:rPr lang="en-US" altLang="zh-CN" sz="2400" i="1" dirty="0">
                <a:latin typeface="Arial" panose="020B0604020202020204" pitchFamily="34" charset="0"/>
                <a:ea typeface="楷体_GB2312" pitchFamily="49" charset="-122"/>
              </a:rPr>
              <a:t>a</a:t>
            </a:r>
            <a:r>
              <a:rPr lang="en-US" altLang="zh-CN" sz="2400" i="1" baseline="-25000" dirty="0">
                <a:latin typeface="Arial" panose="020B0604020202020204" pitchFamily="34" charset="0"/>
                <a:ea typeface="楷体_GB2312" pitchFamily="49" charset="-122"/>
              </a:rPr>
              <a:t>j</a:t>
            </a:r>
            <a:r>
              <a:rPr lang="en-US" altLang="zh-CN" sz="2400" dirty="0">
                <a:latin typeface="Arial" panose="020B0604020202020204" pitchFamily="34" charset="0"/>
                <a:ea typeface="楷体_GB2312" pitchFamily="49" charset="-122"/>
              </a:rPr>
              <a:t>)</a:t>
            </a:r>
            <a:r>
              <a:rPr lang="en-US" altLang="zh-CN" sz="2400" i="1" dirty="0">
                <a:latin typeface="Arial" panose="020B0604020202020204" pitchFamily="34" charset="0"/>
                <a:ea typeface="楷体_GB2312" pitchFamily="49" charset="-122"/>
              </a:rPr>
              <a:t>c</a:t>
            </a:r>
            <a:r>
              <a:rPr lang="en-US" altLang="zh-CN" sz="2400" baseline="-25000" dirty="0">
                <a:latin typeface="Arial" panose="020B0604020202020204" pitchFamily="34" charset="0"/>
                <a:ea typeface="楷体_GB2312" pitchFamily="49" charset="-122"/>
              </a:rPr>
              <a:t>1</a:t>
            </a:r>
            <a:r>
              <a:rPr lang="en-US" altLang="zh-CN" sz="2400" dirty="0">
                <a:latin typeface="Arial" panose="020B0604020202020204" pitchFamily="34" charset="0"/>
                <a:ea typeface="楷体_GB2312" pitchFamily="49" charset="-122"/>
              </a:rPr>
              <a:t>,   </a:t>
            </a:r>
            <a:r>
              <a:rPr lang="en-US" altLang="zh-CN" sz="2400" i="1" dirty="0">
                <a:latin typeface="Arial" panose="020B0604020202020204" pitchFamily="34" charset="0"/>
                <a:ea typeface="楷体_GB2312" pitchFamily="49" charset="-122"/>
              </a:rPr>
              <a:t>j</a:t>
            </a:r>
            <a:r>
              <a:rPr lang="en-US" altLang="zh-CN" sz="2400" dirty="0">
                <a:latin typeface="Arial" panose="020B0604020202020204" pitchFamily="34" charset="0"/>
                <a:ea typeface="楷体_GB2312" pitchFamily="49" charset="-122"/>
              </a:rPr>
              <a:t>=2, 3 , ··· , </a:t>
            </a:r>
            <a:r>
              <a:rPr lang="en-US" altLang="zh-CN" sz="2400" i="1" dirty="0">
                <a:latin typeface="Arial" panose="020B0604020202020204" pitchFamily="34" charset="0"/>
                <a:ea typeface="楷体_GB2312" pitchFamily="49" charset="-122"/>
              </a:rPr>
              <a:t>n</a:t>
            </a:r>
            <a:r>
              <a:rPr lang="en-US" altLang="zh-CN" sz="2400" dirty="0">
                <a:latin typeface="Arial" panose="020B0604020202020204" pitchFamily="34" charset="0"/>
                <a:ea typeface="楷体_GB2312" pitchFamily="49" charset="-122"/>
              </a:rPr>
              <a:t>+1. </a:t>
            </a:r>
            <a:r>
              <a:rPr lang="zh-CN" altLang="en-US" sz="2400" dirty="0">
                <a:latin typeface="Arial" panose="020B0604020202020204" pitchFamily="34" charset="0"/>
                <a:ea typeface="楷体_GB2312" pitchFamily="49" charset="-122"/>
              </a:rPr>
              <a:t>得</a:t>
            </a:r>
            <a:endParaRPr lang="zh-CN" altLang="en-US" sz="2400" dirty="0">
              <a:latin typeface="Arial" panose="020B0604020202020204" pitchFamily="34" charset="0"/>
              <a:ea typeface="楷体_GB2312" pitchFamily="49" charset="-122"/>
            </a:endParaRPr>
          </a:p>
        </p:txBody>
      </p:sp>
      <p:pic>
        <p:nvPicPr>
          <p:cNvPr id="133121" name="图片 133120" descr="ppt/media/image508.wmf"/>
          <p:cNvPicPr/>
          <p:nvPr/>
        </p:nvPicPr>
        <p:blipFill>
          <a:blip r:embed="rId1"/>
          <a:stretch>
            <a:fillRect/>
          </a:stretch>
        </p:blipFill>
        <p:spPr>
          <a:xfrm>
            <a:off x="2540000" y="3657600"/>
            <a:ext cx="7899400" cy="2235200"/>
          </a:xfrm>
          <a:prstGeom prst="rect">
            <a:avLst/>
          </a:prstGeom>
          <a:noFill/>
          <a:ln w="38100">
            <a:noFill/>
          </a:ln>
        </p:spPr>
      </p:pic>
      <p:pic>
        <p:nvPicPr>
          <p:cNvPr id="133122" name="图片 133121" descr="ppt/media/image509.wmf"/>
          <p:cNvPicPr/>
          <p:nvPr/>
        </p:nvPicPr>
        <p:blipFill>
          <a:blip r:embed="rId2"/>
          <a:stretch>
            <a:fillRect/>
          </a:stretch>
        </p:blipFill>
        <p:spPr>
          <a:xfrm>
            <a:off x="2667000" y="762000"/>
            <a:ext cx="5829300" cy="2184400"/>
          </a:xfrm>
          <a:prstGeom prst="rect">
            <a:avLst/>
          </a:prstGeom>
          <a:noFill/>
          <a:ln w="38100">
            <a:noFill/>
          </a:ln>
        </p:spPr>
      </p:pic>
      <p:pic>
        <p:nvPicPr>
          <p:cNvPr id="133123" name="图片 133122" descr="ppt/media/image510.wmf"/>
          <p:cNvPicPr/>
          <p:nvPr/>
        </p:nvPicPr>
        <p:blipFill>
          <a:blip r:embed="rId3"/>
          <a:stretch>
            <a:fillRect/>
          </a:stretch>
        </p:blipFill>
        <p:spPr>
          <a:xfrm>
            <a:off x="3302000" y="5905500"/>
            <a:ext cx="3289300" cy="8001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box(out)">
                                      <p:cBhvr>
                                        <p:cTn id="7" dur="500"/>
                                        <p:tgtEl>
                                          <p:spTgt spid="13314">
                                            <p:txEl>
                                              <p:pRg st="0" end="1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319">
                                            <p:txEl>
                                              <p:pRg st="0" end="0"/>
                                            </p:txEl>
                                          </p:spTgt>
                                        </p:tgtEl>
                                        <p:attrNameLst>
                                          <p:attrName>style.visibility</p:attrName>
                                        </p:attrNameLst>
                                      </p:cBhvr>
                                      <p:to>
                                        <p:strVal val="visible"/>
                                      </p:to>
                                    </p:set>
                                    <p:animEffect transition="in" filter="box(out)">
                                      <p:cBhvr>
                                        <p:cTn id="12" dur="500"/>
                                        <p:tgtEl>
                                          <p:spTgt spid="13319">
                                            <p:txEl>
                                              <p:pRg st="0" end="3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dvAuto="1000" build="p"/>
      <p:bldP spid="13319" grpId="0" build="p"/>
    </p:bldLst>
  </p:timing>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338" name="Text Box 2"/>
          <p:cNvSpPr txBox="1"/>
          <p:nvPr/>
        </p:nvSpPr>
        <p:spPr>
          <a:xfrm>
            <a:off x="1882775" y="1355725"/>
            <a:ext cx="8456930" cy="2414905"/>
          </a:xfrm>
          <a:prstGeom prst="rect">
            <a:avLst/>
          </a:prstGeom>
          <a:noFill/>
          <a:ln w="9525">
            <a:noFill/>
          </a:ln>
        </p:spPr>
        <p:txBody>
          <a:bodyPr anchor="t">
            <a:spAutoFit/>
          </a:bodyPr>
          <a:p>
            <a:pPr>
              <a:lnSpc>
                <a:spcPct val="105000"/>
              </a:lnSpc>
            </a:pPr>
            <a:r>
              <a:rPr lang="zh-CN" altLang="en-US" sz="2400" dirty="0">
                <a:latin typeface="Arial" panose="020B0604020202020204" pitchFamily="34" charset="0"/>
                <a:ea typeface="楷体_GB2312" pitchFamily="49" charset="-122"/>
              </a:rPr>
              <a:t>　　</a:t>
            </a:r>
            <a:r>
              <a:rPr lang="zh-CN" altLang="en-US" sz="2400" dirty="0">
                <a:solidFill>
                  <a:srgbClr val="FF3300"/>
                </a:solidFill>
                <a:latin typeface="Arial" panose="020B0604020202020204" pitchFamily="34" charset="0"/>
                <a:ea typeface="楷体_GB2312" pitchFamily="49" charset="-122"/>
              </a:rPr>
              <a:t>评注</a:t>
            </a:r>
            <a:r>
              <a:rPr lang="en-US" altLang="zh-CN" sz="2400" dirty="0">
                <a:solidFill>
                  <a:srgbClr val="FF3300"/>
                </a:solidFill>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本题利用行列式的性质</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采用“化零”的方法，逐步将所给行列式化为三角形行列式</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化零时一般尽量选含有 </a:t>
            </a:r>
            <a:r>
              <a:rPr lang="en-US" altLang="zh-CN" sz="2400" dirty="0">
                <a:latin typeface="Arial" panose="020B0604020202020204" pitchFamily="34" charset="0"/>
                <a:ea typeface="楷体_GB2312" pitchFamily="49" charset="-122"/>
              </a:rPr>
              <a:t>1 </a:t>
            </a:r>
            <a:r>
              <a:rPr lang="zh-CN" altLang="en-US" sz="2400" dirty="0">
                <a:latin typeface="Arial" panose="020B0604020202020204" pitchFamily="34" charset="0"/>
                <a:ea typeface="楷体_GB2312" pitchFamily="49" charset="-122"/>
              </a:rPr>
              <a:t>的行</a:t>
            </a:r>
            <a:r>
              <a:rPr lang="en-US" altLang="zh-CN" sz="2400" dirty="0">
                <a:latin typeface="Arial" panose="020B0604020202020204" pitchFamily="34" charset="0"/>
                <a:ea typeface="楷体_GB2312" pitchFamily="49" charset="-122"/>
              </a:rPr>
              <a:t>(</a:t>
            </a:r>
            <a:r>
              <a:rPr lang="zh-CN" altLang="en-US" sz="2400" dirty="0">
                <a:latin typeface="Arial" panose="020B0604020202020204" pitchFamily="34" charset="0"/>
                <a:ea typeface="楷体_GB2312" pitchFamily="49" charset="-122"/>
              </a:rPr>
              <a:t>列</a:t>
            </a:r>
            <a:r>
              <a:rPr lang="en-US" altLang="zh-CN" sz="2400" dirty="0">
                <a:latin typeface="Arial" panose="020B0604020202020204" pitchFamily="34" charset="0"/>
                <a:ea typeface="楷体_GB2312" pitchFamily="49" charset="-122"/>
              </a:rPr>
              <a:t>)</a:t>
            </a:r>
            <a:r>
              <a:rPr lang="zh-CN" altLang="en-US" sz="2400" dirty="0">
                <a:latin typeface="Arial" panose="020B0604020202020204" pitchFamily="34" charset="0"/>
                <a:ea typeface="楷体_GB2312" pitchFamily="49" charset="-122"/>
              </a:rPr>
              <a:t>及含零较多的行</a:t>
            </a:r>
            <a:r>
              <a:rPr lang="en-US" altLang="zh-CN" sz="2400" dirty="0">
                <a:latin typeface="Arial" panose="020B0604020202020204" pitchFamily="34" charset="0"/>
                <a:ea typeface="楷体_GB2312" pitchFamily="49" charset="-122"/>
              </a:rPr>
              <a:t>(</a:t>
            </a:r>
            <a:r>
              <a:rPr lang="zh-CN" altLang="en-US" sz="2400" dirty="0">
                <a:latin typeface="Arial" panose="020B0604020202020204" pitchFamily="34" charset="0"/>
                <a:ea typeface="楷体_GB2312" pitchFamily="49" charset="-122"/>
              </a:rPr>
              <a:t>列</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若没有</a:t>
            </a:r>
            <a:r>
              <a:rPr lang="en-US" altLang="zh-CN" sz="2400" dirty="0">
                <a:latin typeface="Arial" panose="020B0604020202020204" pitchFamily="34" charset="0"/>
                <a:ea typeface="楷体_GB2312" pitchFamily="49" charset="-122"/>
              </a:rPr>
              <a:t>1, </a:t>
            </a:r>
            <a:r>
              <a:rPr lang="zh-CN" altLang="en-US" sz="2400" dirty="0">
                <a:latin typeface="Arial" panose="020B0604020202020204" pitchFamily="34" charset="0"/>
                <a:ea typeface="楷体_GB2312" pitchFamily="49" charset="-122"/>
              </a:rPr>
              <a:t>则可适当选取便于化零的数</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或利用行列式性质将某行</a:t>
            </a:r>
            <a:r>
              <a:rPr lang="en-US" altLang="zh-CN" sz="2400" dirty="0">
                <a:latin typeface="Arial" panose="020B0604020202020204" pitchFamily="34" charset="0"/>
                <a:ea typeface="楷体_GB2312" pitchFamily="49" charset="-122"/>
              </a:rPr>
              <a:t>(</a:t>
            </a:r>
            <a:r>
              <a:rPr lang="zh-CN" altLang="en-US" sz="2400" dirty="0">
                <a:latin typeface="Arial" panose="020B0604020202020204" pitchFamily="34" charset="0"/>
                <a:ea typeface="楷体_GB2312" pitchFamily="49" charset="-122"/>
              </a:rPr>
              <a:t>列</a:t>
            </a:r>
            <a:r>
              <a:rPr lang="en-US" altLang="zh-CN" sz="2400" dirty="0">
                <a:latin typeface="Arial" panose="020B0604020202020204" pitchFamily="34" charset="0"/>
                <a:ea typeface="楷体_GB2312" pitchFamily="49" charset="-122"/>
              </a:rPr>
              <a:t>)</a:t>
            </a:r>
            <a:r>
              <a:rPr lang="zh-CN" altLang="en-US" sz="2400" dirty="0">
                <a:latin typeface="Arial" panose="020B0604020202020204" pitchFamily="34" charset="0"/>
                <a:ea typeface="楷体_GB2312" pitchFamily="49" charset="-122"/>
              </a:rPr>
              <a:t>中的某数化为</a:t>
            </a:r>
            <a:r>
              <a:rPr lang="en-US" altLang="zh-CN" sz="2400" dirty="0">
                <a:latin typeface="Arial" panose="020B0604020202020204" pitchFamily="34" charset="0"/>
                <a:ea typeface="楷体_GB2312" pitchFamily="49" charset="-122"/>
              </a:rPr>
              <a:t>1; </a:t>
            </a:r>
            <a:r>
              <a:rPr lang="zh-CN" altLang="en-US" sz="2400" dirty="0">
                <a:latin typeface="Arial" panose="020B0604020202020204" pitchFamily="34" charset="0"/>
                <a:ea typeface="楷体_GB2312" pitchFamily="49" charset="-122"/>
              </a:rPr>
              <a:t>若所给行列式中元素间具有某些特点</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则应充分利用这些特点</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应用行列式性质</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以达到化为三角形行列式之目的</a:t>
            </a:r>
            <a:r>
              <a:rPr lang="en-US" altLang="zh-CN" sz="2400" dirty="0">
                <a:latin typeface="Arial" panose="020B0604020202020204" pitchFamily="34" charset="0"/>
                <a:ea typeface="楷体_GB2312" pitchFamily="49" charset="-122"/>
              </a:rPr>
              <a:t>.</a:t>
            </a:r>
            <a:endParaRPr lang="en-US" altLang="zh-CN" sz="2400" dirty="0">
              <a:latin typeface="Arial" panose="020B0604020202020204" pitchFamily="34" charset="0"/>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box(out)">
                                      <p:cBhvr>
                                        <p:cTn id="7" dur="500"/>
                                        <p:tgtEl>
                                          <p:spTgt spid="14338">
                                            <p:txEl>
                                              <p:pRg st="0" end="17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dvAuto="1000" build="p"/>
    </p:bldLst>
  </p:timing>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411" name="Text Box 3"/>
          <p:cNvSpPr txBox="1"/>
          <p:nvPr/>
        </p:nvSpPr>
        <p:spPr>
          <a:xfrm>
            <a:off x="2603500" y="304800"/>
            <a:ext cx="1435735" cy="460375"/>
          </a:xfrm>
          <a:prstGeom prst="rect">
            <a:avLst/>
          </a:prstGeom>
          <a:noFill/>
          <a:ln w="9525">
            <a:noFill/>
          </a:ln>
        </p:spPr>
        <p:txBody>
          <a:bodyPr wrap="none" anchor="t">
            <a:spAutoFit/>
          </a:bodyPr>
          <a:p>
            <a:r>
              <a:rPr lang="zh-CN" altLang="en-US" sz="2400" dirty="0">
                <a:solidFill>
                  <a:schemeClr val="hlink"/>
                </a:solidFill>
                <a:latin typeface="Arial" panose="020B0604020202020204" pitchFamily="34" charset="0"/>
                <a:ea typeface="黑体" panose="02010609060101010101" pitchFamily="49" charset="-122"/>
              </a:rPr>
              <a:t>例</a:t>
            </a:r>
            <a:r>
              <a:rPr lang="en-US" altLang="zh-CN" sz="2400" dirty="0">
                <a:solidFill>
                  <a:schemeClr val="hlink"/>
                </a:solidFill>
                <a:latin typeface="Arial" panose="020B0604020202020204" pitchFamily="34" charset="0"/>
                <a:ea typeface="黑体" panose="02010609060101010101" pitchFamily="49" charset="-122"/>
              </a:rPr>
              <a:t>5:</a:t>
            </a:r>
            <a:r>
              <a:rPr lang="en-US" altLang="zh-CN" sz="2400" dirty="0">
                <a:latin typeface="Arial" panose="020B0604020202020204" pitchFamily="34" charset="0"/>
                <a:ea typeface="黑体" panose="02010609060101010101" pitchFamily="49" charset="-122"/>
              </a:rPr>
              <a:t> </a:t>
            </a:r>
            <a:r>
              <a:rPr lang="zh-CN" altLang="en-US" sz="2400" dirty="0">
                <a:latin typeface="Arial" panose="020B0604020202020204" pitchFamily="34" charset="0"/>
                <a:ea typeface="楷体_GB2312" pitchFamily="49" charset="-122"/>
              </a:rPr>
              <a:t>计算</a:t>
            </a:r>
            <a:endParaRPr lang="zh-CN" altLang="en-US" sz="2400" dirty="0">
              <a:latin typeface="Arial" panose="020B0604020202020204" pitchFamily="34" charset="0"/>
              <a:ea typeface="楷体_GB2312" pitchFamily="49" charset="-122"/>
            </a:endParaRPr>
          </a:p>
        </p:txBody>
      </p:sp>
      <p:sp>
        <p:nvSpPr>
          <p:cNvPr id="17413" name="Text Box 5"/>
          <p:cNvSpPr txBox="1"/>
          <p:nvPr/>
        </p:nvSpPr>
        <p:spPr>
          <a:xfrm>
            <a:off x="2603500" y="2133600"/>
            <a:ext cx="5203825" cy="460375"/>
          </a:xfrm>
          <a:prstGeom prst="rect">
            <a:avLst/>
          </a:prstGeom>
          <a:noFill/>
          <a:ln w="9525">
            <a:noFill/>
          </a:ln>
        </p:spPr>
        <p:txBody>
          <a:bodyPr wrap="none" anchor="t">
            <a:spAutoFit/>
          </a:bodyPr>
          <a:p>
            <a:r>
              <a:rPr lang="zh-CN" altLang="en-US" sz="2400" dirty="0">
                <a:solidFill>
                  <a:schemeClr val="hlink"/>
                </a:solidFill>
                <a:latin typeface="Arial" panose="020B0604020202020204" pitchFamily="34" charset="0"/>
                <a:ea typeface="黑体" panose="02010609060101010101" pitchFamily="49" charset="-122"/>
              </a:rPr>
              <a:t>解</a:t>
            </a:r>
            <a:r>
              <a:rPr lang="en-US" altLang="zh-CN" sz="2400" dirty="0">
                <a:solidFill>
                  <a:schemeClr val="hlink"/>
                </a:solidFill>
                <a:latin typeface="Arial" panose="020B0604020202020204" pitchFamily="34" charset="0"/>
                <a:ea typeface="黑体" panose="02010609060101010101" pitchFamily="49" charset="-122"/>
              </a:rPr>
              <a:t>:</a:t>
            </a:r>
            <a:r>
              <a:rPr lang="en-US" altLang="zh-CN" sz="2400" dirty="0">
                <a:solidFill>
                  <a:srgbClr val="FF3300"/>
                </a:solidFill>
                <a:latin typeface="Arial" panose="020B0604020202020204" pitchFamily="34" charset="0"/>
                <a:ea typeface="黑体" panose="02010609060101010101" pitchFamily="49" charset="-122"/>
              </a:rPr>
              <a:t> </a:t>
            </a:r>
            <a:r>
              <a:rPr lang="zh-CN" altLang="en-US" sz="2400" dirty="0">
                <a:latin typeface="Arial" panose="020B0604020202020204" pitchFamily="34" charset="0"/>
                <a:ea typeface="楷体_GB2312" pitchFamily="49" charset="-122"/>
              </a:rPr>
              <a:t>依第</a:t>
            </a:r>
            <a:r>
              <a:rPr lang="en-US" altLang="zh-CN" sz="2400" i="1" dirty="0">
                <a:latin typeface="Arial" panose="020B0604020202020204" pitchFamily="34" charset="0"/>
                <a:ea typeface="楷体_GB2312" pitchFamily="49" charset="-122"/>
              </a:rPr>
              <a:t>n</a:t>
            </a:r>
            <a:r>
              <a:rPr lang="zh-CN" altLang="en-US" sz="2400" dirty="0">
                <a:latin typeface="Arial" panose="020B0604020202020204" pitchFamily="34" charset="0"/>
                <a:ea typeface="楷体_GB2312" pitchFamily="49" charset="-122"/>
              </a:rPr>
              <a:t>列把</a:t>
            </a:r>
            <a:r>
              <a:rPr lang="en-US" altLang="zh-CN" sz="2400" i="1" dirty="0">
                <a:latin typeface="Arial" panose="020B0604020202020204" pitchFamily="34" charset="0"/>
                <a:ea typeface="楷体_GB2312" pitchFamily="49" charset="-122"/>
              </a:rPr>
              <a:t>D</a:t>
            </a:r>
            <a:r>
              <a:rPr lang="en-US" altLang="zh-CN" sz="2400" i="1" baseline="-25000" dirty="0">
                <a:latin typeface="Arial" panose="020B0604020202020204" pitchFamily="34" charset="0"/>
                <a:ea typeface="楷体_GB2312" pitchFamily="49" charset="-122"/>
              </a:rPr>
              <a:t>n</a:t>
            </a:r>
            <a:r>
              <a:rPr lang="zh-CN" altLang="en-US" sz="2400" dirty="0">
                <a:latin typeface="Arial" panose="020B0604020202020204" pitchFamily="34" charset="0"/>
                <a:ea typeface="楷体_GB2312" pitchFamily="49" charset="-122"/>
              </a:rPr>
              <a:t>拆成两个行列式之和</a:t>
            </a:r>
            <a:r>
              <a:rPr lang="en-US" altLang="zh-CN" sz="2400" dirty="0">
                <a:latin typeface="Arial" panose="020B0604020202020204" pitchFamily="34" charset="0"/>
                <a:ea typeface="楷体_GB2312" pitchFamily="49" charset="-122"/>
              </a:rPr>
              <a:t>,</a:t>
            </a:r>
            <a:endParaRPr lang="en-US" altLang="zh-CN" sz="2400" dirty="0">
              <a:latin typeface="Arial" panose="020B0604020202020204" pitchFamily="34" charset="0"/>
              <a:ea typeface="楷体_GB2312" pitchFamily="49" charset="-122"/>
            </a:endParaRPr>
          </a:p>
        </p:txBody>
      </p:sp>
      <p:pic>
        <p:nvPicPr>
          <p:cNvPr id="134145" name="图片 134144" descr="ppt/media/image511.wmf"/>
          <p:cNvPicPr/>
          <p:nvPr/>
        </p:nvPicPr>
        <p:blipFill>
          <a:blip r:embed="rId1"/>
          <a:stretch>
            <a:fillRect/>
          </a:stretch>
        </p:blipFill>
        <p:spPr>
          <a:xfrm>
            <a:off x="3702050" y="381000"/>
            <a:ext cx="5357813" cy="1725613"/>
          </a:xfrm>
          <a:prstGeom prst="rect">
            <a:avLst/>
          </a:prstGeom>
          <a:noFill/>
          <a:ln w="38100">
            <a:noFill/>
          </a:ln>
        </p:spPr>
      </p:pic>
      <p:pic>
        <p:nvPicPr>
          <p:cNvPr id="134146" name="图片 134145" descr="ppt/media/image512.wmf"/>
          <p:cNvPicPr/>
          <p:nvPr/>
        </p:nvPicPr>
        <p:blipFill>
          <a:blip r:embed="rId2"/>
          <a:stretch>
            <a:fillRect/>
          </a:stretch>
        </p:blipFill>
        <p:spPr>
          <a:xfrm>
            <a:off x="2286000" y="2667000"/>
            <a:ext cx="6456363" cy="1887538"/>
          </a:xfrm>
          <a:prstGeom prst="rect">
            <a:avLst/>
          </a:prstGeom>
          <a:noFill/>
          <a:ln w="38100">
            <a:noFill/>
          </a:ln>
        </p:spPr>
      </p:pic>
      <p:pic>
        <p:nvPicPr>
          <p:cNvPr id="134147" name="图片 134146" descr="ppt/media/image513.wmf"/>
          <p:cNvPicPr/>
          <p:nvPr/>
        </p:nvPicPr>
        <p:blipFill>
          <a:blip r:embed="rId3"/>
          <a:stretch>
            <a:fillRect/>
          </a:stretch>
        </p:blipFill>
        <p:spPr>
          <a:xfrm>
            <a:off x="2863850" y="4827588"/>
            <a:ext cx="5975350" cy="1887537"/>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ox(out)">
                                      <p:cBhvr>
                                        <p:cTn id="7" dur="500"/>
                                        <p:tgtEl>
                                          <p:spTgt spid="17411">
                                            <p:txEl>
                                              <p:pRg st="0"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413">
                                            <p:txEl>
                                              <p:pRg st="0" end="0"/>
                                            </p:txEl>
                                          </p:spTgt>
                                        </p:tgtEl>
                                        <p:attrNameLst>
                                          <p:attrName>style.visibility</p:attrName>
                                        </p:attrNameLst>
                                      </p:cBhvr>
                                      <p:to>
                                        <p:strVal val="visible"/>
                                      </p:to>
                                    </p:set>
                                    <p:animEffect transition="in" filter="box(out)">
                                      <p:cBhvr>
                                        <p:cTn id="12" dur="500"/>
                                        <p:tgtEl>
                                          <p:spTgt spid="17413">
                                            <p:txEl>
                                              <p:pRg st="0"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dvAuto="1000" build="p"/>
      <p:bldP spid="17413" grpId="0" build="p"/>
    </p:bldLst>
  </p:timing>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437" name="Text Box 5"/>
          <p:cNvSpPr txBox="1"/>
          <p:nvPr/>
        </p:nvSpPr>
        <p:spPr>
          <a:xfrm>
            <a:off x="1882775" y="170180"/>
            <a:ext cx="8456930" cy="829945"/>
          </a:xfrm>
          <a:prstGeom prst="rect">
            <a:avLst/>
          </a:prstGeom>
          <a:noFill/>
          <a:ln w="9525">
            <a:noFill/>
          </a:ln>
        </p:spPr>
        <p:txBody>
          <a:bodyPr anchor="t">
            <a:spAutoFit/>
          </a:bodyPr>
          <a:p>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将上式右端第一个行列式的第</a:t>
            </a:r>
            <a:r>
              <a:rPr lang="en-US" altLang="zh-CN" sz="2400" i="1" dirty="0">
                <a:latin typeface="Arial" panose="020B0604020202020204" pitchFamily="34" charset="0"/>
                <a:ea typeface="楷体_GB2312" pitchFamily="49" charset="-122"/>
              </a:rPr>
              <a:t>n</a:t>
            </a:r>
            <a:r>
              <a:rPr lang="zh-CN" altLang="en-US" sz="2400" dirty="0">
                <a:latin typeface="Arial" panose="020B0604020202020204" pitchFamily="34" charset="0"/>
                <a:ea typeface="楷体_GB2312" pitchFamily="49" charset="-122"/>
              </a:rPr>
              <a:t>列的</a:t>
            </a:r>
            <a:r>
              <a:rPr lang="en-US" altLang="zh-CN" sz="2400" dirty="0">
                <a:latin typeface="Arial" panose="020B0604020202020204" pitchFamily="34" charset="0"/>
                <a:ea typeface="楷体_GB2312" pitchFamily="49" charset="-122"/>
              </a:rPr>
              <a:t>(–1)</a:t>
            </a:r>
            <a:r>
              <a:rPr lang="zh-CN" altLang="en-US" sz="2400" dirty="0">
                <a:latin typeface="Arial" panose="020B0604020202020204" pitchFamily="34" charset="0"/>
                <a:ea typeface="楷体_GB2312" pitchFamily="49" charset="-122"/>
              </a:rPr>
              <a:t>倍分别加到第</a:t>
            </a:r>
            <a:r>
              <a:rPr lang="en-US" altLang="zh-CN" sz="2400" dirty="0">
                <a:latin typeface="Arial" panose="020B0604020202020204" pitchFamily="34" charset="0"/>
                <a:ea typeface="楷体_GB2312" pitchFamily="49" charset="-122"/>
              </a:rPr>
              <a:t>1, 2, ···, </a:t>
            </a:r>
            <a:r>
              <a:rPr lang="en-US" altLang="zh-CN" sz="2400" i="1" dirty="0">
                <a:latin typeface="Arial" panose="020B0604020202020204" pitchFamily="34" charset="0"/>
                <a:ea typeface="楷体_GB2312" pitchFamily="49" charset="-122"/>
              </a:rPr>
              <a:t>n</a:t>
            </a:r>
            <a:r>
              <a:rPr lang="en-US" altLang="zh-CN" sz="2400" dirty="0">
                <a:latin typeface="Arial" panose="020B0604020202020204" pitchFamily="34" charset="0"/>
                <a:ea typeface="楷体_GB2312" pitchFamily="49" charset="-122"/>
              </a:rPr>
              <a:t>–1</a:t>
            </a:r>
            <a:r>
              <a:rPr lang="zh-CN" altLang="en-US" sz="2400" dirty="0">
                <a:latin typeface="Arial" panose="020B0604020202020204" pitchFamily="34" charset="0"/>
                <a:ea typeface="楷体_GB2312" pitchFamily="49" charset="-122"/>
              </a:rPr>
              <a:t>列上去</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将上式右端第二个行列式按第</a:t>
            </a:r>
            <a:r>
              <a:rPr lang="en-US" altLang="zh-CN" sz="2400" dirty="0">
                <a:latin typeface="Arial" panose="020B0604020202020204" pitchFamily="34" charset="0"/>
                <a:ea typeface="楷体_GB2312" pitchFamily="49" charset="-122"/>
              </a:rPr>
              <a:t>n</a:t>
            </a:r>
            <a:r>
              <a:rPr lang="zh-CN" altLang="en-US" sz="2400" dirty="0">
                <a:latin typeface="Arial" panose="020B0604020202020204" pitchFamily="34" charset="0"/>
                <a:ea typeface="楷体_GB2312" pitchFamily="49" charset="-122"/>
              </a:rPr>
              <a:t>列展开</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得</a:t>
            </a:r>
            <a:r>
              <a:rPr lang="en-US" altLang="zh-CN" sz="2400" dirty="0">
                <a:latin typeface="Arial" panose="020B0604020202020204" pitchFamily="34" charset="0"/>
                <a:ea typeface="楷体_GB2312" pitchFamily="49" charset="-122"/>
              </a:rPr>
              <a:t>,</a:t>
            </a:r>
            <a:endParaRPr lang="en-US" altLang="zh-CN" sz="2400" dirty="0">
              <a:latin typeface="Arial" panose="020B0604020202020204" pitchFamily="34" charset="0"/>
              <a:ea typeface="楷体_GB2312" pitchFamily="49" charset="-122"/>
            </a:endParaRPr>
          </a:p>
        </p:txBody>
      </p:sp>
      <p:sp>
        <p:nvSpPr>
          <p:cNvPr id="18438" name="Text Box 6"/>
          <p:cNvSpPr txBox="1"/>
          <p:nvPr/>
        </p:nvSpPr>
        <p:spPr>
          <a:xfrm>
            <a:off x="1882775" y="3429000"/>
            <a:ext cx="2400935" cy="460375"/>
          </a:xfrm>
          <a:prstGeom prst="rect">
            <a:avLst/>
          </a:prstGeom>
          <a:noFill/>
          <a:ln w="9525">
            <a:noFill/>
          </a:ln>
        </p:spPr>
        <p:txBody>
          <a:bodyPr wrap="none" anchor="t">
            <a:spAutoFit/>
          </a:bodyPr>
          <a:p>
            <a:r>
              <a:rPr lang="zh-CN" altLang="en-US" sz="2400" dirty="0">
                <a:latin typeface="Arial" panose="020B0604020202020204" pitchFamily="34" charset="0"/>
                <a:ea typeface="楷体_GB2312" pitchFamily="49" charset="-122"/>
              </a:rPr>
              <a:t>从而得递推公式</a:t>
            </a:r>
            <a:r>
              <a:rPr lang="en-US" altLang="zh-CN" sz="2400" dirty="0">
                <a:latin typeface="Arial" panose="020B0604020202020204" pitchFamily="34" charset="0"/>
                <a:ea typeface="楷体_GB2312" pitchFamily="49" charset="-122"/>
              </a:rPr>
              <a:t>:</a:t>
            </a:r>
            <a:endParaRPr lang="en-US" altLang="zh-CN" sz="2400" dirty="0">
              <a:latin typeface="Arial" panose="020B0604020202020204" pitchFamily="34" charset="0"/>
              <a:ea typeface="楷体_GB2312" pitchFamily="49" charset="-122"/>
            </a:endParaRPr>
          </a:p>
        </p:txBody>
      </p:sp>
      <p:sp>
        <p:nvSpPr>
          <p:cNvPr id="18442" name="Text Box 10"/>
          <p:cNvSpPr txBox="1"/>
          <p:nvPr/>
        </p:nvSpPr>
        <p:spPr>
          <a:xfrm>
            <a:off x="1882775" y="4800600"/>
            <a:ext cx="792480" cy="460375"/>
          </a:xfrm>
          <a:prstGeom prst="rect">
            <a:avLst/>
          </a:prstGeom>
          <a:noFill/>
          <a:ln w="9525">
            <a:noFill/>
          </a:ln>
        </p:spPr>
        <p:txBody>
          <a:bodyPr wrap="none" anchor="t">
            <a:spAutoFit/>
          </a:bodyPr>
          <a:p>
            <a:r>
              <a:rPr lang="zh-CN" altLang="en-US" sz="2400" dirty="0">
                <a:latin typeface="Arial" panose="020B0604020202020204" pitchFamily="34" charset="0"/>
                <a:ea typeface="楷体_GB2312" pitchFamily="49" charset="-122"/>
              </a:rPr>
              <a:t>于是</a:t>
            </a:r>
            <a:endParaRPr lang="zh-CN" altLang="en-US" sz="2400" dirty="0">
              <a:latin typeface="Arial" panose="020B0604020202020204" pitchFamily="34" charset="0"/>
              <a:ea typeface="楷体_GB2312" pitchFamily="49" charset="-122"/>
            </a:endParaRPr>
          </a:p>
        </p:txBody>
      </p:sp>
      <p:sp>
        <p:nvSpPr>
          <p:cNvPr id="18443" name="Text Box 11"/>
          <p:cNvSpPr txBox="1"/>
          <p:nvPr/>
        </p:nvSpPr>
        <p:spPr>
          <a:xfrm>
            <a:off x="1882775" y="5334000"/>
            <a:ext cx="2790190" cy="460375"/>
          </a:xfrm>
          <a:prstGeom prst="rect">
            <a:avLst/>
          </a:prstGeom>
          <a:noFill/>
          <a:ln w="9525">
            <a:noFill/>
          </a:ln>
        </p:spPr>
        <p:txBody>
          <a:bodyPr wrap="none" anchor="t">
            <a:spAutoFit/>
          </a:bodyPr>
          <a:p>
            <a:r>
              <a:rPr lang="zh-CN" altLang="en-US" sz="2400" dirty="0">
                <a:latin typeface="Arial" panose="020B0604020202020204" pitchFamily="34" charset="0"/>
                <a:ea typeface="楷体_GB2312" pitchFamily="49" charset="-122"/>
              </a:rPr>
              <a:t>如此继续下去</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可得</a:t>
            </a:r>
            <a:endParaRPr lang="zh-CN" altLang="en-US" sz="2400" dirty="0">
              <a:latin typeface="Arial" panose="020B0604020202020204" pitchFamily="34" charset="0"/>
              <a:ea typeface="楷体_GB2312" pitchFamily="49" charset="-122"/>
            </a:endParaRPr>
          </a:p>
        </p:txBody>
      </p:sp>
      <p:sp>
        <p:nvSpPr>
          <p:cNvPr id="18444" name="Text Box 12"/>
          <p:cNvSpPr txBox="1"/>
          <p:nvPr/>
        </p:nvSpPr>
        <p:spPr>
          <a:xfrm>
            <a:off x="3143250" y="3810000"/>
            <a:ext cx="3501390" cy="460375"/>
          </a:xfrm>
          <a:prstGeom prst="rect">
            <a:avLst/>
          </a:prstGeom>
          <a:noFill/>
          <a:ln w="9525">
            <a:noFill/>
          </a:ln>
        </p:spPr>
        <p:txBody>
          <a:bodyPr wrap="none" anchor="t">
            <a:spAutoFit/>
          </a:bodyPr>
          <a:p>
            <a:r>
              <a:rPr lang="en-US" altLang="zh-CN" sz="2400" i="1" dirty="0">
                <a:latin typeface="Arial" panose="020B0604020202020204" pitchFamily="34" charset="0"/>
                <a:ea typeface="楷体_GB2312" pitchFamily="49" charset="-122"/>
              </a:rPr>
              <a:t>D</a:t>
            </a:r>
            <a:r>
              <a:rPr lang="en-US" altLang="zh-CN" sz="2400" i="1" baseline="-25000" dirty="0">
                <a:latin typeface="Arial" panose="020B0604020202020204" pitchFamily="34" charset="0"/>
                <a:ea typeface="楷体_GB2312" pitchFamily="49" charset="-122"/>
              </a:rPr>
              <a:t>n</a:t>
            </a:r>
            <a:r>
              <a:rPr lang="en-US" altLang="zh-CN" sz="2400" dirty="0">
                <a:latin typeface="Arial" panose="020B0604020202020204" pitchFamily="34" charset="0"/>
                <a:ea typeface="楷体_GB2312" pitchFamily="49" charset="-122"/>
              </a:rPr>
              <a:t> = </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1</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2</a:t>
            </a:r>
            <a:r>
              <a:rPr lang="en-US" altLang="zh-CN" sz="2400" dirty="0">
                <a:latin typeface="Arial" panose="020B0604020202020204" pitchFamily="34" charset="0"/>
                <a:ea typeface="楷体_GB2312" pitchFamily="49" charset="-122"/>
              </a:rPr>
              <a:t>···</a:t>
            </a:r>
            <a:r>
              <a:rPr lang="en-US" altLang="zh-CN" sz="2400" i="1" dirty="0">
                <a:latin typeface="Arial" panose="020B0604020202020204" pitchFamily="34" charset="0"/>
                <a:ea typeface="楷体_GB2312" pitchFamily="49" charset="-122"/>
              </a:rPr>
              <a:t>x</a:t>
            </a:r>
            <a:r>
              <a:rPr lang="en-US" altLang="zh-CN" sz="2400" i="1" baseline="-25000" dirty="0">
                <a:latin typeface="Arial" panose="020B0604020202020204" pitchFamily="34" charset="0"/>
                <a:ea typeface="楷体_GB2312" pitchFamily="49" charset="-122"/>
              </a:rPr>
              <a:t>n</a:t>
            </a:r>
            <a:r>
              <a:rPr lang="en-US" altLang="zh-CN" sz="2400" baseline="-25000" dirty="0">
                <a:latin typeface="Arial" panose="020B0604020202020204" pitchFamily="34" charset="0"/>
                <a:ea typeface="楷体_GB2312" pitchFamily="49" charset="-122"/>
              </a:rPr>
              <a:t>-1</a:t>
            </a:r>
            <a:r>
              <a:rPr lang="en-US" altLang="zh-CN" sz="2400" i="1" dirty="0">
                <a:latin typeface="Arial" panose="020B0604020202020204" pitchFamily="34" charset="0"/>
                <a:ea typeface="楷体_GB2312" pitchFamily="49" charset="-122"/>
              </a:rPr>
              <a:t>a </a:t>
            </a:r>
            <a:r>
              <a:rPr lang="en-US" altLang="zh-CN" sz="2400" dirty="0">
                <a:latin typeface="Arial" panose="020B0604020202020204" pitchFamily="34" charset="0"/>
                <a:ea typeface="楷体_GB2312" pitchFamily="49" charset="-122"/>
              </a:rPr>
              <a:t>+ </a:t>
            </a:r>
            <a:r>
              <a:rPr lang="en-US" altLang="zh-CN" sz="2400" i="1" dirty="0">
                <a:latin typeface="Arial" panose="020B0604020202020204" pitchFamily="34" charset="0"/>
                <a:ea typeface="楷体_GB2312" pitchFamily="49" charset="-122"/>
              </a:rPr>
              <a:t>x</a:t>
            </a:r>
            <a:r>
              <a:rPr lang="en-US" altLang="zh-CN" sz="2400" i="1" baseline="-25000" dirty="0">
                <a:latin typeface="Arial" panose="020B0604020202020204" pitchFamily="34" charset="0"/>
                <a:ea typeface="楷体_GB2312" pitchFamily="49" charset="-122"/>
              </a:rPr>
              <a:t>n</a:t>
            </a:r>
            <a:r>
              <a:rPr lang="en-US" altLang="zh-CN" sz="2400" i="1" dirty="0">
                <a:latin typeface="Arial" panose="020B0604020202020204" pitchFamily="34" charset="0"/>
                <a:ea typeface="楷体_GB2312" pitchFamily="49" charset="-122"/>
              </a:rPr>
              <a:t>D</a:t>
            </a:r>
            <a:r>
              <a:rPr lang="en-US" altLang="zh-CN" sz="2400" i="1" baseline="-25000" dirty="0">
                <a:latin typeface="Arial" panose="020B0604020202020204" pitchFamily="34" charset="0"/>
                <a:ea typeface="楷体_GB2312" pitchFamily="49" charset="-122"/>
              </a:rPr>
              <a:t>n</a:t>
            </a:r>
            <a:r>
              <a:rPr lang="en-US" altLang="zh-CN" sz="2400" baseline="-25000" dirty="0">
                <a:latin typeface="Arial" panose="020B0604020202020204" pitchFamily="34" charset="0"/>
                <a:ea typeface="楷体_GB2312" pitchFamily="49" charset="-122"/>
              </a:rPr>
              <a:t>-1</a:t>
            </a:r>
            <a:r>
              <a:rPr lang="en-US" altLang="zh-CN" sz="2400" dirty="0">
                <a:latin typeface="Arial" panose="020B0604020202020204" pitchFamily="34" charset="0"/>
                <a:ea typeface="楷体_GB2312" pitchFamily="49" charset="-122"/>
              </a:rPr>
              <a:t>.</a:t>
            </a:r>
            <a:endParaRPr lang="en-US" altLang="zh-CN" sz="2400" dirty="0">
              <a:latin typeface="Arial" panose="020B0604020202020204" pitchFamily="34" charset="0"/>
              <a:ea typeface="楷体_GB2312" pitchFamily="49" charset="-122"/>
            </a:endParaRPr>
          </a:p>
        </p:txBody>
      </p:sp>
      <p:sp>
        <p:nvSpPr>
          <p:cNvPr id="18445" name="Text Box 13"/>
          <p:cNvSpPr txBox="1"/>
          <p:nvPr/>
        </p:nvSpPr>
        <p:spPr>
          <a:xfrm>
            <a:off x="1882775" y="4311650"/>
            <a:ext cx="487680" cy="460375"/>
          </a:xfrm>
          <a:prstGeom prst="rect">
            <a:avLst/>
          </a:prstGeom>
          <a:noFill/>
          <a:ln w="9525">
            <a:noFill/>
          </a:ln>
        </p:spPr>
        <p:txBody>
          <a:bodyPr wrap="none" anchor="t">
            <a:spAutoFit/>
          </a:bodyPr>
          <a:p>
            <a:r>
              <a:rPr lang="zh-CN" altLang="en-US" sz="2400" dirty="0">
                <a:latin typeface="Arial" panose="020B0604020202020204" pitchFamily="34" charset="0"/>
                <a:ea typeface="楷体_GB2312" pitchFamily="49" charset="-122"/>
              </a:rPr>
              <a:t>故</a:t>
            </a:r>
            <a:endParaRPr lang="zh-CN" altLang="en-US" sz="2400" dirty="0">
              <a:latin typeface="Arial" panose="020B0604020202020204" pitchFamily="34" charset="0"/>
              <a:ea typeface="楷体_GB2312" pitchFamily="49" charset="-122"/>
            </a:endParaRPr>
          </a:p>
        </p:txBody>
      </p:sp>
      <p:sp>
        <p:nvSpPr>
          <p:cNvPr id="18446" name="Text Box 14"/>
          <p:cNvSpPr txBox="1"/>
          <p:nvPr/>
        </p:nvSpPr>
        <p:spPr>
          <a:xfrm>
            <a:off x="3143250" y="4281805"/>
            <a:ext cx="3854450" cy="460375"/>
          </a:xfrm>
          <a:prstGeom prst="rect">
            <a:avLst/>
          </a:prstGeom>
          <a:noFill/>
          <a:ln w="9525">
            <a:noFill/>
          </a:ln>
        </p:spPr>
        <p:txBody>
          <a:bodyPr wrap="none" anchor="t">
            <a:spAutoFit/>
          </a:bodyPr>
          <a:p>
            <a:r>
              <a:rPr lang="en-US" altLang="zh-CN" sz="2400" i="1" dirty="0">
                <a:latin typeface="Arial" panose="020B0604020202020204" pitchFamily="34" charset="0"/>
                <a:ea typeface="楷体_GB2312" pitchFamily="49" charset="-122"/>
              </a:rPr>
              <a:t>D</a:t>
            </a:r>
            <a:r>
              <a:rPr lang="en-US" altLang="zh-CN" sz="2400" i="1" baseline="-25000" dirty="0">
                <a:latin typeface="Arial" panose="020B0604020202020204" pitchFamily="34" charset="0"/>
                <a:ea typeface="楷体_GB2312" pitchFamily="49" charset="-122"/>
              </a:rPr>
              <a:t>n</a:t>
            </a:r>
            <a:r>
              <a:rPr lang="en-US" altLang="zh-CN" sz="2400" baseline="-25000" dirty="0">
                <a:latin typeface="Arial" panose="020B0604020202020204" pitchFamily="34" charset="0"/>
                <a:ea typeface="楷体_GB2312" pitchFamily="49" charset="-122"/>
              </a:rPr>
              <a:t>-1</a:t>
            </a:r>
            <a:r>
              <a:rPr lang="en-US" altLang="zh-CN" sz="2400" dirty="0">
                <a:latin typeface="Arial" panose="020B0604020202020204" pitchFamily="34" charset="0"/>
                <a:ea typeface="楷体_GB2312" pitchFamily="49" charset="-122"/>
              </a:rPr>
              <a:t> = </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1</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2</a:t>
            </a:r>
            <a:r>
              <a:rPr lang="en-US" altLang="zh-CN" sz="2400" dirty="0">
                <a:latin typeface="Arial" panose="020B0604020202020204" pitchFamily="34" charset="0"/>
                <a:ea typeface="楷体_GB2312" pitchFamily="49" charset="-122"/>
              </a:rPr>
              <a:t>···</a:t>
            </a:r>
            <a:r>
              <a:rPr lang="en-US" altLang="zh-CN" sz="2400" i="1" dirty="0">
                <a:latin typeface="Arial" panose="020B0604020202020204" pitchFamily="34" charset="0"/>
                <a:ea typeface="楷体_GB2312" pitchFamily="49" charset="-122"/>
              </a:rPr>
              <a:t>x</a:t>
            </a:r>
            <a:r>
              <a:rPr lang="en-US" altLang="zh-CN" sz="2400" i="1" baseline="-25000" dirty="0">
                <a:latin typeface="Arial" panose="020B0604020202020204" pitchFamily="34" charset="0"/>
                <a:ea typeface="楷体_GB2312" pitchFamily="49" charset="-122"/>
              </a:rPr>
              <a:t>n</a:t>
            </a:r>
            <a:r>
              <a:rPr lang="en-US" altLang="zh-CN" sz="2400" baseline="-25000" dirty="0">
                <a:latin typeface="Arial" panose="020B0604020202020204" pitchFamily="34" charset="0"/>
                <a:ea typeface="楷体_GB2312" pitchFamily="49" charset="-122"/>
              </a:rPr>
              <a:t>-2</a:t>
            </a:r>
            <a:r>
              <a:rPr lang="en-US" altLang="zh-CN" sz="2400" i="1" dirty="0">
                <a:latin typeface="Arial" panose="020B0604020202020204" pitchFamily="34" charset="0"/>
                <a:ea typeface="楷体_GB2312" pitchFamily="49" charset="-122"/>
              </a:rPr>
              <a:t>a </a:t>
            </a:r>
            <a:r>
              <a:rPr lang="en-US" altLang="zh-CN" sz="2400" dirty="0">
                <a:latin typeface="Arial" panose="020B0604020202020204" pitchFamily="34" charset="0"/>
                <a:ea typeface="楷体_GB2312" pitchFamily="49" charset="-122"/>
              </a:rPr>
              <a:t>+ </a:t>
            </a:r>
            <a:r>
              <a:rPr lang="en-US" altLang="zh-CN" sz="2400" i="1" dirty="0">
                <a:latin typeface="Arial" panose="020B0604020202020204" pitchFamily="34" charset="0"/>
                <a:ea typeface="楷体_GB2312" pitchFamily="49" charset="-122"/>
              </a:rPr>
              <a:t>x</a:t>
            </a:r>
            <a:r>
              <a:rPr lang="en-US" altLang="zh-CN" sz="2400" i="1" baseline="-25000" dirty="0">
                <a:latin typeface="Arial" panose="020B0604020202020204" pitchFamily="34" charset="0"/>
                <a:ea typeface="楷体_GB2312" pitchFamily="49" charset="-122"/>
              </a:rPr>
              <a:t>n</a:t>
            </a:r>
            <a:r>
              <a:rPr lang="en-US" altLang="zh-CN" sz="2400" baseline="-25000" dirty="0">
                <a:latin typeface="Arial" panose="020B0604020202020204" pitchFamily="34" charset="0"/>
                <a:ea typeface="楷体_GB2312" pitchFamily="49" charset="-122"/>
              </a:rPr>
              <a:t>-1</a:t>
            </a:r>
            <a:r>
              <a:rPr lang="en-US" altLang="zh-CN" sz="2400" i="1" dirty="0">
                <a:latin typeface="Arial" panose="020B0604020202020204" pitchFamily="34" charset="0"/>
                <a:ea typeface="楷体_GB2312" pitchFamily="49" charset="-122"/>
              </a:rPr>
              <a:t>D</a:t>
            </a:r>
            <a:r>
              <a:rPr lang="en-US" altLang="zh-CN" sz="2400" i="1" baseline="-25000" dirty="0">
                <a:latin typeface="Arial" panose="020B0604020202020204" pitchFamily="34" charset="0"/>
                <a:ea typeface="楷体_GB2312" pitchFamily="49" charset="-122"/>
              </a:rPr>
              <a:t>n</a:t>
            </a:r>
            <a:r>
              <a:rPr lang="en-US" altLang="zh-CN" sz="2400" baseline="-25000" dirty="0">
                <a:latin typeface="Arial" panose="020B0604020202020204" pitchFamily="34" charset="0"/>
                <a:ea typeface="楷体_GB2312" pitchFamily="49" charset="-122"/>
              </a:rPr>
              <a:t>-2</a:t>
            </a:r>
            <a:r>
              <a:rPr lang="en-US" altLang="zh-CN" sz="2400" dirty="0">
                <a:latin typeface="Arial" panose="020B0604020202020204" pitchFamily="34" charset="0"/>
                <a:ea typeface="楷体_GB2312" pitchFamily="49" charset="-122"/>
              </a:rPr>
              <a:t>.</a:t>
            </a:r>
            <a:endParaRPr lang="en-US" altLang="zh-CN" sz="2400" dirty="0">
              <a:latin typeface="Arial" panose="020B0604020202020204" pitchFamily="34" charset="0"/>
              <a:ea typeface="楷体_GB2312" pitchFamily="49" charset="-122"/>
            </a:endParaRPr>
          </a:p>
        </p:txBody>
      </p:sp>
      <p:sp>
        <p:nvSpPr>
          <p:cNvPr id="18447" name="Text Box 15"/>
          <p:cNvSpPr txBox="1"/>
          <p:nvPr/>
        </p:nvSpPr>
        <p:spPr>
          <a:xfrm>
            <a:off x="3143250" y="4832350"/>
            <a:ext cx="5989955" cy="460375"/>
          </a:xfrm>
          <a:prstGeom prst="rect">
            <a:avLst/>
          </a:prstGeom>
          <a:noFill/>
          <a:ln w="9525">
            <a:noFill/>
          </a:ln>
        </p:spPr>
        <p:txBody>
          <a:bodyPr wrap="none" anchor="t">
            <a:spAutoFit/>
          </a:bodyPr>
          <a:p>
            <a:r>
              <a:rPr lang="en-US" altLang="zh-CN" sz="2400" i="1" dirty="0">
                <a:latin typeface="Arial" panose="020B0604020202020204" pitchFamily="34" charset="0"/>
                <a:ea typeface="楷体_GB2312" pitchFamily="49" charset="-122"/>
              </a:rPr>
              <a:t>D</a:t>
            </a:r>
            <a:r>
              <a:rPr lang="en-US" altLang="zh-CN" sz="2400" i="1" baseline="-25000" dirty="0">
                <a:latin typeface="Arial" panose="020B0604020202020204" pitchFamily="34" charset="0"/>
                <a:ea typeface="楷体_GB2312" pitchFamily="49" charset="-122"/>
              </a:rPr>
              <a:t>n</a:t>
            </a:r>
            <a:r>
              <a:rPr lang="en-US" altLang="zh-CN" sz="2400" dirty="0">
                <a:latin typeface="Arial" panose="020B0604020202020204" pitchFamily="34" charset="0"/>
                <a:ea typeface="楷体_GB2312" pitchFamily="49" charset="-122"/>
              </a:rPr>
              <a:t> = </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1</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2</a:t>
            </a:r>
            <a:r>
              <a:rPr lang="en-US" altLang="zh-CN" sz="2400" dirty="0">
                <a:latin typeface="Arial" panose="020B0604020202020204" pitchFamily="34" charset="0"/>
                <a:ea typeface="楷体_GB2312" pitchFamily="49" charset="-122"/>
              </a:rPr>
              <a:t>···</a:t>
            </a:r>
            <a:r>
              <a:rPr lang="en-US" altLang="zh-CN" sz="2400" i="1" dirty="0">
                <a:latin typeface="Arial" panose="020B0604020202020204" pitchFamily="34" charset="0"/>
                <a:ea typeface="楷体_GB2312" pitchFamily="49" charset="-122"/>
              </a:rPr>
              <a:t>x</a:t>
            </a:r>
            <a:r>
              <a:rPr lang="en-US" altLang="zh-CN" sz="2400" i="1" baseline="-25000" dirty="0">
                <a:latin typeface="Arial" panose="020B0604020202020204" pitchFamily="34" charset="0"/>
                <a:ea typeface="楷体_GB2312" pitchFamily="49" charset="-122"/>
              </a:rPr>
              <a:t>n</a:t>
            </a:r>
            <a:r>
              <a:rPr lang="en-US" altLang="zh-CN" sz="2400" baseline="-25000" dirty="0">
                <a:latin typeface="Arial" panose="020B0604020202020204" pitchFamily="34" charset="0"/>
                <a:ea typeface="楷体_GB2312" pitchFamily="49" charset="-122"/>
              </a:rPr>
              <a:t>-1</a:t>
            </a:r>
            <a:r>
              <a:rPr lang="en-US" altLang="zh-CN" sz="2400" i="1" dirty="0">
                <a:latin typeface="Arial" panose="020B0604020202020204" pitchFamily="34" charset="0"/>
                <a:ea typeface="楷体_GB2312" pitchFamily="49" charset="-122"/>
              </a:rPr>
              <a:t>a </a:t>
            </a:r>
            <a:r>
              <a:rPr lang="en-US" altLang="zh-CN" sz="2400" dirty="0">
                <a:latin typeface="Arial" panose="020B0604020202020204" pitchFamily="34" charset="0"/>
                <a:ea typeface="楷体_GB2312" pitchFamily="49" charset="-122"/>
              </a:rPr>
              <a:t>+ </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1</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2</a:t>
            </a:r>
            <a:r>
              <a:rPr lang="en-US" altLang="zh-CN" sz="2400" dirty="0">
                <a:latin typeface="Arial" panose="020B0604020202020204" pitchFamily="34" charset="0"/>
                <a:ea typeface="楷体_GB2312" pitchFamily="49" charset="-122"/>
              </a:rPr>
              <a:t>···</a:t>
            </a:r>
            <a:r>
              <a:rPr lang="en-US" altLang="zh-CN" sz="2400" i="1" dirty="0">
                <a:latin typeface="Arial" panose="020B0604020202020204" pitchFamily="34" charset="0"/>
                <a:ea typeface="楷体_GB2312" pitchFamily="49" charset="-122"/>
              </a:rPr>
              <a:t>x</a:t>
            </a:r>
            <a:r>
              <a:rPr lang="en-US" altLang="zh-CN" sz="2400" i="1" baseline="-25000" dirty="0">
                <a:latin typeface="Arial" panose="020B0604020202020204" pitchFamily="34" charset="0"/>
                <a:ea typeface="楷体_GB2312" pitchFamily="49" charset="-122"/>
              </a:rPr>
              <a:t>n</a:t>
            </a:r>
            <a:r>
              <a:rPr lang="en-US" altLang="zh-CN" sz="2400" baseline="-25000" dirty="0">
                <a:latin typeface="Arial" panose="020B0604020202020204" pitchFamily="34" charset="0"/>
                <a:ea typeface="楷体_GB2312" pitchFamily="49" charset="-122"/>
              </a:rPr>
              <a:t>-2</a:t>
            </a:r>
            <a:r>
              <a:rPr lang="en-US" altLang="zh-CN" sz="2400" i="1" dirty="0">
                <a:latin typeface="Arial" panose="020B0604020202020204" pitchFamily="34" charset="0"/>
                <a:ea typeface="楷体_GB2312" pitchFamily="49" charset="-122"/>
              </a:rPr>
              <a:t>ax</a:t>
            </a:r>
            <a:r>
              <a:rPr lang="en-US" altLang="zh-CN" sz="2400" i="1" baseline="-25000" dirty="0">
                <a:latin typeface="Arial" panose="020B0604020202020204" pitchFamily="34" charset="0"/>
                <a:ea typeface="楷体_GB2312" pitchFamily="49" charset="-122"/>
              </a:rPr>
              <a:t>n</a:t>
            </a:r>
            <a:r>
              <a:rPr lang="en-US" altLang="zh-CN" sz="2400" i="1" dirty="0">
                <a:latin typeface="Arial" panose="020B0604020202020204" pitchFamily="34" charset="0"/>
                <a:ea typeface="楷体_GB2312" pitchFamily="49" charset="-122"/>
              </a:rPr>
              <a:t> </a:t>
            </a:r>
            <a:r>
              <a:rPr lang="en-US" altLang="zh-CN" sz="2400" dirty="0">
                <a:latin typeface="Arial" panose="020B0604020202020204" pitchFamily="34" charset="0"/>
                <a:ea typeface="楷体_GB2312" pitchFamily="49" charset="-122"/>
              </a:rPr>
              <a:t>+ </a:t>
            </a:r>
            <a:r>
              <a:rPr lang="en-US" altLang="zh-CN" sz="2400" i="1" dirty="0">
                <a:latin typeface="Arial" panose="020B0604020202020204" pitchFamily="34" charset="0"/>
                <a:ea typeface="楷体_GB2312" pitchFamily="49" charset="-122"/>
              </a:rPr>
              <a:t>x</a:t>
            </a:r>
            <a:r>
              <a:rPr lang="en-US" altLang="zh-CN" sz="2400" i="1" baseline="-25000" dirty="0">
                <a:latin typeface="Arial" panose="020B0604020202020204" pitchFamily="34" charset="0"/>
                <a:ea typeface="楷体_GB2312" pitchFamily="49" charset="-122"/>
              </a:rPr>
              <a:t>n</a:t>
            </a:r>
            <a:r>
              <a:rPr lang="en-US" altLang="zh-CN" sz="2400" baseline="-25000" dirty="0">
                <a:latin typeface="Arial" panose="020B0604020202020204" pitchFamily="34" charset="0"/>
                <a:ea typeface="楷体_GB2312" pitchFamily="49" charset="-122"/>
              </a:rPr>
              <a:t>-1</a:t>
            </a:r>
            <a:r>
              <a:rPr lang="en-US" altLang="zh-CN" sz="2400" i="1" dirty="0">
                <a:latin typeface="Arial" panose="020B0604020202020204" pitchFamily="34" charset="0"/>
                <a:ea typeface="楷体_GB2312" pitchFamily="49" charset="-122"/>
              </a:rPr>
              <a:t>x</a:t>
            </a:r>
            <a:r>
              <a:rPr lang="en-US" altLang="zh-CN" sz="2400" i="1" baseline="-25000" dirty="0">
                <a:latin typeface="Arial" panose="020B0604020202020204" pitchFamily="34" charset="0"/>
                <a:ea typeface="楷体_GB2312" pitchFamily="49" charset="-122"/>
              </a:rPr>
              <a:t>n</a:t>
            </a:r>
            <a:r>
              <a:rPr lang="en-US" altLang="zh-CN" sz="2400" i="1" dirty="0">
                <a:latin typeface="Arial" panose="020B0604020202020204" pitchFamily="34" charset="0"/>
                <a:ea typeface="楷体_GB2312" pitchFamily="49" charset="-122"/>
              </a:rPr>
              <a:t>D</a:t>
            </a:r>
            <a:r>
              <a:rPr lang="en-US" altLang="zh-CN" sz="2400" i="1" baseline="-25000" dirty="0">
                <a:latin typeface="Arial" panose="020B0604020202020204" pitchFamily="34" charset="0"/>
                <a:ea typeface="楷体_GB2312" pitchFamily="49" charset="-122"/>
              </a:rPr>
              <a:t>n</a:t>
            </a:r>
            <a:r>
              <a:rPr lang="en-US" altLang="zh-CN" sz="2400" baseline="-25000" dirty="0">
                <a:latin typeface="Arial" panose="020B0604020202020204" pitchFamily="34" charset="0"/>
                <a:ea typeface="楷体_GB2312" pitchFamily="49" charset="-122"/>
              </a:rPr>
              <a:t>-2</a:t>
            </a:r>
            <a:r>
              <a:rPr lang="en-US" altLang="zh-CN" sz="2400" dirty="0">
                <a:latin typeface="Arial" panose="020B0604020202020204" pitchFamily="34" charset="0"/>
                <a:ea typeface="楷体_GB2312" pitchFamily="49" charset="-122"/>
              </a:rPr>
              <a:t>.</a:t>
            </a:r>
            <a:endParaRPr lang="en-US" altLang="zh-CN" sz="2400" dirty="0">
              <a:latin typeface="Arial" panose="020B0604020202020204" pitchFamily="34" charset="0"/>
              <a:ea typeface="楷体_GB2312" pitchFamily="49" charset="-122"/>
            </a:endParaRPr>
          </a:p>
        </p:txBody>
      </p:sp>
      <p:sp>
        <p:nvSpPr>
          <p:cNvPr id="18448" name="Text Box 16"/>
          <p:cNvSpPr txBox="1"/>
          <p:nvPr/>
        </p:nvSpPr>
        <p:spPr>
          <a:xfrm>
            <a:off x="2783205" y="5729605"/>
            <a:ext cx="6928485" cy="460375"/>
          </a:xfrm>
          <a:prstGeom prst="rect">
            <a:avLst/>
          </a:prstGeom>
          <a:noFill/>
          <a:ln w="9525">
            <a:noFill/>
          </a:ln>
        </p:spPr>
        <p:txBody>
          <a:bodyPr wrap="none" anchor="t">
            <a:spAutoFit/>
          </a:bodyPr>
          <a:p>
            <a:r>
              <a:rPr lang="en-US" altLang="zh-CN" sz="2400" i="1" dirty="0">
                <a:latin typeface="Arial" panose="020B0604020202020204" pitchFamily="34" charset="0"/>
                <a:ea typeface="楷体_GB2312" pitchFamily="49" charset="-122"/>
              </a:rPr>
              <a:t>D</a:t>
            </a:r>
            <a:r>
              <a:rPr lang="en-US" altLang="zh-CN" sz="2400" i="1" baseline="-25000" dirty="0">
                <a:latin typeface="Arial" panose="020B0604020202020204" pitchFamily="34" charset="0"/>
                <a:ea typeface="楷体_GB2312" pitchFamily="49" charset="-122"/>
              </a:rPr>
              <a:t>n</a:t>
            </a:r>
            <a:r>
              <a:rPr lang="en-US" altLang="zh-CN" sz="2400" dirty="0">
                <a:latin typeface="Arial" panose="020B0604020202020204" pitchFamily="34" charset="0"/>
                <a:ea typeface="楷体_GB2312" pitchFamily="49" charset="-122"/>
              </a:rPr>
              <a:t> = </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1</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2</a:t>
            </a:r>
            <a:r>
              <a:rPr lang="en-US" altLang="zh-CN" sz="2400" dirty="0">
                <a:latin typeface="Arial" panose="020B0604020202020204" pitchFamily="34" charset="0"/>
                <a:ea typeface="楷体_GB2312" pitchFamily="49" charset="-122"/>
              </a:rPr>
              <a:t>···</a:t>
            </a:r>
            <a:r>
              <a:rPr lang="en-US" altLang="zh-CN" sz="2400" i="1" dirty="0">
                <a:latin typeface="Arial" panose="020B0604020202020204" pitchFamily="34" charset="0"/>
                <a:ea typeface="楷体_GB2312" pitchFamily="49" charset="-122"/>
              </a:rPr>
              <a:t>x</a:t>
            </a:r>
            <a:r>
              <a:rPr lang="en-US" altLang="zh-CN" sz="2400" i="1" baseline="-25000" dirty="0">
                <a:latin typeface="Arial" panose="020B0604020202020204" pitchFamily="34" charset="0"/>
                <a:ea typeface="楷体_GB2312" pitchFamily="49" charset="-122"/>
              </a:rPr>
              <a:t>n</a:t>
            </a:r>
            <a:r>
              <a:rPr lang="en-US" altLang="zh-CN" sz="2400" baseline="-25000" dirty="0">
                <a:latin typeface="Arial" panose="020B0604020202020204" pitchFamily="34" charset="0"/>
                <a:ea typeface="楷体_GB2312" pitchFamily="49" charset="-122"/>
              </a:rPr>
              <a:t>-1</a:t>
            </a:r>
            <a:r>
              <a:rPr lang="en-US" altLang="zh-CN" sz="2400" i="1" dirty="0">
                <a:latin typeface="Arial" panose="020B0604020202020204" pitchFamily="34" charset="0"/>
                <a:ea typeface="楷体_GB2312" pitchFamily="49" charset="-122"/>
              </a:rPr>
              <a:t>a </a:t>
            </a:r>
            <a:r>
              <a:rPr lang="en-US" altLang="zh-CN" sz="2400" dirty="0">
                <a:latin typeface="Arial" panose="020B0604020202020204" pitchFamily="34" charset="0"/>
                <a:ea typeface="楷体_GB2312" pitchFamily="49" charset="-122"/>
              </a:rPr>
              <a:t>+ </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1</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2</a:t>
            </a:r>
            <a:r>
              <a:rPr lang="en-US" altLang="zh-CN" sz="2400" dirty="0">
                <a:latin typeface="Arial" panose="020B0604020202020204" pitchFamily="34" charset="0"/>
                <a:ea typeface="楷体_GB2312" pitchFamily="49" charset="-122"/>
              </a:rPr>
              <a:t>···</a:t>
            </a:r>
            <a:r>
              <a:rPr lang="en-US" altLang="zh-CN" sz="2400" i="1" dirty="0">
                <a:latin typeface="Arial" panose="020B0604020202020204" pitchFamily="34" charset="0"/>
                <a:ea typeface="楷体_GB2312" pitchFamily="49" charset="-122"/>
              </a:rPr>
              <a:t>x</a:t>
            </a:r>
            <a:r>
              <a:rPr lang="en-US" altLang="zh-CN" sz="2400" i="1" baseline="-25000" dirty="0">
                <a:latin typeface="Arial" panose="020B0604020202020204" pitchFamily="34" charset="0"/>
                <a:ea typeface="楷体_GB2312" pitchFamily="49" charset="-122"/>
              </a:rPr>
              <a:t>n</a:t>
            </a:r>
            <a:r>
              <a:rPr lang="en-US" altLang="zh-CN" sz="2400" baseline="-25000" dirty="0">
                <a:latin typeface="Arial" panose="020B0604020202020204" pitchFamily="34" charset="0"/>
                <a:ea typeface="楷体_GB2312" pitchFamily="49" charset="-122"/>
              </a:rPr>
              <a:t>-2</a:t>
            </a:r>
            <a:r>
              <a:rPr lang="en-US" altLang="zh-CN" sz="2400" i="1" dirty="0">
                <a:latin typeface="Arial" panose="020B0604020202020204" pitchFamily="34" charset="0"/>
                <a:ea typeface="楷体_GB2312" pitchFamily="49" charset="-122"/>
              </a:rPr>
              <a:t>ax</a:t>
            </a:r>
            <a:r>
              <a:rPr lang="en-US" altLang="zh-CN" sz="2400" i="1" baseline="-25000" dirty="0">
                <a:latin typeface="Arial" panose="020B0604020202020204" pitchFamily="34" charset="0"/>
                <a:ea typeface="楷体_GB2312" pitchFamily="49" charset="-122"/>
              </a:rPr>
              <a:t>n</a:t>
            </a:r>
            <a:r>
              <a:rPr lang="en-US" altLang="zh-CN" sz="2400" i="1" dirty="0">
                <a:latin typeface="Arial" panose="020B0604020202020204" pitchFamily="34" charset="0"/>
                <a:ea typeface="楷体_GB2312" pitchFamily="49" charset="-122"/>
              </a:rPr>
              <a:t> </a:t>
            </a:r>
            <a:r>
              <a:rPr lang="en-US" altLang="zh-CN" sz="2400" dirty="0">
                <a:latin typeface="Arial" panose="020B0604020202020204" pitchFamily="34" charset="0"/>
                <a:ea typeface="楷体_GB2312" pitchFamily="49" charset="-122"/>
              </a:rPr>
              <a:t>+ ··· + </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1</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2</a:t>
            </a:r>
            <a:r>
              <a:rPr lang="en-US" altLang="zh-CN" sz="2400" i="1" dirty="0">
                <a:latin typeface="Arial" panose="020B0604020202020204" pitchFamily="34" charset="0"/>
                <a:ea typeface="楷体_GB2312" pitchFamily="49" charset="-122"/>
              </a:rPr>
              <a:t>ax</a:t>
            </a:r>
            <a:r>
              <a:rPr lang="en-US" altLang="zh-CN" sz="2400" baseline="-25000" dirty="0">
                <a:latin typeface="Arial" panose="020B0604020202020204" pitchFamily="34" charset="0"/>
                <a:ea typeface="楷体_GB2312" pitchFamily="49" charset="-122"/>
              </a:rPr>
              <a:t>4</a:t>
            </a:r>
            <a:r>
              <a:rPr lang="en-US" altLang="zh-CN" sz="2400" dirty="0">
                <a:latin typeface="Arial" panose="020B0604020202020204" pitchFamily="34" charset="0"/>
                <a:ea typeface="楷体_GB2312" pitchFamily="49" charset="-122"/>
              </a:rPr>
              <a:t>···</a:t>
            </a:r>
            <a:r>
              <a:rPr lang="en-US" altLang="zh-CN" sz="2400" i="1" dirty="0">
                <a:latin typeface="Arial" panose="020B0604020202020204" pitchFamily="34" charset="0"/>
                <a:ea typeface="楷体_GB2312" pitchFamily="49" charset="-122"/>
              </a:rPr>
              <a:t>x</a:t>
            </a:r>
            <a:r>
              <a:rPr lang="en-US" altLang="zh-CN" sz="2400" i="1" baseline="-25000" dirty="0">
                <a:latin typeface="Arial" panose="020B0604020202020204" pitchFamily="34" charset="0"/>
                <a:ea typeface="楷体_GB2312" pitchFamily="49" charset="-122"/>
              </a:rPr>
              <a:t>n </a:t>
            </a:r>
            <a:endParaRPr lang="en-US" altLang="zh-CN" sz="2400" i="1" baseline="-25000" dirty="0">
              <a:latin typeface="Arial" panose="020B0604020202020204" pitchFamily="34" charset="0"/>
              <a:ea typeface="楷体_GB2312" pitchFamily="49" charset="-122"/>
            </a:endParaRPr>
          </a:p>
        </p:txBody>
      </p:sp>
      <p:sp>
        <p:nvSpPr>
          <p:cNvPr id="18449" name="Rectangle 17"/>
          <p:cNvSpPr/>
          <p:nvPr/>
        </p:nvSpPr>
        <p:spPr>
          <a:xfrm>
            <a:off x="3644900" y="6172200"/>
            <a:ext cx="2214880" cy="460375"/>
          </a:xfrm>
          <a:prstGeom prst="rect">
            <a:avLst/>
          </a:prstGeom>
          <a:noFill/>
          <a:ln w="9525">
            <a:noFill/>
          </a:ln>
        </p:spPr>
        <p:txBody>
          <a:bodyPr wrap="none" anchor="t">
            <a:spAutoFit/>
          </a:bodyPr>
          <a:p>
            <a:r>
              <a:rPr lang="en-US" altLang="zh-CN" sz="2400" dirty="0">
                <a:latin typeface="Arial" panose="020B0604020202020204" pitchFamily="34" charset="0"/>
                <a:ea typeface="楷体_GB2312" pitchFamily="49" charset="-122"/>
              </a:rPr>
              <a:t>+ </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3</a:t>
            </a:r>
            <a:r>
              <a:rPr lang="en-US" altLang="zh-CN" sz="2400" dirty="0">
                <a:latin typeface="Arial" panose="020B0604020202020204" pitchFamily="34" charset="0"/>
                <a:ea typeface="楷体_GB2312" pitchFamily="49" charset="-122"/>
              </a:rPr>
              <a:t>··· </a:t>
            </a:r>
            <a:r>
              <a:rPr lang="en-US" altLang="zh-CN" sz="2400" i="1" dirty="0">
                <a:latin typeface="Arial" panose="020B0604020202020204" pitchFamily="34" charset="0"/>
                <a:ea typeface="楷体_GB2312" pitchFamily="49" charset="-122"/>
              </a:rPr>
              <a:t>x</a:t>
            </a:r>
            <a:r>
              <a:rPr lang="en-US" altLang="zh-CN" sz="2400" i="1" baseline="-25000" dirty="0">
                <a:latin typeface="Arial" panose="020B0604020202020204" pitchFamily="34" charset="0"/>
                <a:ea typeface="楷体_GB2312" pitchFamily="49" charset="-122"/>
              </a:rPr>
              <a:t>n</a:t>
            </a:r>
            <a:r>
              <a:rPr lang="en-US" altLang="zh-CN" sz="2400" baseline="-25000" dirty="0">
                <a:latin typeface="Arial" panose="020B0604020202020204" pitchFamily="34" charset="0"/>
                <a:ea typeface="楷体_GB2312" pitchFamily="49" charset="-122"/>
              </a:rPr>
              <a:t>-1</a:t>
            </a:r>
            <a:r>
              <a:rPr lang="en-US" altLang="zh-CN" sz="2400" i="1" dirty="0">
                <a:latin typeface="Arial" panose="020B0604020202020204" pitchFamily="34" charset="0"/>
                <a:ea typeface="楷体_GB2312" pitchFamily="49" charset="-122"/>
              </a:rPr>
              <a:t>x</a:t>
            </a:r>
            <a:r>
              <a:rPr lang="en-US" altLang="zh-CN" sz="2400" i="1" baseline="-25000" dirty="0">
                <a:latin typeface="Arial" panose="020B0604020202020204" pitchFamily="34" charset="0"/>
                <a:ea typeface="楷体_GB2312" pitchFamily="49" charset="-122"/>
              </a:rPr>
              <a:t>n</a:t>
            </a:r>
            <a:r>
              <a:rPr lang="en-US" altLang="zh-CN" sz="2400" i="1" dirty="0">
                <a:latin typeface="Arial" panose="020B0604020202020204" pitchFamily="34" charset="0"/>
                <a:ea typeface="楷体_GB2312" pitchFamily="49" charset="-122"/>
              </a:rPr>
              <a:t>D</a:t>
            </a:r>
            <a:r>
              <a:rPr lang="en-US" altLang="zh-CN" sz="2400" baseline="-25000" dirty="0">
                <a:latin typeface="Arial" panose="020B0604020202020204" pitchFamily="34" charset="0"/>
                <a:ea typeface="楷体_GB2312" pitchFamily="49" charset="-122"/>
              </a:rPr>
              <a:t>2</a:t>
            </a:r>
            <a:r>
              <a:rPr lang="en-US" altLang="zh-CN" sz="2400" dirty="0">
                <a:latin typeface="Arial" panose="020B0604020202020204" pitchFamily="34" charset="0"/>
                <a:ea typeface="楷体_GB2312" pitchFamily="49" charset="-122"/>
              </a:rPr>
              <a:t>.</a:t>
            </a:r>
            <a:endParaRPr lang="en-US" altLang="zh-CN" sz="2400" dirty="0">
              <a:latin typeface="Arial" panose="020B0604020202020204" pitchFamily="34" charset="0"/>
              <a:ea typeface="楷体_GB2312" pitchFamily="49" charset="-122"/>
            </a:endParaRPr>
          </a:p>
        </p:txBody>
      </p:sp>
      <p:pic>
        <p:nvPicPr>
          <p:cNvPr id="135169" name="图片 135168" descr="ppt/media/image514.wmf"/>
          <p:cNvPicPr/>
          <p:nvPr/>
        </p:nvPicPr>
        <p:blipFill>
          <a:blip r:embed="rId1"/>
          <a:stretch>
            <a:fillRect/>
          </a:stretch>
        </p:blipFill>
        <p:spPr>
          <a:xfrm>
            <a:off x="3200400" y="1447800"/>
            <a:ext cx="5880100" cy="2132013"/>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Effect transition="in" filter="box(out)">
                                      <p:cBhvr>
                                        <p:cTn id="7" dur="500"/>
                                        <p:tgtEl>
                                          <p:spTgt spid="18437">
                                            <p:txEl>
                                              <p:pRg st="0" end="75"/>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8438">
                                            <p:txEl>
                                              <p:pRg st="0" end="0"/>
                                            </p:txEl>
                                          </p:spTgt>
                                        </p:tgtEl>
                                        <p:attrNameLst>
                                          <p:attrName>style.visibility</p:attrName>
                                        </p:attrNameLst>
                                      </p:cBhvr>
                                      <p:to>
                                        <p:strVal val="visible"/>
                                      </p:to>
                                    </p:set>
                                    <p:animEffect transition="in" filter="box(out)">
                                      <p:cBhvr>
                                        <p:cTn id="12" dur="500"/>
                                        <p:tgtEl>
                                          <p:spTgt spid="18438">
                                            <p:txEl>
                                              <p:pRg st="0" end="9"/>
                                            </p:txEl>
                                          </p:spTgt>
                                        </p:tgtEl>
                                      </p:cBhvr>
                                    </p:animEffect>
                                  </p:childTnLst>
                                </p:cTn>
                              </p:par>
                            </p:childTnLst>
                          </p:cTn>
                        </p:par>
                        <p:par>
                          <p:cTn id="13" fill="hold">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18444">
                                            <p:txEl>
                                              <p:pRg st="0" end="0"/>
                                            </p:txEl>
                                          </p:spTgt>
                                        </p:tgtEl>
                                        <p:attrNameLst>
                                          <p:attrName>style.visibility</p:attrName>
                                        </p:attrNameLst>
                                      </p:cBhvr>
                                      <p:to>
                                        <p:strVal val="visible"/>
                                      </p:to>
                                    </p:set>
                                    <p:animEffect transition="in" filter="box(out)">
                                      <p:cBhvr>
                                        <p:cTn id="16" dur="500"/>
                                        <p:tgtEl>
                                          <p:spTgt spid="18444">
                                            <p:txEl>
                                              <p:pRg st="0" end="2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18445">
                                            <p:txEl>
                                              <p:pRg st="0" end="0"/>
                                            </p:txEl>
                                          </p:spTgt>
                                        </p:tgtEl>
                                        <p:attrNameLst>
                                          <p:attrName>style.visibility</p:attrName>
                                        </p:attrNameLst>
                                      </p:cBhvr>
                                      <p:to>
                                        <p:strVal val="visible"/>
                                      </p:to>
                                    </p:set>
                                    <p:animEffect transition="in" filter="box(out)">
                                      <p:cBhvr>
                                        <p:cTn id="21" dur="500"/>
                                        <p:tgtEl>
                                          <p:spTgt spid="18445">
                                            <p:txEl>
                                              <p:pRg st="0" end="2"/>
                                            </p:txEl>
                                          </p:spTgt>
                                        </p:tgtEl>
                                      </p:cBhvr>
                                    </p:animEffect>
                                  </p:childTnLst>
                                </p:cTn>
                              </p:par>
                            </p:childTnLst>
                          </p:cTn>
                        </p:par>
                        <p:par>
                          <p:cTn id="22" fill="hold">
                            <p:stCondLst>
                              <p:cond delay="500"/>
                            </p:stCondLst>
                            <p:childTnLst>
                              <p:par>
                                <p:cTn id="23" presetID="4" presetClass="entr" presetSubtype="32" fill="hold" grpId="0" nodeType="afterEffect">
                                  <p:stCondLst>
                                    <p:cond delay="0"/>
                                  </p:stCondLst>
                                  <p:childTnLst>
                                    <p:set>
                                      <p:cBhvr>
                                        <p:cTn id="24" dur="1" fill="hold">
                                          <p:stCondLst>
                                            <p:cond delay="0"/>
                                          </p:stCondLst>
                                        </p:cTn>
                                        <p:tgtEl>
                                          <p:spTgt spid="18446">
                                            <p:txEl>
                                              <p:pRg st="0" end="0"/>
                                            </p:txEl>
                                          </p:spTgt>
                                        </p:tgtEl>
                                        <p:attrNameLst>
                                          <p:attrName>style.visibility</p:attrName>
                                        </p:attrNameLst>
                                      </p:cBhvr>
                                      <p:to>
                                        <p:strVal val="visible"/>
                                      </p:to>
                                    </p:set>
                                    <p:animEffect transition="in" filter="box(out)">
                                      <p:cBhvr>
                                        <p:cTn id="25" dur="500"/>
                                        <p:tgtEl>
                                          <p:spTgt spid="18446">
                                            <p:txEl>
                                              <p:pRg st="0" end="3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18442">
                                            <p:txEl>
                                              <p:pRg st="0" end="0"/>
                                            </p:txEl>
                                          </p:spTgt>
                                        </p:tgtEl>
                                        <p:attrNameLst>
                                          <p:attrName>style.visibility</p:attrName>
                                        </p:attrNameLst>
                                      </p:cBhvr>
                                      <p:to>
                                        <p:strVal val="visible"/>
                                      </p:to>
                                    </p:set>
                                    <p:animEffect transition="in" filter="box(out)">
                                      <p:cBhvr>
                                        <p:cTn id="30" dur="500"/>
                                        <p:tgtEl>
                                          <p:spTgt spid="18442">
                                            <p:txEl>
                                              <p:pRg st="0" end="3"/>
                                            </p:txEl>
                                          </p:spTgt>
                                        </p:tgtEl>
                                      </p:cBhvr>
                                    </p:animEffect>
                                  </p:childTnLst>
                                </p:cTn>
                              </p:par>
                            </p:childTnLst>
                          </p:cTn>
                        </p:par>
                        <p:par>
                          <p:cTn id="31" fill="hold">
                            <p:stCondLst>
                              <p:cond delay="500"/>
                            </p:stCondLst>
                            <p:childTnLst>
                              <p:par>
                                <p:cTn id="32" presetID="4" presetClass="entr" presetSubtype="32" fill="hold" grpId="0" nodeType="afterEffect">
                                  <p:stCondLst>
                                    <p:cond delay="0"/>
                                  </p:stCondLst>
                                  <p:childTnLst>
                                    <p:set>
                                      <p:cBhvr>
                                        <p:cTn id="33" dur="1" fill="hold">
                                          <p:stCondLst>
                                            <p:cond delay="0"/>
                                          </p:stCondLst>
                                        </p:cTn>
                                        <p:tgtEl>
                                          <p:spTgt spid="18447">
                                            <p:txEl>
                                              <p:pRg st="0" end="0"/>
                                            </p:txEl>
                                          </p:spTgt>
                                        </p:tgtEl>
                                        <p:attrNameLst>
                                          <p:attrName>style.visibility</p:attrName>
                                        </p:attrNameLst>
                                      </p:cBhvr>
                                      <p:to>
                                        <p:strVal val="visible"/>
                                      </p:to>
                                    </p:set>
                                    <p:animEffect transition="in" filter="box(out)">
                                      <p:cBhvr>
                                        <p:cTn id="34" dur="500"/>
                                        <p:tgtEl>
                                          <p:spTgt spid="18447">
                                            <p:txEl>
                                              <p:pRg st="0" end="4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18443">
                                            <p:txEl>
                                              <p:pRg st="0" end="0"/>
                                            </p:txEl>
                                          </p:spTgt>
                                        </p:tgtEl>
                                        <p:attrNameLst>
                                          <p:attrName>style.visibility</p:attrName>
                                        </p:attrNameLst>
                                      </p:cBhvr>
                                      <p:to>
                                        <p:strVal val="visible"/>
                                      </p:to>
                                    </p:set>
                                    <p:animEffect transition="in" filter="box(out)">
                                      <p:cBhvr>
                                        <p:cTn id="39" dur="500"/>
                                        <p:tgtEl>
                                          <p:spTgt spid="18443">
                                            <p:txEl>
                                              <p:pRg st="0" end="11"/>
                                            </p:txEl>
                                          </p:spTgt>
                                        </p:tgtEl>
                                      </p:cBhvr>
                                    </p:animEffect>
                                  </p:childTnLst>
                                </p:cTn>
                              </p:par>
                            </p:childTnLst>
                          </p:cTn>
                        </p:par>
                        <p:par>
                          <p:cTn id="40" fill="hold">
                            <p:stCondLst>
                              <p:cond delay="500"/>
                            </p:stCondLst>
                            <p:childTnLst>
                              <p:par>
                                <p:cTn id="41" presetID="4" presetClass="entr" presetSubtype="32" fill="hold" grpId="0" nodeType="afterEffect">
                                  <p:stCondLst>
                                    <p:cond delay="0"/>
                                  </p:stCondLst>
                                  <p:childTnLst>
                                    <p:set>
                                      <p:cBhvr>
                                        <p:cTn id="42" dur="1" fill="hold">
                                          <p:stCondLst>
                                            <p:cond delay="0"/>
                                          </p:stCondLst>
                                        </p:cTn>
                                        <p:tgtEl>
                                          <p:spTgt spid="18448">
                                            <p:txEl>
                                              <p:pRg st="0" end="0"/>
                                            </p:txEl>
                                          </p:spTgt>
                                        </p:tgtEl>
                                        <p:attrNameLst>
                                          <p:attrName>style.visibility</p:attrName>
                                        </p:attrNameLst>
                                      </p:cBhvr>
                                      <p:to>
                                        <p:strVal val="visible"/>
                                      </p:to>
                                    </p:set>
                                    <p:animEffect transition="in" filter="box(out)">
                                      <p:cBhvr>
                                        <p:cTn id="43" dur="500"/>
                                        <p:tgtEl>
                                          <p:spTgt spid="18448">
                                            <p:txEl>
                                              <p:pRg st="0" end="57"/>
                                            </p:txEl>
                                          </p:spTgt>
                                        </p:tgtEl>
                                      </p:cBhvr>
                                    </p:animEffect>
                                  </p:childTnLst>
                                </p:cTn>
                              </p:par>
                            </p:childTnLst>
                          </p:cTn>
                        </p:par>
                        <p:par>
                          <p:cTn id="44" fill="hold">
                            <p:stCondLst>
                              <p:cond delay="1000"/>
                            </p:stCondLst>
                            <p:childTnLst>
                              <p:par>
                                <p:cTn id="45" presetID="4" presetClass="entr" presetSubtype="32" fill="hold" grpId="0" nodeType="afterEffect">
                                  <p:stCondLst>
                                    <p:cond delay="0"/>
                                  </p:stCondLst>
                                  <p:childTnLst>
                                    <p:set>
                                      <p:cBhvr>
                                        <p:cTn id="46" dur="1" fill="hold">
                                          <p:stCondLst>
                                            <p:cond delay="0"/>
                                          </p:stCondLst>
                                        </p:cTn>
                                        <p:tgtEl>
                                          <p:spTgt spid="18449">
                                            <p:txEl>
                                              <p:pRg st="0" end="0"/>
                                            </p:txEl>
                                          </p:spTgt>
                                        </p:tgtEl>
                                        <p:attrNameLst>
                                          <p:attrName>style.visibility</p:attrName>
                                        </p:attrNameLst>
                                      </p:cBhvr>
                                      <p:to>
                                        <p:strVal val="visible"/>
                                      </p:to>
                                    </p:set>
                                    <p:animEffect transition="in" filter="box(out)">
                                      <p:cBhvr>
                                        <p:cTn id="47" dur="500"/>
                                        <p:tgtEl>
                                          <p:spTgt spid="18449">
                                            <p:txEl>
                                              <p:pRg st="0"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dvAuto="1000" build="p"/>
      <p:bldP spid="18438" grpId="0" build="p"/>
      <p:bldP spid="18442" grpId="0" build="p"/>
      <p:bldP spid="18443" grpId="0" build="p"/>
      <p:bldP spid="18444" grpId="0" advAuto="1000" build="p"/>
      <p:bldP spid="18445" grpId="0" build="p"/>
      <p:bldP spid="18446" grpId="0" advAuto="1000" build="p"/>
      <p:bldP spid="18447" grpId="0" advAuto="1000" build="p"/>
      <p:bldP spid="18448" grpId="0" advAuto="1000" build="p"/>
      <p:bldP spid="18449" grpId="0" advAuto="1000" build="p"/>
    </p:bldLst>
  </p:timing>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9467" name="Text Box 11"/>
          <p:cNvSpPr txBox="1"/>
          <p:nvPr/>
        </p:nvSpPr>
        <p:spPr>
          <a:xfrm>
            <a:off x="1882775" y="484505"/>
            <a:ext cx="487680" cy="460375"/>
          </a:xfrm>
          <a:prstGeom prst="rect">
            <a:avLst/>
          </a:prstGeom>
          <a:noFill/>
          <a:ln w="9525">
            <a:noFill/>
          </a:ln>
        </p:spPr>
        <p:txBody>
          <a:bodyPr wrap="none" anchor="t">
            <a:spAutoFit/>
          </a:bodyPr>
          <a:p>
            <a:r>
              <a:rPr lang="zh-CN" altLang="en-US" sz="2400" dirty="0">
                <a:latin typeface="Arial" panose="020B0604020202020204" pitchFamily="34" charset="0"/>
                <a:ea typeface="楷体_GB2312" pitchFamily="49" charset="-122"/>
              </a:rPr>
              <a:t>而</a:t>
            </a:r>
            <a:endParaRPr lang="zh-CN" altLang="en-US" sz="2400" dirty="0">
              <a:latin typeface="Arial" panose="020B0604020202020204" pitchFamily="34" charset="0"/>
              <a:ea typeface="楷体_GB2312" pitchFamily="49" charset="-122"/>
            </a:endParaRPr>
          </a:p>
        </p:txBody>
      </p:sp>
      <p:sp>
        <p:nvSpPr>
          <p:cNvPr id="19469" name="Text Box 13"/>
          <p:cNvSpPr txBox="1"/>
          <p:nvPr/>
        </p:nvSpPr>
        <p:spPr>
          <a:xfrm>
            <a:off x="1882775" y="1231900"/>
            <a:ext cx="7651750" cy="460375"/>
          </a:xfrm>
          <a:prstGeom prst="rect">
            <a:avLst/>
          </a:prstGeom>
          <a:noFill/>
          <a:ln w="9525">
            <a:noFill/>
          </a:ln>
        </p:spPr>
        <p:txBody>
          <a:bodyPr wrap="none" anchor="t">
            <a:spAutoFit/>
          </a:bodyPr>
          <a:p>
            <a:r>
              <a:rPr lang="zh-CN" altLang="en-US" sz="2400" dirty="0">
                <a:latin typeface="Arial" panose="020B0604020202020204" pitchFamily="34" charset="0"/>
                <a:ea typeface="楷体_GB2312" pitchFamily="49" charset="-122"/>
              </a:rPr>
              <a:t>所以</a:t>
            </a:r>
            <a:r>
              <a:rPr lang="en-US" altLang="zh-CN" sz="2400" dirty="0">
                <a:latin typeface="Arial" panose="020B0604020202020204" pitchFamily="34" charset="0"/>
                <a:ea typeface="楷体_GB2312" pitchFamily="49" charset="-122"/>
              </a:rPr>
              <a:t>, </a:t>
            </a:r>
            <a:r>
              <a:rPr lang="en-US" altLang="zh-CN" sz="2400" i="1" dirty="0">
                <a:latin typeface="Arial" panose="020B0604020202020204" pitchFamily="34" charset="0"/>
                <a:ea typeface="楷体_GB2312" pitchFamily="49" charset="-122"/>
              </a:rPr>
              <a:t>D</a:t>
            </a:r>
            <a:r>
              <a:rPr lang="en-US" altLang="zh-CN" sz="2400" i="1" baseline="-25000" dirty="0">
                <a:latin typeface="Arial" panose="020B0604020202020204" pitchFamily="34" charset="0"/>
                <a:ea typeface="楷体_GB2312" pitchFamily="49" charset="-122"/>
              </a:rPr>
              <a:t>n</a:t>
            </a:r>
            <a:r>
              <a:rPr lang="en-US" altLang="zh-CN" sz="2400" dirty="0">
                <a:latin typeface="Arial" panose="020B0604020202020204" pitchFamily="34" charset="0"/>
                <a:ea typeface="楷体_GB2312" pitchFamily="49" charset="-122"/>
              </a:rPr>
              <a:t> = </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1</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2</a:t>
            </a:r>
            <a:r>
              <a:rPr lang="en-US" altLang="zh-CN" sz="2400" dirty="0">
                <a:latin typeface="Arial" panose="020B0604020202020204" pitchFamily="34" charset="0"/>
                <a:ea typeface="楷体_GB2312" pitchFamily="49" charset="-122"/>
              </a:rPr>
              <a:t>···</a:t>
            </a:r>
            <a:r>
              <a:rPr lang="en-US" altLang="zh-CN" sz="2400" i="1" dirty="0">
                <a:latin typeface="Arial" panose="020B0604020202020204" pitchFamily="34" charset="0"/>
                <a:ea typeface="楷体_GB2312" pitchFamily="49" charset="-122"/>
              </a:rPr>
              <a:t>x</a:t>
            </a:r>
            <a:r>
              <a:rPr lang="en-US" altLang="zh-CN" sz="2400" i="1" baseline="-25000" dirty="0">
                <a:latin typeface="Arial" panose="020B0604020202020204" pitchFamily="34" charset="0"/>
                <a:ea typeface="楷体_GB2312" pitchFamily="49" charset="-122"/>
              </a:rPr>
              <a:t>n</a:t>
            </a:r>
            <a:r>
              <a:rPr lang="en-US" altLang="zh-CN" sz="2400" baseline="-25000" dirty="0">
                <a:latin typeface="Arial" panose="020B0604020202020204" pitchFamily="34" charset="0"/>
                <a:ea typeface="楷体_GB2312" pitchFamily="49" charset="-122"/>
              </a:rPr>
              <a:t>-1</a:t>
            </a:r>
            <a:r>
              <a:rPr lang="en-US" altLang="zh-CN" sz="2400" i="1" dirty="0">
                <a:latin typeface="Arial" panose="020B0604020202020204" pitchFamily="34" charset="0"/>
                <a:ea typeface="楷体_GB2312" pitchFamily="49" charset="-122"/>
              </a:rPr>
              <a:t>a </a:t>
            </a:r>
            <a:r>
              <a:rPr lang="en-US" altLang="zh-CN" sz="2400" dirty="0">
                <a:latin typeface="Arial" panose="020B0604020202020204" pitchFamily="34" charset="0"/>
                <a:ea typeface="楷体_GB2312" pitchFamily="49" charset="-122"/>
              </a:rPr>
              <a:t>+ </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1</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2</a:t>
            </a:r>
            <a:r>
              <a:rPr lang="en-US" altLang="zh-CN" sz="2400" dirty="0">
                <a:latin typeface="Arial" panose="020B0604020202020204" pitchFamily="34" charset="0"/>
                <a:ea typeface="楷体_GB2312" pitchFamily="49" charset="-122"/>
              </a:rPr>
              <a:t>···</a:t>
            </a:r>
            <a:r>
              <a:rPr lang="en-US" altLang="zh-CN" sz="2400" i="1" dirty="0">
                <a:latin typeface="Arial" panose="020B0604020202020204" pitchFamily="34" charset="0"/>
                <a:ea typeface="楷体_GB2312" pitchFamily="49" charset="-122"/>
              </a:rPr>
              <a:t>x</a:t>
            </a:r>
            <a:r>
              <a:rPr lang="en-US" altLang="zh-CN" sz="2400" i="1" baseline="-25000" dirty="0">
                <a:latin typeface="Arial" panose="020B0604020202020204" pitchFamily="34" charset="0"/>
                <a:ea typeface="楷体_GB2312" pitchFamily="49" charset="-122"/>
              </a:rPr>
              <a:t>n</a:t>
            </a:r>
            <a:r>
              <a:rPr lang="en-US" altLang="zh-CN" sz="2400" baseline="-25000" dirty="0">
                <a:latin typeface="Arial" panose="020B0604020202020204" pitchFamily="34" charset="0"/>
                <a:ea typeface="楷体_GB2312" pitchFamily="49" charset="-122"/>
              </a:rPr>
              <a:t>-2</a:t>
            </a:r>
            <a:r>
              <a:rPr lang="en-US" altLang="zh-CN" sz="2400" i="1" dirty="0">
                <a:latin typeface="Arial" panose="020B0604020202020204" pitchFamily="34" charset="0"/>
                <a:ea typeface="楷体_GB2312" pitchFamily="49" charset="-122"/>
              </a:rPr>
              <a:t>ax</a:t>
            </a:r>
            <a:r>
              <a:rPr lang="en-US" altLang="zh-CN" sz="2400" i="1" baseline="-25000" dirty="0">
                <a:latin typeface="Arial" panose="020B0604020202020204" pitchFamily="34" charset="0"/>
                <a:ea typeface="楷体_GB2312" pitchFamily="49" charset="-122"/>
              </a:rPr>
              <a:t>n</a:t>
            </a:r>
            <a:r>
              <a:rPr lang="en-US" altLang="zh-CN" sz="2400" i="1" dirty="0">
                <a:latin typeface="Arial" panose="020B0604020202020204" pitchFamily="34" charset="0"/>
                <a:ea typeface="楷体_GB2312" pitchFamily="49" charset="-122"/>
              </a:rPr>
              <a:t> </a:t>
            </a:r>
            <a:r>
              <a:rPr lang="en-US" altLang="zh-CN" sz="2400" dirty="0">
                <a:latin typeface="Arial" panose="020B0604020202020204" pitchFamily="34" charset="0"/>
                <a:ea typeface="楷体_GB2312" pitchFamily="49" charset="-122"/>
              </a:rPr>
              <a:t>+ ··· + </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1</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2</a:t>
            </a:r>
            <a:r>
              <a:rPr lang="en-US" altLang="zh-CN" sz="2400" i="1" dirty="0">
                <a:latin typeface="Arial" panose="020B0604020202020204" pitchFamily="34" charset="0"/>
                <a:ea typeface="楷体_GB2312" pitchFamily="49" charset="-122"/>
              </a:rPr>
              <a:t>ax</a:t>
            </a:r>
            <a:r>
              <a:rPr lang="en-US" altLang="zh-CN" sz="2400" baseline="-25000" dirty="0">
                <a:latin typeface="Arial" panose="020B0604020202020204" pitchFamily="34" charset="0"/>
                <a:ea typeface="楷体_GB2312" pitchFamily="49" charset="-122"/>
              </a:rPr>
              <a:t>4</a:t>
            </a:r>
            <a:r>
              <a:rPr lang="en-US" altLang="zh-CN" sz="2400" dirty="0">
                <a:latin typeface="Arial" panose="020B0604020202020204" pitchFamily="34" charset="0"/>
                <a:ea typeface="楷体_GB2312" pitchFamily="49" charset="-122"/>
              </a:rPr>
              <a:t>···</a:t>
            </a:r>
            <a:r>
              <a:rPr lang="en-US" altLang="zh-CN" sz="2400" i="1" dirty="0">
                <a:latin typeface="Arial" panose="020B0604020202020204" pitchFamily="34" charset="0"/>
                <a:ea typeface="楷体_GB2312" pitchFamily="49" charset="-122"/>
              </a:rPr>
              <a:t>x</a:t>
            </a:r>
            <a:r>
              <a:rPr lang="en-US" altLang="zh-CN" sz="2400" i="1" baseline="-25000" dirty="0">
                <a:latin typeface="Arial" panose="020B0604020202020204" pitchFamily="34" charset="0"/>
                <a:ea typeface="楷体_GB2312" pitchFamily="49" charset="-122"/>
              </a:rPr>
              <a:t>n</a:t>
            </a:r>
            <a:endParaRPr lang="en-US" altLang="zh-CN" sz="2400" i="1" baseline="-25000" dirty="0">
              <a:latin typeface="Arial" panose="020B0604020202020204" pitchFamily="34" charset="0"/>
              <a:ea typeface="楷体_GB2312" pitchFamily="49" charset="-122"/>
            </a:endParaRPr>
          </a:p>
        </p:txBody>
      </p:sp>
      <p:sp>
        <p:nvSpPr>
          <p:cNvPr id="19471" name="Rectangle 15"/>
          <p:cNvSpPr/>
          <p:nvPr/>
        </p:nvSpPr>
        <p:spPr>
          <a:xfrm>
            <a:off x="3276600" y="1765300"/>
            <a:ext cx="5046980" cy="460375"/>
          </a:xfrm>
          <a:prstGeom prst="rect">
            <a:avLst/>
          </a:prstGeom>
          <a:noFill/>
          <a:ln w="9525">
            <a:noFill/>
          </a:ln>
        </p:spPr>
        <p:txBody>
          <a:bodyPr wrap="none" anchor="t">
            <a:spAutoFit/>
          </a:bodyPr>
          <a:p>
            <a:r>
              <a:rPr lang="en-US" altLang="zh-CN" sz="2400" dirty="0">
                <a:latin typeface="Arial" panose="020B0604020202020204" pitchFamily="34" charset="0"/>
                <a:ea typeface="楷体_GB2312" pitchFamily="49" charset="-122"/>
              </a:rPr>
              <a:t>+ </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1</a:t>
            </a:r>
            <a:r>
              <a:rPr lang="en-US" altLang="zh-CN" sz="2400" i="1" dirty="0">
                <a:latin typeface="Arial" panose="020B0604020202020204" pitchFamily="34" charset="0"/>
                <a:ea typeface="楷体_GB2312" pitchFamily="49" charset="-122"/>
              </a:rPr>
              <a:t>ax</a:t>
            </a:r>
            <a:r>
              <a:rPr lang="en-US" altLang="zh-CN" sz="2400" baseline="-25000" dirty="0">
                <a:latin typeface="Arial" panose="020B0604020202020204" pitchFamily="34" charset="0"/>
                <a:ea typeface="楷体_GB2312" pitchFamily="49" charset="-122"/>
              </a:rPr>
              <a:t>3</a:t>
            </a:r>
            <a:r>
              <a:rPr lang="en-US" altLang="zh-CN" sz="2400" dirty="0">
                <a:latin typeface="Arial" panose="020B0604020202020204" pitchFamily="34" charset="0"/>
                <a:ea typeface="楷体_GB2312" pitchFamily="49" charset="-122"/>
              </a:rPr>
              <a:t>···</a:t>
            </a:r>
            <a:r>
              <a:rPr lang="en-US" altLang="zh-CN" sz="2400" i="1" dirty="0">
                <a:latin typeface="Arial" panose="020B0604020202020204" pitchFamily="34" charset="0"/>
                <a:ea typeface="楷体_GB2312" pitchFamily="49" charset="-122"/>
              </a:rPr>
              <a:t>x</a:t>
            </a:r>
            <a:r>
              <a:rPr lang="en-US" altLang="zh-CN" sz="2400" i="1" baseline="-25000" dirty="0">
                <a:latin typeface="Arial" panose="020B0604020202020204" pitchFamily="34" charset="0"/>
                <a:ea typeface="楷体_GB2312" pitchFamily="49" charset="-122"/>
              </a:rPr>
              <a:t>n </a:t>
            </a:r>
            <a:r>
              <a:rPr lang="en-US" altLang="zh-CN" sz="2400" i="1" dirty="0">
                <a:latin typeface="Arial" panose="020B0604020202020204" pitchFamily="34" charset="0"/>
                <a:ea typeface="楷体_GB2312" pitchFamily="49" charset="-122"/>
              </a:rPr>
              <a:t>+ ax</a:t>
            </a:r>
            <a:r>
              <a:rPr lang="en-US" altLang="zh-CN" sz="2400" baseline="-25000" dirty="0">
                <a:latin typeface="Arial" panose="020B0604020202020204" pitchFamily="34" charset="0"/>
                <a:ea typeface="楷体_GB2312" pitchFamily="49" charset="-122"/>
              </a:rPr>
              <a:t>2</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3</a:t>
            </a:r>
            <a:r>
              <a:rPr lang="en-US" altLang="zh-CN" sz="2400" dirty="0">
                <a:latin typeface="Arial" panose="020B0604020202020204" pitchFamily="34" charset="0"/>
                <a:ea typeface="楷体_GB2312" pitchFamily="49" charset="-122"/>
              </a:rPr>
              <a:t>···</a:t>
            </a:r>
            <a:r>
              <a:rPr lang="en-US" altLang="zh-CN" sz="2400" i="1" dirty="0">
                <a:latin typeface="Arial" panose="020B0604020202020204" pitchFamily="34" charset="0"/>
                <a:ea typeface="楷体_GB2312" pitchFamily="49" charset="-122"/>
              </a:rPr>
              <a:t>x</a:t>
            </a:r>
            <a:r>
              <a:rPr lang="en-US" altLang="zh-CN" sz="2400" i="1" baseline="-25000" dirty="0">
                <a:latin typeface="Arial" panose="020B0604020202020204" pitchFamily="34" charset="0"/>
                <a:ea typeface="楷体_GB2312" pitchFamily="49" charset="-122"/>
              </a:rPr>
              <a:t>n </a:t>
            </a:r>
            <a:r>
              <a:rPr lang="en-US" altLang="zh-CN" sz="2400" i="1" dirty="0">
                <a:latin typeface="Arial" panose="020B0604020202020204" pitchFamily="34" charset="0"/>
                <a:ea typeface="楷体_GB2312" pitchFamily="49" charset="-122"/>
              </a:rPr>
              <a:t>+ x</a:t>
            </a:r>
            <a:r>
              <a:rPr lang="en-US" altLang="zh-CN" sz="2400" baseline="-25000" dirty="0">
                <a:latin typeface="Arial" panose="020B0604020202020204" pitchFamily="34" charset="0"/>
                <a:ea typeface="楷体_GB2312" pitchFamily="49" charset="-122"/>
              </a:rPr>
              <a:t>1</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2</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3</a:t>
            </a:r>
            <a:r>
              <a:rPr lang="en-US" altLang="zh-CN" sz="2400" dirty="0">
                <a:latin typeface="Arial" panose="020B0604020202020204" pitchFamily="34" charset="0"/>
                <a:ea typeface="楷体_GB2312" pitchFamily="49" charset="-122"/>
              </a:rPr>
              <a:t>···</a:t>
            </a:r>
            <a:r>
              <a:rPr lang="en-US" altLang="zh-CN" sz="2400" i="1" dirty="0">
                <a:latin typeface="Arial" panose="020B0604020202020204" pitchFamily="34" charset="0"/>
                <a:ea typeface="楷体_GB2312" pitchFamily="49" charset="-122"/>
              </a:rPr>
              <a:t>x</a:t>
            </a:r>
            <a:r>
              <a:rPr lang="en-US" altLang="zh-CN" sz="2400" i="1" baseline="-25000" dirty="0">
                <a:latin typeface="Arial" panose="020B0604020202020204" pitchFamily="34" charset="0"/>
                <a:ea typeface="楷体_GB2312" pitchFamily="49" charset="-122"/>
              </a:rPr>
              <a:t>n</a:t>
            </a:r>
            <a:r>
              <a:rPr lang="en-US" altLang="zh-CN" sz="2400" dirty="0">
                <a:latin typeface="Arial" panose="020B0604020202020204" pitchFamily="34" charset="0"/>
                <a:ea typeface="楷体_GB2312" pitchFamily="49" charset="-122"/>
              </a:rPr>
              <a:t>.</a:t>
            </a:r>
            <a:endParaRPr lang="en-US" altLang="zh-CN" sz="2400" i="1" dirty="0">
              <a:latin typeface="Arial" panose="020B0604020202020204" pitchFamily="34" charset="0"/>
              <a:ea typeface="楷体_GB2312" pitchFamily="49" charset="-122"/>
            </a:endParaRPr>
          </a:p>
        </p:txBody>
      </p:sp>
      <p:sp>
        <p:nvSpPr>
          <p:cNvPr id="19472" name="Rectangle 16"/>
          <p:cNvSpPr/>
          <p:nvPr/>
        </p:nvSpPr>
        <p:spPr>
          <a:xfrm>
            <a:off x="3276600" y="2240280"/>
            <a:ext cx="6012815" cy="902970"/>
          </a:xfrm>
          <a:prstGeom prst="rect">
            <a:avLst/>
          </a:prstGeom>
          <a:noFill/>
          <a:ln w="9525">
            <a:noFill/>
          </a:ln>
        </p:spPr>
        <p:txBody>
          <a:bodyPr wrap="none" anchor="t">
            <a:spAutoFit/>
          </a:bodyPr>
          <a:p>
            <a:pPr>
              <a:lnSpc>
                <a:spcPct val="110000"/>
              </a:lnSpc>
            </a:pPr>
            <a:r>
              <a:rPr lang="en-US" altLang="zh-CN" sz="2400" dirty="0">
                <a:latin typeface="Arial" panose="020B0604020202020204" pitchFamily="34" charset="0"/>
                <a:ea typeface="楷体_GB2312" pitchFamily="49" charset="-122"/>
              </a:rPr>
              <a:t>=</a:t>
            </a:r>
            <a:r>
              <a:rPr lang="en-US" altLang="zh-CN" sz="2400" i="1" dirty="0">
                <a:latin typeface="Arial" panose="020B0604020202020204" pitchFamily="34" charset="0"/>
                <a:ea typeface="楷体_GB2312" pitchFamily="49" charset="-122"/>
              </a:rPr>
              <a:t>a </a:t>
            </a:r>
            <a:r>
              <a:rPr lang="en-US" altLang="zh-CN" sz="2400" dirty="0">
                <a:latin typeface="Arial" panose="020B0604020202020204" pitchFamily="34" charset="0"/>
                <a:ea typeface="楷体_GB2312" pitchFamily="49" charset="-122"/>
              </a:rPr>
              <a:t>(</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1</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2</a:t>
            </a:r>
            <a:r>
              <a:rPr lang="en-US" altLang="zh-CN" sz="2400" dirty="0">
                <a:latin typeface="Arial" panose="020B0604020202020204" pitchFamily="34" charset="0"/>
                <a:ea typeface="楷体_GB2312" pitchFamily="49" charset="-122"/>
              </a:rPr>
              <a:t>···</a:t>
            </a:r>
            <a:r>
              <a:rPr lang="en-US" altLang="zh-CN" sz="2400" i="1" dirty="0">
                <a:latin typeface="Arial" panose="020B0604020202020204" pitchFamily="34" charset="0"/>
                <a:ea typeface="楷体_GB2312" pitchFamily="49" charset="-122"/>
              </a:rPr>
              <a:t>x</a:t>
            </a:r>
            <a:r>
              <a:rPr lang="en-US" altLang="zh-CN" sz="2400" i="1" baseline="-25000" dirty="0">
                <a:latin typeface="Arial" panose="020B0604020202020204" pitchFamily="34" charset="0"/>
                <a:ea typeface="楷体_GB2312" pitchFamily="49" charset="-122"/>
              </a:rPr>
              <a:t>n</a:t>
            </a:r>
            <a:r>
              <a:rPr lang="en-US" altLang="zh-CN" sz="2400" baseline="-25000" dirty="0">
                <a:latin typeface="Arial" panose="020B0604020202020204" pitchFamily="34" charset="0"/>
                <a:ea typeface="楷体_GB2312" pitchFamily="49" charset="-122"/>
              </a:rPr>
              <a:t>-1</a:t>
            </a:r>
            <a:r>
              <a:rPr lang="en-US" altLang="zh-CN" sz="2400" i="1" dirty="0">
                <a:latin typeface="Arial" panose="020B0604020202020204" pitchFamily="34" charset="0"/>
                <a:ea typeface="楷体_GB2312" pitchFamily="49" charset="-122"/>
              </a:rPr>
              <a:t> </a:t>
            </a:r>
            <a:r>
              <a:rPr lang="en-US" altLang="zh-CN" sz="2400" dirty="0">
                <a:latin typeface="Arial" panose="020B0604020202020204" pitchFamily="34" charset="0"/>
                <a:ea typeface="楷体_GB2312" pitchFamily="49" charset="-122"/>
              </a:rPr>
              <a:t>+ </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1</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2</a:t>
            </a:r>
            <a:r>
              <a:rPr lang="en-US" altLang="zh-CN" sz="2400" dirty="0">
                <a:latin typeface="Arial" panose="020B0604020202020204" pitchFamily="34" charset="0"/>
                <a:ea typeface="楷体_GB2312" pitchFamily="49" charset="-122"/>
              </a:rPr>
              <a:t>···</a:t>
            </a:r>
            <a:r>
              <a:rPr lang="en-US" altLang="zh-CN" sz="2400" i="1" dirty="0">
                <a:latin typeface="Arial" panose="020B0604020202020204" pitchFamily="34" charset="0"/>
                <a:ea typeface="楷体_GB2312" pitchFamily="49" charset="-122"/>
              </a:rPr>
              <a:t>x</a:t>
            </a:r>
            <a:r>
              <a:rPr lang="en-US" altLang="zh-CN" sz="2400" i="1" baseline="-25000" dirty="0">
                <a:latin typeface="Arial" panose="020B0604020202020204" pitchFamily="34" charset="0"/>
                <a:ea typeface="楷体_GB2312" pitchFamily="49" charset="-122"/>
              </a:rPr>
              <a:t>n</a:t>
            </a:r>
            <a:r>
              <a:rPr lang="en-US" altLang="zh-CN" sz="2400" baseline="-25000" dirty="0">
                <a:latin typeface="Arial" panose="020B0604020202020204" pitchFamily="34" charset="0"/>
                <a:ea typeface="楷体_GB2312" pitchFamily="49" charset="-122"/>
              </a:rPr>
              <a:t>-2</a:t>
            </a:r>
            <a:r>
              <a:rPr lang="en-US" altLang="zh-CN" sz="2400" i="1" dirty="0">
                <a:latin typeface="Arial" panose="020B0604020202020204" pitchFamily="34" charset="0"/>
                <a:ea typeface="楷体_GB2312" pitchFamily="49" charset="-122"/>
              </a:rPr>
              <a:t>x</a:t>
            </a:r>
            <a:r>
              <a:rPr lang="en-US" altLang="zh-CN" sz="2400" i="1" baseline="-25000" dirty="0">
                <a:latin typeface="Arial" panose="020B0604020202020204" pitchFamily="34" charset="0"/>
                <a:ea typeface="楷体_GB2312" pitchFamily="49" charset="-122"/>
              </a:rPr>
              <a:t>n</a:t>
            </a:r>
            <a:r>
              <a:rPr lang="en-US" altLang="zh-CN" sz="2400" i="1" dirty="0">
                <a:latin typeface="Arial" panose="020B0604020202020204" pitchFamily="34" charset="0"/>
                <a:ea typeface="楷体_GB2312" pitchFamily="49" charset="-122"/>
              </a:rPr>
              <a:t> </a:t>
            </a:r>
            <a:r>
              <a:rPr lang="en-US" altLang="zh-CN" sz="2400" dirty="0">
                <a:latin typeface="Arial" panose="020B0604020202020204" pitchFamily="34" charset="0"/>
                <a:ea typeface="楷体_GB2312" pitchFamily="49" charset="-122"/>
              </a:rPr>
              <a:t>+ ··· + </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1</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3</a:t>
            </a:r>
            <a:r>
              <a:rPr lang="en-US" altLang="zh-CN" sz="2400" dirty="0">
                <a:latin typeface="Arial" panose="020B0604020202020204" pitchFamily="34" charset="0"/>
                <a:ea typeface="楷体_GB2312" pitchFamily="49" charset="-122"/>
              </a:rPr>
              <a:t>···</a:t>
            </a:r>
            <a:r>
              <a:rPr lang="en-US" altLang="zh-CN" sz="2400" i="1" dirty="0">
                <a:latin typeface="Arial" panose="020B0604020202020204" pitchFamily="34" charset="0"/>
                <a:ea typeface="楷体_GB2312" pitchFamily="49" charset="-122"/>
              </a:rPr>
              <a:t>x</a:t>
            </a:r>
            <a:r>
              <a:rPr lang="en-US" altLang="zh-CN" sz="2400" i="1" baseline="-25000" dirty="0">
                <a:latin typeface="Arial" panose="020B0604020202020204" pitchFamily="34" charset="0"/>
                <a:ea typeface="楷体_GB2312" pitchFamily="49" charset="-122"/>
              </a:rPr>
              <a:t>n </a:t>
            </a:r>
            <a:endParaRPr lang="en-US" altLang="zh-CN" sz="2400" i="1" baseline="-25000" dirty="0">
              <a:latin typeface="Arial" panose="020B0604020202020204" pitchFamily="34" charset="0"/>
              <a:ea typeface="楷体_GB2312" pitchFamily="49" charset="-122"/>
            </a:endParaRPr>
          </a:p>
          <a:p>
            <a:pPr>
              <a:lnSpc>
                <a:spcPct val="110000"/>
              </a:lnSpc>
            </a:pPr>
            <a:r>
              <a:rPr lang="en-US" altLang="zh-CN" sz="2400" dirty="0">
                <a:latin typeface="Arial" panose="020B0604020202020204" pitchFamily="34" charset="0"/>
                <a:ea typeface="楷体_GB2312" pitchFamily="49" charset="-122"/>
              </a:rPr>
              <a:t>+ </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2</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3</a:t>
            </a:r>
            <a:r>
              <a:rPr lang="en-US" altLang="zh-CN" sz="2400" dirty="0">
                <a:latin typeface="Arial" panose="020B0604020202020204" pitchFamily="34" charset="0"/>
                <a:ea typeface="楷体_GB2312" pitchFamily="49" charset="-122"/>
              </a:rPr>
              <a:t>···</a:t>
            </a:r>
            <a:r>
              <a:rPr lang="en-US" altLang="zh-CN" sz="2400" i="1" dirty="0">
                <a:latin typeface="Arial" panose="020B0604020202020204" pitchFamily="34" charset="0"/>
                <a:ea typeface="楷体_GB2312" pitchFamily="49" charset="-122"/>
              </a:rPr>
              <a:t>x</a:t>
            </a:r>
            <a:r>
              <a:rPr lang="en-US" altLang="zh-CN" sz="2400" i="1" baseline="-25000" dirty="0">
                <a:latin typeface="Arial" panose="020B0604020202020204" pitchFamily="34" charset="0"/>
                <a:ea typeface="楷体_GB2312" pitchFamily="49" charset="-122"/>
              </a:rPr>
              <a:t>n</a:t>
            </a:r>
            <a:r>
              <a:rPr lang="en-US" altLang="zh-CN" sz="2400" dirty="0">
                <a:latin typeface="Arial" panose="020B0604020202020204" pitchFamily="34" charset="0"/>
                <a:ea typeface="楷体_GB2312" pitchFamily="49" charset="-122"/>
              </a:rPr>
              <a:t>) +</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1</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2</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3</a:t>
            </a:r>
            <a:r>
              <a:rPr lang="en-US" altLang="zh-CN" sz="2400" dirty="0">
                <a:latin typeface="Arial" panose="020B0604020202020204" pitchFamily="34" charset="0"/>
                <a:ea typeface="楷体_GB2312" pitchFamily="49" charset="-122"/>
              </a:rPr>
              <a:t>···</a:t>
            </a:r>
            <a:r>
              <a:rPr lang="en-US" altLang="zh-CN" sz="2400" i="1" dirty="0">
                <a:latin typeface="Arial" panose="020B0604020202020204" pitchFamily="34" charset="0"/>
                <a:ea typeface="楷体_GB2312" pitchFamily="49" charset="-122"/>
              </a:rPr>
              <a:t>x</a:t>
            </a:r>
            <a:r>
              <a:rPr lang="en-US" altLang="zh-CN" sz="2400" i="1" baseline="-25000" dirty="0">
                <a:latin typeface="Arial" panose="020B0604020202020204" pitchFamily="34" charset="0"/>
                <a:ea typeface="楷体_GB2312" pitchFamily="49" charset="-122"/>
              </a:rPr>
              <a:t>n</a:t>
            </a:r>
            <a:r>
              <a:rPr lang="en-US" altLang="zh-CN" sz="2400" dirty="0">
                <a:latin typeface="Arial" panose="020B0604020202020204" pitchFamily="34" charset="0"/>
                <a:ea typeface="楷体_GB2312" pitchFamily="49" charset="-122"/>
              </a:rPr>
              <a:t>.</a:t>
            </a:r>
            <a:endParaRPr lang="en-US" altLang="zh-CN" sz="2400" dirty="0">
              <a:latin typeface="Arial" panose="020B0604020202020204" pitchFamily="34" charset="0"/>
              <a:ea typeface="楷体_GB2312" pitchFamily="49" charset="-122"/>
            </a:endParaRPr>
          </a:p>
        </p:txBody>
      </p:sp>
      <p:sp>
        <p:nvSpPr>
          <p:cNvPr id="19475" name="Text Box 19"/>
          <p:cNvSpPr txBox="1"/>
          <p:nvPr/>
        </p:nvSpPr>
        <p:spPr>
          <a:xfrm>
            <a:off x="2603500" y="3289300"/>
            <a:ext cx="4042410" cy="460375"/>
          </a:xfrm>
          <a:prstGeom prst="rect">
            <a:avLst/>
          </a:prstGeom>
          <a:noFill/>
          <a:ln w="9525">
            <a:noFill/>
          </a:ln>
        </p:spPr>
        <p:txBody>
          <a:bodyPr wrap="none" anchor="t">
            <a:spAutoFit/>
          </a:bodyPr>
          <a:p>
            <a:r>
              <a:rPr lang="zh-CN" altLang="en-US" sz="2400" dirty="0">
                <a:latin typeface="Arial" panose="020B0604020202020204" pitchFamily="34" charset="0"/>
                <a:ea typeface="楷体_GB2312" pitchFamily="49" charset="-122"/>
              </a:rPr>
              <a:t>当</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1</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2</a:t>
            </a:r>
            <a:r>
              <a:rPr lang="en-US" altLang="zh-CN" sz="2400" i="1" dirty="0">
                <a:latin typeface="Arial" panose="020B0604020202020204" pitchFamily="34" charset="0"/>
                <a:ea typeface="楷体_GB2312" pitchFamily="49" charset="-122"/>
              </a:rPr>
              <a:t>x</a:t>
            </a:r>
            <a:r>
              <a:rPr lang="en-US" altLang="zh-CN" sz="2400" baseline="-25000" dirty="0">
                <a:latin typeface="Arial" panose="020B0604020202020204" pitchFamily="34" charset="0"/>
                <a:ea typeface="楷体_GB2312" pitchFamily="49" charset="-122"/>
              </a:rPr>
              <a:t>3</a:t>
            </a:r>
            <a:r>
              <a:rPr lang="en-US" altLang="zh-CN" sz="2400" dirty="0">
                <a:latin typeface="Arial" panose="020B0604020202020204" pitchFamily="34" charset="0"/>
                <a:ea typeface="楷体_GB2312" pitchFamily="49" charset="-122"/>
              </a:rPr>
              <a:t>···</a:t>
            </a:r>
            <a:r>
              <a:rPr lang="en-US" altLang="zh-CN" sz="2400" i="1" dirty="0">
                <a:latin typeface="Arial" panose="020B0604020202020204" pitchFamily="34" charset="0"/>
                <a:ea typeface="楷体_GB2312" pitchFamily="49" charset="-122"/>
              </a:rPr>
              <a:t>x</a:t>
            </a:r>
            <a:r>
              <a:rPr lang="en-US" altLang="zh-CN" sz="2400" i="1" baseline="-25000" dirty="0">
                <a:latin typeface="Arial" panose="020B0604020202020204" pitchFamily="34" charset="0"/>
                <a:ea typeface="楷体_GB2312" pitchFamily="49" charset="-122"/>
              </a:rPr>
              <a:t>n</a:t>
            </a:r>
            <a:r>
              <a:rPr lang="en-US" altLang="zh-CN" sz="2400" dirty="0">
                <a:latin typeface="Arial" panose="020B0604020202020204" pitchFamily="34" charset="0"/>
                <a:ea typeface="楷体_GB2312" pitchFamily="49" charset="-122"/>
              </a:rPr>
              <a:t> </a:t>
            </a:r>
            <a:r>
              <a:rPr lang="en-US" altLang="zh-CN" sz="2400" dirty="0">
                <a:latin typeface="Arial" panose="020B0604020202020204" pitchFamily="34" charset="0"/>
                <a:ea typeface="楷体_GB2312" pitchFamily="49" charset="-122"/>
                <a:sym typeface="Symbol" panose="05050102010706020507" pitchFamily="18" charset="2"/>
              </a:rPr>
              <a:t>0</a:t>
            </a:r>
            <a:r>
              <a:rPr lang="zh-CN" altLang="en-US" sz="2400" dirty="0">
                <a:latin typeface="Arial" panose="020B0604020202020204" pitchFamily="34" charset="0"/>
                <a:ea typeface="楷体_GB2312" pitchFamily="49" charset="-122"/>
              </a:rPr>
              <a:t>时</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可改写为</a:t>
            </a:r>
            <a:r>
              <a:rPr lang="en-US" altLang="zh-CN" sz="2400" dirty="0">
                <a:latin typeface="Arial" panose="020B0604020202020204" pitchFamily="34" charset="0"/>
                <a:ea typeface="楷体_GB2312" pitchFamily="49" charset="-122"/>
              </a:rPr>
              <a:t>:</a:t>
            </a:r>
            <a:endParaRPr lang="en-US" altLang="zh-CN" sz="2400" dirty="0">
              <a:latin typeface="Arial" panose="020B0604020202020204" pitchFamily="34" charset="0"/>
              <a:ea typeface="楷体_GB2312" pitchFamily="49" charset="-122"/>
            </a:endParaRPr>
          </a:p>
        </p:txBody>
      </p:sp>
      <p:sp>
        <p:nvSpPr>
          <p:cNvPr id="19478" name="Rectangle 22"/>
          <p:cNvSpPr/>
          <p:nvPr/>
        </p:nvSpPr>
        <p:spPr>
          <a:xfrm>
            <a:off x="1882775" y="4719955"/>
            <a:ext cx="8456930" cy="1308735"/>
          </a:xfrm>
          <a:prstGeom prst="rect">
            <a:avLst/>
          </a:prstGeom>
          <a:noFill/>
          <a:ln w="9525">
            <a:noFill/>
          </a:ln>
        </p:spPr>
        <p:txBody>
          <a:bodyPr anchor="t">
            <a:spAutoFit/>
          </a:bodyPr>
          <a:p>
            <a:pPr>
              <a:lnSpc>
                <a:spcPct val="110000"/>
              </a:lnSpc>
            </a:pPr>
            <a:r>
              <a:rPr lang="en-US" altLang="zh-CN" sz="2400" dirty="0">
                <a:solidFill>
                  <a:srgbClr val="FF3300"/>
                </a:solidFill>
                <a:latin typeface="Arial" panose="020B0604020202020204" pitchFamily="34" charset="0"/>
                <a:ea typeface="黑体" panose="02010609060101010101" pitchFamily="49" charset="-122"/>
              </a:rPr>
              <a:t>        </a:t>
            </a:r>
            <a:r>
              <a:rPr lang="zh-CN" altLang="en-US" sz="2400" dirty="0">
                <a:solidFill>
                  <a:srgbClr val="FF3300"/>
                </a:solidFill>
                <a:latin typeface="Arial" panose="020B0604020202020204" pitchFamily="34" charset="0"/>
                <a:ea typeface="黑体" panose="02010609060101010101" pitchFamily="49" charset="-122"/>
              </a:rPr>
              <a:t>评注</a:t>
            </a:r>
            <a:r>
              <a:rPr lang="en-US" altLang="zh-CN" sz="2400" dirty="0">
                <a:solidFill>
                  <a:srgbClr val="FF3300"/>
                </a:solidFill>
                <a:latin typeface="Arial" panose="020B0604020202020204" pitchFamily="34" charset="0"/>
                <a:ea typeface="黑体" panose="02010609060101010101" pitchFamily="49" charset="-122"/>
              </a:rPr>
              <a:t>: </a:t>
            </a:r>
            <a:r>
              <a:rPr lang="zh-CN" altLang="en-US" sz="2400" dirty="0">
                <a:latin typeface="Arial" panose="020B0604020202020204" pitchFamily="34" charset="0"/>
                <a:ea typeface="楷体_GB2312" pitchFamily="49" charset="-122"/>
              </a:rPr>
              <a:t>本题是利用行列式的性质和所给行列式的特点</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导出所给</a:t>
            </a:r>
            <a:r>
              <a:rPr lang="en-US" altLang="zh-CN" sz="2400" i="1" dirty="0">
                <a:latin typeface="Arial" panose="020B0604020202020204" pitchFamily="34" charset="0"/>
                <a:ea typeface="楷体_GB2312" pitchFamily="49" charset="-122"/>
              </a:rPr>
              <a:t>n </a:t>
            </a:r>
            <a:r>
              <a:rPr lang="zh-CN" altLang="en-US" sz="2400" dirty="0">
                <a:latin typeface="Arial" panose="020B0604020202020204" pitchFamily="34" charset="0"/>
                <a:ea typeface="楷体_GB2312" pitchFamily="49" charset="-122"/>
              </a:rPr>
              <a:t>阶行列式</a:t>
            </a:r>
            <a:r>
              <a:rPr lang="en-US" altLang="zh-CN" sz="2400" i="1" dirty="0">
                <a:latin typeface="Arial" panose="020B0604020202020204" pitchFamily="34" charset="0"/>
                <a:ea typeface="楷体_GB2312" pitchFamily="49" charset="-122"/>
              </a:rPr>
              <a:t>D</a:t>
            </a:r>
            <a:r>
              <a:rPr lang="en-US" altLang="zh-CN" sz="2400" i="1" baseline="-25000" dirty="0">
                <a:latin typeface="Arial" panose="020B0604020202020204" pitchFamily="34" charset="0"/>
                <a:ea typeface="楷体_GB2312" pitchFamily="49" charset="-122"/>
              </a:rPr>
              <a:t>n</a:t>
            </a:r>
            <a:r>
              <a:rPr lang="zh-CN" altLang="en-US" sz="2400" dirty="0">
                <a:latin typeface="Arial" panose="020B0604020202020204" pitchFamily="34" charset="0"/>
                <a:ea typeface="楷体_GB2312" pitchFamily="49" charset="-122"/>
              </a:rPr>
              <a:t>的递推公式</a:t>
            </a:r>
            <a:r>
              <a:rPr lang="en-US" altLang="zh-CN" sz="2400" dirty="0">
                <a:latin typeface="Arial" panose="020B0604020202020204" pitchFamily="34" charset="0"/>
                <a:ea typeface="楷体_GB2312" pitchFamily="49" charset="-122"/>
              </a:rPr>
              <a:t>, </a:t>
            </a:r>
            <a:r>
              <a:rPr lang="zh-CN" altLang="en-US" sz="2400" dirty="0">
                <a:latin typeface="Arial" panose="020B0604020202020204" pitchFamily="34" charset="0"/>
                <a:ea typeface="楷体_GB2312" pitchFamily="49" charset="-122"/>
              </a:rPr>
              <a:t>从而求出</a:t>
            </a:r>
            <a:r>
              <a:rPr lang="en-US" altLang="zh-CN" sz="2400" i="1" dirty="0">
                <a:latin typeface="Arial" panose="020B0604020202020204" pitchFamily="34" charset="0"/>
                <a:ea typeface="楷体_GB2312" pitchFamily="49" charset="-122"/>
              </a:rPr>
              <a:t>D</a:t>
            </a:r>
            <a:r>
              <a:rPr lang="en-US" altLang="zh-CN" sz="2400" i="1" baseline="-25000" dirty="0">
                <a:latin typeface="Arial" panose="020B0604020202020204" pitchFamily="34" charset="0"/>
                <a:ea typeface="楷体_GB2312" pitchFamily="49" charset="-122"/>
              </a:rPr>
              <a:t>n</a:t>
            </a:r>
            <a:r>
              <a:rPr lang="en-US" altLang="zh-CN" sz="2400" dirty="0">
                <a:latin typeface="Arial" panose="020B0604020202020204" pitchFamily="34" charset="0"/>
                <a:ea typeface="楷体_GB2312" pitchFamily="49" charset="-122"/>
              </a:rPr>
              <a:t>.</a:t>
            </a:r>
            <a:r>
              <a:rPr lang="zh-CN" altLang="en-US" sz="2400" dirty="0">
                <a:latin typeface="Arial" panose="020B0604020202020204" pitchFamily="34" charset="0"/>
                <a:ea typeface="楷体_GB2312" pitchFamily="49" charset="-122"/>
              </a:rPr>
              <a:t>递推公式方法是求有规律性</a:t>
            </a:r>
            <a:r>
              <a:rPr lang="en-US" altLang="zh-CN" sz="2400" i="1" dirty="0">
                <a:latin typeface="Arial" panose="020B0604020202020204" pitchFamily="34" charset="0"/>
                <a:ea typeface="楷体_GB2312" pitchFamily="49" charset="-122"/>
              </a:rPr>
              <a:t>n </a:t>
            </a:r>
            <a:r>
              <a:rPr lang="zh-CN" altLang="en-US" sz="2400" dirty="0">
                <a:latin typeface="Arial" panose="020B0604020202020204" pitchFamily="34" charset="0"/>
                <a:ea typeface="楷体_GB2312" pitchFamily="49" charset="-122"/>
              </a:rPr>
              <a:t>阶行列式</a:t>
            </a:r>
            <a:r>
              <a:rPr lang="en-US" altLang="zh-CN" sz="2400" i="1" dirty="0">
                <a:latin typeface="Arial" panose="020B0604020202020204" pitchFamily="34" charset="0"/>
                <a:ea typeface="楷体_GB2312" pitchFamily="49" charset="-122"/>
              </a:rPr>
              <a:t>D</a:t>
            </a:r>
            <a:r>
              <a:rPr lang="en-US" altLang="zh-CN" sz="2400" i="1" baseline="-25000" dirty="0">
                <a:latin typeface="Arial" panose="020B0604020202020204" pitchFamily="34" charset="0"/>
                <a:ea typeface="楷体_GB2312" pitchFamily="49" charset="-122"/>
              </a:rPr>
              <a:t>n</a:t>
            </a:r>
            <a:r>
              <a:rPr lang="zh-CN" altLang="en-US" sz="2400" dirty="0">
                <a:latin typeface="Arial" panose="020B0604020202020204" pitchFamily="34" charset="0"/>
                <a:ea typeface="楷体_GB2312" pitchFamily="49" charset="-122"/>
              </a:rPr>
              <a:t>的常用方法</a:t>
            </a:r>
            <a:r>
              <a:rPr lang="en-US" altLang="zh-CN" sz="2400" dirty="0">
                <a:latin typeface="Arial" panose="020B0604020202020204" pitchFamily="34" charset="0"/>
                <a:ea typeface="楷体_GB2312" pitchFamily="49" charset="-122"/>
              </a:rPr>
              <a:t>.</a:t>
            </a:r>
            <a:endParaRPr lang="en-US" altLang="zh-CN" sz="2400" dirty="0">
              <a:latin typeface="Arial" panose="020B0604020202020204" pitchFamily="34" charset="0"/>
              <a:ea typeface="楷体_GB2312" pitchFamily="49" charset="-122"/>
            </a:endParaRPr>
          </a:p>
        </p:txBody>
      </p:sp>
      <p:pic>
        <p:nvPicPr>
          <p:cNvPr id="136193" name="图片 136192" descr="ppt/media/image515.wmf"/>
          <p:cNvPicPr/>
          <p:nvPr/>
        </p:nvPicPr>
        <p:blipFill>
          <a:blip r:embed="rId1"/>
          <a:stretch>
            <a:fillRect/>
          </a:stretch>
        </p:blipFill>
        <p:spPr>
          <a:xfrm>
            <a:off x="2819400" y="393700"/>
            <a:ext cx="6081713" cy="889000"/>
          </a:xfrm>
          <a:prstGeom prst="rect">
            <a:avLst/>
          </a:prstGeom>
          <a:noFill/>
          <a:ln w="38100">
            <a:noFill/>
          </a:ln>
        </p:spPr>
      </p:pic>
      <p:pic>
        <p:nvPicPr>
          <p:cNvPr id="136194" name="图片 136193" descr="ppt/media/image516.wmf"/>
          <p:cNvPicPr/>
          <p:nvPr/>
        </p:nvPicPr>
        <p:blipFill>
          <a:blip r:embed="rId2"/>
          <a:stretch>
            <a:fillRect/>
          </a:stretch>
        </p:blipFill>
        <p:spPr>
          <a:xfrm>
            <a:off x="2986088" y="3732213"/>
            <a:ext cx="5929312" cy="9144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9467">
                                            <p:txEl>
                                              <p:pRg st="0" end="0"/>
                                            </p:txEl>
                                          </p:spTgt>
                                        </p:tgtEl>
                                        <p:attrNameLst>
                                          <p:attrName>style.visibility</p:attrName>
                                        </p:attrNameLst>
                                      </p:cBhvr>
                                      <p:to>
                                        <p:strVal val="visible"/>
                                      </p:to>
                                    </p:set>
                                    <p:animEffect transition="in" filter="box(out)">
                                      <p:cBhvr>
                                        <p:cTn id="7" dur="500"/>
                                        <p:tgtEl>
                                          <p:spTgt spid="19467">
                                            <p:txEl>
                                              <p:pRg st="0"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9469">
                                            <p:txEl>
                                              <p:pRg st="0" end="0"/>
                                            </p:txEl>
                                          </p:spTgt>
                                        </p:tgtEl>
                                        <p:attrNameLst>
                                          <p:attrName>style.visibility</p:attrName>
                                        </p:attrNameLst>
                                      </p:cBhvr>
                                      <p:to>
                                        <p:strVal val="visible"/>
                                      </p:to>
                                    </p:set>
                                    <p:animEffect transition="in" filter="box(out)">
                                      <p:cBhvr>
                                        <p:cTn id="12" dur="500"/>
                                        <p:tgtEl>
                                          <p:spTgt spid="19469">
                                            <p:txEl>
                                              <p:pRg st="0" end="60"/>
                                            </p:txEl>
                                          </p:spTgt>
                                        </p:tgtEl>
                                      </p:cBhvr>
                                    </p:animEffect>
                                  </p:childTnLst>
                                </p:cTn>
                              </p:par>
                            </p:childTnLst>
                          </p:cTn>
                        </p:par>
                        <p:par>
                          <p:cTn id="13" fill="hold">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19471">
                                            <p:txEl>
                                              <p:pRg st="0" end="0"/>
                                            </p:txEl>
                                          </p:spTgt>
                                        </p:tgtEl>
                                        <p:attrNameLst>
                                          <p:attrName>style.visibility</p:attrName>
                                        </p:attrNameLst>
                                      </p:cBhvr>
                                      <p:to>
                                        <p:strVal val="visible"/>
                                      </p:to>
                                    </p:set>
                                    <p:animEffect transition="in" filter="box(out)">
                                      <p:cBhvr>
                                        <p:cTn id="16" dur="500"/>
                                        <p:tgtEl>
                                          <p:spTgt spid="19471">
                                            <p:txEl>
                                              <p:pRg st="0" end="4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19472"/>
                                        </p:tgtEl>
                                        <p:attrNameLst>
                                          <p:attrName>style.visibility</p:attrName>
                                        </p:attrNameLst>
                                      </p:cBhvr>
                                      <p:to>
                                        <p:strVal val="visible"/>
                                      </p:to>
                                    </p:set>
                                    <p:animEffect transition="in" filter="box(out)">
                                      <p:cBhvr>
                                        <p:cTn id="21" dur="500"/>
                                        <p:tgtEl>
                                          <p:spTgt spid="1947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19475">
                                            <p:txEl>
                                              <p:pRg st="0" end="0"/>
                                            </p:txEl>
                                          </p:spTgt>
                                        </p:tgtEl>
                                        <p:attrNameLst>
                                          <p:attrName>style.visibility</p:attrName>
                                        </p:attrNameLst>
                                      </p:cBhvr>
                                      <p:to>
                                        <p:strVal val="visible"/>
                                      </p:to>
                                    </p:set>
                                    <p:animEffect transition="in" filter="box(out)">
                                      <p:cBhvr>
                                        <p:cTn id="26" dur="500"/>
                                        <p:tgtEl>
                                          <p:spTgt spid="19475">
                                            <p:txEl>
                                              <p:pRg st="0" end="2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19478">
                                            <p:txEl>
                                              <p:pRg st="0" end="0"/>
                                            </p:txEl>
                                          </p:spTgt>
                                        </p:tgtEl>
                                        <p:attrNameLst>
                                          <p:attrName>style.visibility</p:attrName>
                                        </p:attrNameLst>
                                      </p:cBhvr>
                                      <p:to>
                                        <p:strVal val="visible"/>
                                      </p:to>
                                    </p:set>
                                    <p:animEffect transition="in" filter="box(out)">
                                      <p:cBhvr>
                                        <p:cTn id="31" dur="500"/>
                                        <p:tgtEl>
                                          <p:spTgt spid="19478">
                                            <p:txEl>
                                              <p:pRg st="0" end="8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advAuto="1000" build="p"/>
      <p:bldP spid="19469" grpId="0" build="p"/>
      <p:bldP spid="19471" grpId="0" advAuto="1000" build="p"/>
      <p:bldP spid="19472" grpId="0"/>
      <p:bldP spid="19475" grpId="0" build="p"/>
      <p:bldP spid="1947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34620" y="529590"/>
            <a:ext cx="11923395" cy="61321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45858" name="矩形 4"/>
          <p:cNvSpPr/>
          <p:nvPr/>
        </p:nvSpPr>
        <p:spPr bwMode="auto">
          <a:xfrm>
            <a:off x="1183640" y="1464945"/>
            <a:ext cx="10306050" cy="4397375"/>
          </a:xfrm>
          <a:prstGeom prst="rect">
            <a:avLst/>
          </a:prstGeom>
          <a:noFill/>
          <a:ln w="0">
            <a:noFill/>
          </a:ln>
        </p:spPr>
        <p:txBody>
          <a:bodyPr vert="horz" wrap="square" lIns="91440" tIns="45720" rIns="91440" bIns="45720" numCol="1" anchor="t">
            <a:spAutoFit/>
          </a:bodyPr>
          <a:lstStyle/>
          <a:p>
            <a:pPr marL="0" indent="0" algn="l" defTabSz="914400" eaLnBrk="1" fontAlgn="base" latinLnBrk="0" hangingPunct="1">
              <a:lnSpc>
                <a:spcPct val="100000"/>
              </a:lnSpc>
              <a:spcBef>
                <a:spcPts val="0"/>
              </a:spcBef>
              <a:spcAft>
                <a:spcPts val="0"/>
              </a:spcAft>
              <a:buFontTx/>
              <a:buNone/>
              <a:defRPr sz="1800"/>
            </a:pPr>
            <a:r>
              <a:rPr lang="zh-CN" altLang="en-US" sz="2800" b="1" i="0" strike="noStrike" cap="none">
                <a:ln w="9525" cap="flat" cmpd="sng">
                  <a:noFill/>
                </a:ln>
                <a:solidFill>
                  <a:schemeClr val="bg2"/>
                </a:solidFill>
                <a:latin typeface="Arial" panose="020B0604020202020204" pitchFamily="34" charset="0"/>
                <a:ea typeface="楷体_GB2312" charset="0"/>
                <a:cs typeface="+mn-cs"/>
              </a:rPr>
              <a:t>一、研究对象</a:t>
            </a:r>
            <a:endParaRPr lang="ko-KR" altLang="en-US" sz="2800" b="1" i="0" strike="noStrike" cap="none">
              <a:ln w="9525" cap="flat" cmpd="sng">
                <a:noFill/>
              </a:ln>
              <a:solidFill>
                <a:schemeClr val="bg2"/>
              </a:solidFill>
              <a:latin typeface="Arial" panose="020B0604020202020204" pitchFamily="34" charset="0"/>
              <a:ea typeface="楷体_GB2312" charset="0"/>
              <a:cs typeface="+mn-cs"/>
            </a:endParaRPr>
          </a:p>
          <a:p>
            <a:pPr marL="0" indent="0" algn="l" defTabSz="914400" eaLnBrk="1" fontAlgn="base" latinLnBrk="0" hangingPunct="1">
              <a:lnSpc>
                <a:spcPct val="150000"/>
              </a:lnSpc>
              <a:spcBef>
                <a:spcPts val="0"/>
              </a:spcBef>
              <a:spcAft>
                <a:spcPts val="0"/>
              </a:spcAft>
              <a:buFontTx/>
              <a:buNone/>
              <a:defRPr sz="1800"/>
            </a:pPr>
            <a:r>
              <a:rPr lang="zh-CN" altLang="en-US" sz="2400" b="0" i="0" strike="noStrike" cap="none">
                <a:ln w="9525" cap="flat" cmpd="sng">
                  <a:noFill/>
                </a:ln>
                <a:solidFill>
                  <a:schemeClr val="tx1"/>
                </a:solidFill>
                <a:latin typeface="Arial" panose="020B0604020202020204" pitchFamily="34" charset="0"/>
                <a:ea typeface="楷体_GB2312" charset="0"/>
                <a:cs typeface="+mn-cs"/>
              </a:rPr>
              <a:t>       </a:t>
            </a:r>
            <a:r>
              <a:rPr lang="zh-CN" altLang="en-US" sz="2800" b="1" i="0" strike="noStrike" cap="none">
                <a:ln w="9525" cap="flat" cmpd="sng">
                  <a:noFill/>
                </a:ln>
                <a:solidFill>
                  <a:schemeClr val="tx1"/>
                </a:solidFill>
                <a:latin typeface="Arial" panose="020B0604020202020204" pitchFamily="34" charset="0"/>
                <a:ea typeface="楷体_GB2312" charset="0"/>
                <a:cs typeface="+mn-cs"/>
              </a:rPr>
              <a:t>线性代数是</a:t>
            </a:r>
            <a:r>
              <a:rPr lang="zh-CN" altLang="en-US" sz="2800" b="1" i="0" strike="noStrike" cap="none">
                <a:ln w="9525" cap="flat" cmpd="sng">
                  <a:noFill/>
                </a:ln>
                <a:solidFill>
                  <a:schemeClr val="bg2"/>
                </a:solidFill>
                <a:latin typeface="Arial" panose="020B0604020202020204" pitchFamily="34" charset="0"/>
                <a:ea typeface="楷体_GB2312" charset="0"/>
                <a:cs typeface="+mn-cs"/>
              </a:rPr>
              <a:t>代数学</a:t>
            </a:r>
            <a:r>
              <a:rPr lang="zh-CN" altLang="en-US" sz="2800" b="1" i="0" strike="noStrike" cap="none">
                <a:ln w="9525" cap="flat" cmpd="sng">
                  <a:noFill/>
                </a:ln>
                <a:solidFill>
                  <a:schemeClr val="tx1"/>
                </a:solidFill>
                <a:latin typeface="Arial" panose="020B0604020202020204" pitchFamily="34" charset="0"/>
                <a:ea typeface="楷体_GB2312" charset="0"/>
                <a:cs typeface="+mn-cs"/>
              </a:rPr>
              <a:t>的一个分支，主要处理</a:t>
            </a:r>
            <a:r>
              <a:rPr lang="zh-CN" altLang="en-US" sz="2800" b="1" i="0" strike="noStrike" cap="none">
                <a:ln w="9525" cap="flat" cmpd="sng">
                  <a:noFill/>
                </a:ln>
                <a:solidFill>
                  <a:schemeClr val="bg2"/>
                </a:solidFill>
                <a:latin typeface="Arial" panose="020B0604020202020204" pitchFamily="34" charset="0"/>
                <a:ea typeface="楷体_GB2312" charset="0"/>
                <a:cs typeface="+mn-cs"/>
              </a:rPr>
              <a:t>线性关系</a:t>
            </a:r>
            <a:r>
              <a:rPr lang="zh-CN" altLang="en-US" sz="2800" b="1" i="0" strike="noStrike" cap="none">
                <a:ln w="9525" cap="flat" cmpd="sng">
                  <a:noFill/>
                </a:ln>
                <a:solidFill>
                  <a:schemeClr val="tx1"/>
                </a:solidFill>
                <a:latin typeface="Arial" panose="020B0604020202020204" pitchFamily="34" charset="0"/>
                <a:ea typeface="楷体_GB2312" charset="0"/>
                <a:cs typeface="+mn-cs"/>
              </a:rPr>
              <a:t>问题，即</a:t>
            </a:r>
            <a:r>
              <a:rPr lang="zh-CN" altLang="en-US" sz="2800" b="1" i="0" strike="noStrike" cap="none">
                <a:ln w="9525" cap="flat" cmpd="sng">
                  <a:noFill/>
                </a:ln>
                <a:solidFill>
                  <a:schemeClr val="tx1"/>
                </a:solidFill>
                <a:latin typeface="宋体" panose="02010600030101010101" pitchFamily="2" charset="-122"/>
                <a:ea typeface="楷体_GB2312" charset="0"/>
                <a:cs typeface="+mn-cs"/>
              </a:rPr>
              <a:t>线性空间、线性变换和有限维的线性方程组。</a:t>
            </a:r>
            <a:endParaRPr lang="ko-KR" altLang="en-US" sz="2800" b="1" i="0" strike="noStrike" cap="none">
              <a:ln w="9525" cap="flat" cmpd="sng">
                <a:noFill/>
              </a:ln>
              <a:solidFill>
                <a:schemeClr val="tx1"/>
              </a:solidFill>
              <a:latin typeface="宋体" panose="02010600030101010101" pitchFamily="2" charset="-122"/>
              <a:ea typeface="楷体_GB2312" charset="0"/>
              <a:cs typeface="+mn-cs"/>
            </a:endParaRPr>
          </a:p>
          <a:p>
            <a:pPr marL="0" indent="0" algn="l" defTabSz="914400" eaLnBrk="1" fontAlgn="base" latinLnBrk="0" hangingPunct="1">
              <a:lnSpc>
                <a:spcPct val="150000"/>
              </a:lnSpc>
              <a:spcBef>
                <a:spcPts val="0"/>
              </a:spcBef>
              <a:spcAft>
                <a:spcPts val="0"/>
              </a:spcAft>
              <a:buFontTx/>
              <a:buNone/>
              <a:defRPr sz="1800"/>
            </a:pPr>
            <a:r>
              <a:rPr lang="zh-CN" altLang="en-US" sz="2800" b="1" i="0" strike="noStrike" cap="none">
                <a:ln w="9525" cap="flat" cmpd="sng">
                  <a:noFill/>
                </a:ln>
                <a:solidFill>
                  <a:schemeClr val="tx1"/>
                </a:solidFill>
                <a:latin typeface="Arial" panose="020B0604020202020204" pitchFamily="34" charset="0"/>
                <a:ea typeface="楷体_GB2312" charset="0"/>
                <a:cs typeface="+mn-cs"/>
              </a:rPr>
              <a:t>      </a:t>
            </a:r>
            <a:r>
              <a:rPr lang="zh-CN" altLang="en-US" sz="2800" b="1" i="0" strike="noStrike" cap="none">
                <a:ln w="9525" cap="flat" cmpd="sng">
                  <a:noFill/>
                </a:ln>
                <a:solidFill>
                  <a:schemeClr val="tx1"/>
                </a:solidFill>
                <a:latin typeface="Arial" panose="020B0604020202020204" pitchFamily="34" charset="0"/>
                <a:ea typeface="楷体_GB2312" charset="0"/>
                <a:cs typeface="+mn-cs"/>
              </a:rPr>
              <a:t>线性关系意即数学对象之间的关系是以一次形式来表达的。例如，在解析几何里，平面上直线的方程是二元一次方程；空间平面的方程是三元一次方程，而空间直线视为两个平面相交，由两个三元一次方程所组成的方程组来表示。</a:t>
            </a:r>
            <a:endParaRPr lang="ko-KR" altLang="en-US" sz="2800" b="1" i="0" strike="noStrike" cap="none">
              <a:ln w="9525" cap="flat" cmpd="sng">
                <a:noFill/>
              </a:ln>
              <a:solidFill>
                <a:schemeClr val="tx1"/>
              </a:solidFill>
              <a:latin typeface="Arial" panose="020B0604020202020204" pitchFamily="34" charset="0"/>
              <a:ea typeface="楷体_GB2312" charset="0"/>
              <a:cs typeface="+mn-cs"/>
            </a:endParaRPr>
          </a:p>
        </p:txBody>
      </p:sp>
      <p:sp>
        <p:nvSpPr>
          <p:cNvPr id="593922" name="TextBox 5"/>
          <p:cNvSpPr txBox="1"/>
          <p:nvPr/>
        </p:nvSpPr>
        <p:spPr>
          <a:xfrm>
            <a:off x="4166870" y="356235"/>
            <a:ext cx="3858260" cy="584200"/>
          </a:xfrm>
          <a:prstGeom prst="rect">
            <a:avLst/>
          </a:prstGeom>
          <a:noFill/>
          <a:ln w="0">
            <a:noFill/>
          </a:ln>
        </p:spPr>
        <p:txBody>
          <a:bodyPr vert="horz" wrap="square" lIns="91440" tIns="45720" rIns="91440" bIns="45720" numCol="1" anchor="t">
            <a:spAutoFit/>
          </a:bodyPr>
          <a:lstStyle/>
          <a:p>
            <a:pPr marL="0" indent="0" algn="ctr" defTabSz="914400" eaLnBrk="1" latinLnBrk="0" hangingPunct="1">
              <a:lnSpc>
                <a:spcPct val="100000"/>
              </a:lnSpc>
              <a:spcBef>
                <a:spcPts val="0"/>
              </a:spcBef>
              <a:spcAft>
                <a:spcPts val="0"/>
              </a:spcAft>
              <a:buFontTx/>
              <a:buNone/>
            </a:pPr>
            <a:r>
              <a:rPr lang="zh-CN" altLang="en-US" sz="3200" b="1">
                <a:solidFill>
                  <a:schemeClr val="bg2"/>
                </a:solidFill>
                <a:latin typeface="Arial" panose="020B0604020202020204" pitchFamily="34" charset="0"/>
                <a:ea typeface="楷体_GB2312" charset="0"/>
              </a:rPr>
              <a:t>基础介绍</a:t>
            </a:r>
            <a:endParaRPr lang="ko-KR" altLang="en-US" sz="3200" b="1">
              <a:solidFill>
                <a:schemeClr val="bg2"/>
              </a:solidFill>
              <a:latin typeface="Arial" panose="020B0604020202020204" pitchFamily="34" charset="0"/>
              <a:ea typeface="楷体_GB2312" charset="0"/>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45858" name="矩形 4"/>
          <p:cNvSpPr/>
          <p:nvPr/>
        </p:nvSpPr>
        <p:spPr bwMode="auto">
          <a:xfrm>
            <a:off x="1504315" y="1718945"/>
            <a:ext cx="9414510" cy="2459990"/>
          </a:xfrm>
          <a:prstGeom prst="rect">
            <a:avLst/>
          </a:prstGeom>
          <a:noFill/>
          <a:ln w="0">
            <a:noFill/>
          </a:ln>
        </p:spPr>
        <p:txBody>
          <a:bodyPr vert="horz" wrap="square" lIns="91440" tIns="45720" rIns="91440" bIns="45720" numCol="1" anchor="t">
            <a:spAutoFit/>
          </a:bodyPr>
          <a:lstStyle/>
          <a:p>
            <a:pPr marL="0" indent="0" algn="l" defTabSz="914400" eaLnBrk="1" fontAlgn="base" latinLnBrk="0" hangingPunct="1">
              <a:lnSpc>
                <a:spcPct val="100000"/>
              </a:lnSpc>
              <a:spcBef>
                <a:spcPts val="0"/>
              </a:spcBef>
              <a:spcAft>
                <a:spcPts val="0"/>
              </a:spcAft>
              <a:buFontTx/>
              <a:buNone/>
              <a:defRPr sz="1800"/>
            </a:pPr>
            <a:endParaRPr lang="ko-KR" altLang="en-US" sz="2800" b="0" i="0" strike="noStrike" cap="none">
              <a:ln w="9525" cap="flat" cmpd="sng">
                <a:noFill/>
              </a:ln>
              <a:solidFill>
                <a:schemeClr val="bg2"/>
              </a:solidFill>
              <a:latin typeface="Arial" panose="020B0604020202020204" pitchFamily="34" charset="0"/>
              <a:ea typeface="楷体_GB2312" charset="0"/>
              <a:cs typeface="+mn-cs"/>
            </a:endParaRPr>
          </a:p>
          <a:p>
            <a:pPr marL="0" indent="0" algn="l" defTabSz="914400" eaLnBrk="1" fontAlgn="base" latinLnBrk="0" hangingPunct="1">
              <a:lnSpc>
                <a:spcPct val="150000"/>
              </a:lnSpc>
              <a:spcBef>
                <a:spcPts val="0"/>
              </a:spcBef>
              <a:spcAft>
                <a:spcPts val="0"/>
              </a:spcAft>
              <a:buFontTx/>
              <a:buNone/>
              <a:defRPr sz="1800"/>
            </a:pPr>
            <a:r>
              <a:rPr lang="zh-CN" altLang="en-US" sz="2400" b="0" i="0" strike="noStrike" cap="none">
                <a:ln w="9525" cap="flat" cmpd="sng">
                  <a:noFill/>
                </a:ln>
                <a:solidFill>
                  <a:schemeClr val="tx1"/>
                </a:solidFill>
                <a:latin typeface="Arial" panose="020B0604020202020204" pitchFamily="34" charset="0"/>
                <a:ea typeface="楷体_GB2312" charset="0"/>
                <a:cs typeface="+mn-cs"/>
              </a:rPr>
              <a:t>      </a:t>
            </a:r>
            <a:r>
              <a:rPr lang="zh-CN" altLang="en-US" sz="2800" b="1" i="0" strike="noStrike" cap="none">
                <a:ln w="9525" cap="flat" cmpd="sng">
                  <a:noFill/>
                </a:ln>
                <a:solidFill>
                  <a:schemeClr val="tx1"/>
                </a:solidFill>
                <a:latin typeface="Arial" panose="020B0604020202020204" pitchFamily="34" charset="0"/>
                <a:ea typeface="楷体_GB2312" charset="0"/>
                <a:cs typeface="+mn-cs"/>
              </a:rPr>
              <a:t>含有</a:t>
            </a:r>
            <a:r>
              <a:rPr lang="zh-CN" altLang="en-US" sz="2800" b="1" i="0" strike="noStrike" cap="none">
                <a:ln w="9525" cap="flat" cmpd="sng">
                  <a:noFill/>
                </a:ln>
                <a:solidFill>
                  <a:schemeClr val="tx1"/>
                </a:solidFill>
                <a:latin typeface="Arial" panose="020B0604020202020204" pitchFamily="34" charset="0"/>
                <a:ea typeface="楷体_GB2312" charset="0"/>
                <a:cs typeface="+mn-cs"/>
              </a:rPr>
              <a:t> </a:t>
            </a:r>
            <a:r>
              <a:rPr lang="en-US" altLang="zh-CN" sz="2800" b="1" i="1" strike="noStrike" cap="none">
                <a:ln w="9525" cap="flat" cmpd="sng">
                  <a:noFill/>
                </a:ln>
                <a:solidFill>
                  <a:schemeClr val="tx1"/>
                </a:solidFill>
                <a:latin typeface="Times New Roman" panose="02020603050405020304" pitchFamily="18" charset="0"/>
                <a:ea typeface="楷体_GB2312" charset="0"/>
                <a:cs typeface="Times New Roman" panose="02020603050405020304" pitchFamily="18" charset="0"/>
              </a:rPr>
              <a:t>n</a:t>
            </a:r>
            <a:r>
              <a:rPr lang="zh-CN" altLang="en-US" sz="2800" b="1" i="0" strike="noStrike" cap="none">
                <a:ln w="9525" cap="flat" cmpd="sng">
                  <a:noFill/>
                </a:ln>
                <a:solidFill>
                  <a:schemeClr val="tx1"/>
                </a:solidFill>
                <a:latin typeface="Arial" panose="020B0604020202020204" pitchFamily="34" charset="0"/>
                <a:ea typeface="楷体_GB2312" charset="0"/>
                <a:cs typeface="+mn-cs"/>
              </a:rPr>
              <a:t>个未知量的一次方程称为线性方程。关于变量是一次的函数称为线性函数。线性关系问题简称线性问题。解线性方程组的问题是最简单的线性问题。</a:t>
            </a:r>
            <a:endParaRPr lang="ko-KR" altLang="en-US" sz="2800" b="1" i="0" strike="noStrike" cap="none">
              <a:ln w="9525" cap="flat" cmpd="sng">
                <a:noFill/>
              </a:ln>
              <a:solidFill>
                <a:schemeClr val="tx1"/>
              </a:solidFill>
              <a:latin typeface="Arial" panose="020B0604020202020204" pitchFamily="34" charset="0"/>
              <a:ea typeface="楷体_GB2312" charset="0"/>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95969" name="Rectangle 2"/>
          <p:cNvSpPr/>
          <p:nvPr/>
        </p:nvSpPr>
        <p:spPr>
          <a:xfrm>
            <a:off x="1003935" y="1072515"/>
            <a:ext cx="10201275" cy="4458970"/>
          </a:xfrm>
          <a:prstGeom prst="rect">
            <a:avLst/>
          </a:prstGeom>
          <a:noFill/>
          <a:ln w="0">
            <a:noFill/>
          </a:ln>
        </p:spPr>
        <p:txBody>
          <a:bodyPr vert="horz" wrap="square" lIns="91440" tIns="45720" rIns="91440" bIns="45720" numCol="1" anchor="ctr">
            <a:spAutoFit/>
          </a:bodyPr>
          <a:lstStyle/>
          <a:p>
            <a:pPr marL="0" indent="0" algn="l" defTabSz="914400" eaLnBrk="0" latinLnBrk="0" hangingPunct="0">
              <a:lnSpc>
                <a:spcPct val="100000"/>
              </a:lnSpc>
              <a:spcBef>
                <a:spcPts val="0"/>
              </a:spcBef>
              <a:spcAft>
                <a:spcPts val="0"/>
              </a:spcAft>
              <a:buFontTx/>
              <a:buNone/>
            </a:pPr>
            <a:r>
              <a:rPr lang="zh-CN" altLang="en-US" sz="3200" b="1">
                <a:solidFill>
                  <a:schemeClr val="bg2"/>
                </a:solidFill>
                <a:latin typeface="Arial" panose="020B0604020202020204" pitchFamily="34" charset="0"/>
                <a:ea typeface="楷体_GB2312" charset="0"/>
              </a:rPr>
              <a:t>二、历史与发展</a:t>
            </a:r>
            <a:endParaRPr lang="ko-KR" altLang="en-US" sz="3200" b="1">
              <a:solidFill>
                <a:schemeClr val="bg2"/>
              </a:solidFill>
              <a:latin typeface="Arial" panose="020B0604020202020204" pitchFamily="34" charset="0"/>
              <a:ea typeface="楷体_GB2312" charset="0"/>
            </a:endParaRPr>
          </a:p>
          <a:p>
            <a:pPr marL="0" indent="0" algn="l" defTabSz="914400" eaLnBrk="0" latinLnBrk="0" hangingPunct="0">
              <a:lnSpc>
                <a:spcPct val="150000"/>
              </a:lnSpc>
              <a:spcBef>
                <a:spcPts val="0"/>
              </a:spcBef>
              <a:spcAft>
                <a:spcPts val="0"/>
              </a:spcAft>
              <a:buFontTx/>
              <a:buNone/>
            </a:pPr>
            <a:r>
              <a:rPr lang="en-US" altLang="zh-CN" sz="2800">
                <a:latin typeface="Arial" panose="020B0604020202020204" pitchFamily="34" charset="0"/>
                <a:ea typeface="楷体_GB2312" charset="0"/>
              </a:rPr>
              <a:t>       </a:t>
            </a:r>
            <a:r>
              <a:rPr lang="zh-CN" altLang="en-US" sz="2800" b="1">
                <a:latin typeface="Arial" panose="020B0604020202020204" pitchFamily="34" charset="0"/>
                <a:ea typeface="楷体_GB2312" charset="0"/>
              </a:rPr>
              <a:t>线性代数作为一个独立的分支在</a:t>
            </a:r>
            <a:r>
              <a:rPr lang="en-US" altLang="zh-CN" sz="2800" b="1">
                <a:latin typeface="Arial" panose="020B0604020202020204" pitchFamily="34" charset="0"/>
                <a:ea typeface="楷体_GB2312" charset="0"/>
              </a:rPr>
              <a:t>20</a:t>
            </a:r>
            <a:r>
              <a:rPr lang="zh-CN" altLang="en-US" sz="2800" b="1">
                <a:latin typeface="Arial" panose="020B0604020202020204" pitchFamily="34" charset="0"/>
                <a:ea typeface="楷体_GB2312" charset="0"/>
              </a:rPr>
              <a:t>世纪才形成，而它的历史却非常久远。“</a:t>
            </a:r>
            <a:r>
              <a:rPr lang="zh-CN" altLang="en-US" sz="2800" b="1">
                <a:solidFill>
                  <a:schemeClr val="bg2"/>
                </a:solidFill>
                <a:latin typeface="Arial" panose="020B0604020202020204" pitchFamily="34" charset="0"/>
                <a:ea typeface="楷体_GB2312" charset="0"/>
              </a:rPr>
              <a:t>鸡兔同笼</a:t>
            </a:r>
            <a:r>
              <a:rPr lang="zh-CN" altLang="en-US" sz="2800" b="1">
                <a:latin typeface="Arial" panose="020B0604020202020204" pitchFamily="34" charset="0"/>
                <a:ea typeface="楷体_GB2312" charset="0"/>
              </a:rPr>
              <a:t>”问题就是一个简单的线性方程组求解的问题。最古老的线性问题是线性方程组的解法，在中国古代东汉年初成书的数学著作</a:t>
            </a:r>
            <a:r>
              <a:rPr lang="zh-CN" altLang="zh-CN" sz="2800" b="1">
                <a:latin typeface="Arial" panose="020B0604020202020204" pitchFamily="34" charset="0"/>
                <a:ea typeface="楷体_GB2312" charset="0"/>
              </a:rPr>
              <a:t>《</a:t>
            </a:r>
            <a:r>
              <a:rPr lang="zh-CN" altLang="en-US" sz="2800" b="1">
                <a:latin typeface="Arial" panose="020B0604020202020204" pitchFamily="34" charset="0"/>
                <a:ea typeface="楷体_GB2312" charset="0"/>
              </a:rPr>
              <a:t>九章算术</a:t>
            </a:r>
            <a:r>
              <a:rPr lang="zh-CN" altLang="zh-CN" sz="2800" b="1">
                <a:latin typeface="Arial" panose="020B0604020202020204" pitchFamily="34" charset="0"/>
                <a:ea typeface="楷体_GB2312" charset="0"/>
              </a:rPr>
              <a:t>·</a:t>
            </a:r>
            <a:r>
              <a:rPr lang="zh-CN" altLang="en-US" sz="2800" b="1">
                <a:latin typeface="Arial" panose="020B0604020202020204" pitchFamily="34" charset="0"/>
                <a:ea typeface="楷体_GB2312" charset="0"/>
              </a:rPr>
              <a:t>方程</a:t>
            </a:r>
            <a:r>
              <a:rPr lang="zh-CN" altLang="zh-CN" sz="2800" b="1">
                <a:latin typeface="Arial" panose="020B0604020202020204" pitchFamily="34" charset="0"/>
                <a:ea typeface="楷体_GB2312" charset="0"/>
              </a:rPr>
              <a:t>》</a:t>
            </a:r>
            <a:r>
              <a:rPr lang="zh-CN" altLang="en-US" sz="2800" b="1">
                <a:latin typeface="Arial" panose="020B0604020202020204" pitchFamily="34" charset="0"/>
                <a:ea typeface="楷体_GB2312" charset="0"/>
              </a:rPr>
              <a:t>章中，已经作了比较完整的叙述，其中所述方法实质上相当于现代的对方程组的增广矩阵的行施行初等变换，消去未知量的方法。</a:t>
            </a:r>
            <a:r>
              <a:rPr lang="zh-CN" altLang="en-US" sz="2800" b="1">
                <a:latin typeface="Arial" panose="020B0604020202020204" pitchFamily="34" charset="0"/>
                <a:ea typeface="楷体_GB2312" charset="0"/>
              </a:rPr>
              <a:t> </a:t>
            </a:r>
            <a:endParaRPr lang="ko-KR" altLang="en-US" sz="2800" b="1">
              <a:latin typeface="Arial" panose="020B0604020202020204" pitchFamily="34" charset="0"/>
              <a:ea typeface="楷体_GB2312" charset="0"/>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96993" name="矩形 3"/>
          <p:cNvSpPr/>
          <p:nvPr/>
        </p:nvSpPr>
        <p:spPr>
          <a:xfrm>
            <a:off x="1645920" y="880745"/>
            <a:ext cx="9415780" cy="2675255"/>
          </a:xfrm>
          <a:prstGeom prst="rect">
            <a:avLst/>
          </a:prstGeom>
          <a:noFill/>
          <a:ln w="0">
            <a:noFill/>
          </a:ln>
        </p:spPr>
        <p:txBody>
          <a:bodyPr vert="horz" wrap="square" lIns="91440" tIns="45720" rIns="91440" bIns="45720" numCol="1" anchor="t">
            <a:spAutoFit/>
          </a:bodyPr>
          <a:lstStyle/>
          <a:p>
            <a:pPr marL="0" indent="0" algn="l" defTabSz="914400" eaLnBrk="1" latinLnBrk="0" hangingPunct="1">
              <a:lnSpc>
                <a:spcPct val="150000"/>
              </a:lnSpc>
              <a:spcBef>
                <a:spcPts val="0"/>
              </a:spcBef>
              <a:spcAft>
                <a:spcPts val="0"/>
              </a:spcAft>
              <a:buFontTx/>
              <a:buNone/>
            </a:pPr>
            <a:r>
              <a:rPr lang="zh-CN" altLang="en-US" sz="2800">
                <a:latin typeface="Arial" panose="020B0604020202020204" pitchFamily="34" charset="0"/>
                <a:ea typeface="楷体_GB2312" charset="0"/>
              </a:rPr>
              <a:t>       </a:t>
            </a:r>
            <a:r>
              <a:rPr lang="zh-CN" altLang="en-US" sz="2800" b="1">
                <a:latin typeface="Arial" panose="020B0604020202020204" pitchFamily="34" charset="0"/>
                <a:ea typeface="楷体_GB2312" charset="0"/>
              </a:rPr>
              <a:t>由于法国数学家</a:t>
            </a:r>
            <a:r>
              <a:rPr lang="zh-CN" altLang="en-US" sz="2800" b="1">
                <a:solidFill>
                  <a:schemeClr val="bg2"/>
                </a:solidFill>
                <a:latin typeface="Arial" panose="020B0604020202020204" pitchFamily="34" charset="0"/>
                <a:ea typeface="楷体_GB2312" charset="0"/>
              </a:rPr>
              <a:t>费马（</a:t>
            </a:r>
            <a:r>
              <a:rPr lang="en-US" altLang="zh-CN" sz="2800">
                <a:latin typeface="Arial" panose="020B0604020202020204" pitchFamily="34" charset="0"/>
                <a:ea typeface="楷体_GB2312" charset="0"/>
              </a:rPr>
              <a:t>1601-1665</a:t>
            </a:r>
            <a:r>
              <a:rPr lang="zh-CN" altLang="en-US" sz="2800">
                <a:latin typeface="Arial" panose="020B0604020202020204" pitchFamily="34" charset="0"/>
                <a:ea typeface="楷体_GB2312" charset="0"/>
              </a:rPr>
              <a:t>）</a:t>
            </a:r>
            <a:r>
              <a:rPr lang="zh-CN" altLang="en-US" sz="2800" b="1">
                <a:latin typeface="Arial" panose="020B0604020202020204" pitchFamily="34" charset="0"/>
                <a:ea typeface="楷体_GB2312" charset="0"/>
              </a:rPr>
              <a:t>和</a:t>
            </a:r>
            <a:r>
              <a:rPr lang="zh-CN" altLang="en-US" sz="2800" b="1">
                <a:solidFill>
                  <a:schemeClr val="bg2"/>
                </a:solidFill>
                <a:latin typeface="Arial" panose="020B0604020202020204" pitchFamily="34" charset="0"/>
                <a:ea typeface="楷体_GB2312" charset="0"/>
              </a:rPr>
              <a:t>笛卡儿（</a:t>
            </a:r>
            <a:r>
              <a:rPr lang="en-US" altLang="zh-CN" sz="2800">
                <a:latin typeface="Arial" panose="020B0604020202020204" pitchFamily="34" charset="0"/>
                <a:ea typeface="楷体_GB2312" charset="0"/>
              </a:rPr>
              <a:t>1596-1650</a:t>
            </a:r>
            <a:r>
              <a:rPr lang="zh-CN" altLang="en-US" sz="2800">
                <a:latin typeface="Arial" panose="020B0604020202020204" pitchFamily="34" charset="0"/>
                <a:ea typeface="楷体_GB2312" charset="0"/>
              </a:rPr>
              <a:t>）</a:t>
            </a:r>
            <a:r>
              <a:rPr lang="zh-CN" altLang="en-US" sz="2800" b="1">
                <a:latin typeface="Arial" panose="020B0604020202020204" pitchFamily="34" charset="0"/>
                <a:ea typeface="楷体_GB2312" charset="0"/>
              </a:rPr>
              <a:t>的工作，现代意义的线性代数基本上出现于十七世纪。直到十八世纪末，线性代数的领域还只限于平面与空间。十九世纪上半叶才完成了到</a:t>
            </a:r>
            <a:r>
              <a:rPr lang="en-US" altLang="zh-CN" sz="2800" b="1">
                <a:latin typeface="Arial" panose="020B0604020202020204" pitchFamily="34" charset="0"/>
                <a:ea typeface="楷体_GB2312" charset="0"/>
              </a:rPr>
              <a:t>n</a:t>
            </a:r>
            <a:r>
              <a:rPr lang="zh-CN" altLang="en-US" sz="2800" b="1">
                <a:latin typeface="Arial" panose="020B0604020202020204" pitchFamily="34" charset="0"/>
                <a:ea typeface="楷体_GB2312" charset="0"/>
              </a:rPr>
              <a:t>维</a:t>
            </a:r>
            <a:r>
              <a:rPr lang="zh-CN" altLang="en-US" sz="2800" b="1">
                <a:solidFill>
                  <a:schemeClr val="bg2"/>
                </a:solidFill>
                <a:latin typeface="Arial" panose="020B0604020202020204" pitchFamily="34" charset="0"/>
                <a:ea typeface="楷体_GB2312" charset="0"/>
              </a:rPr>
              <a:t>线性空间</a:t>
            </a:r>
            <a:r>
              <a:rPr lang="zh-CN" altLang="en-US" sz="2800" b="1">
                <a:latin typeface="Arial" panose="020B0604020202020204" pitchFamily="34" charset="0"/>
                <a:ea typeface="楷体_GB2312" charset="0"/>
              </a:rPr>
              <a:t>的过渡。</a:t>
            </a:r>
            <a:endParaRPr lang="ko-KR" altLang="en-US" sz="2800" b="1">
              <a:latin typeface="Arial" panose="020B0604020202020204" pitchFamily="34" charset="0"/>
              <a:ea typeface="楷体_GB2312" charset="0"/>
            </a:endParaRPr>
          </a:p>
        </p:txBody>
      </p:sp>
      <p:sp>
        <p:nvSpPr>
          <p:cNvPr id="596994" name="矩形 4"/>
          <p:cNvSpPr/>
          <p:nvPr/>
        </p:nvSpPr>
        <p:spPr>
          <a:xfrm>
            <a:off x="1541780" y="3898900"/>
            <a:ext cx="9573895" cy="2029460"/>
          </a:xfrm>
          <a:prstGeom prst="rect">
            <a:avLst/>
          </a:prstGeom>
          <a:noFill/>
          <a:ln w="0">
            <a:noFill/>
          </a:ln>
        </p:spPr>
        <p:txBody>
          <a:bodyPr vert="horz" wrap="square" lIns="91440" tIns="45720" rIns="91440" bIns="45720" numCol="1" anchor="t">
            <a:spAutoFit/>
          </a:bodyPr>
          <a:lstStyle/>
          <a:p>
            <a:pPr marL="0" indent="0" algn="l" defTabSz="914400" eaLnBrk="1" latinLnBrk="0" hangingPunct="1">
              <a:lnSpc>
                <a:spcPct val="150000"/>
              </a:lnSpc>
              <a:spcBef>
                <a:spcPts val="0"/>
              </a:spcBef>
              <a:spcAft>
                <a:spcPts val="0"/>
              </a:spcAft>
              <a:buFontTx/>
              <a:buNone/>
            </a:pPr>
            <a:r>
              <a:rPr lang="zh-CN" altLang="en-US" sz="2400" b="1">
                <a:latin typeface="Arial" panose="020B0604020202020204" pitchFamily="34" charset="0"/>
                <a:ea typeface="楷体_GB2312" charset="0"/>
              </a:rPr>
              <a:t>       </a:t>
            </a:r>
            <a:r>
              <a:rPr lang="zh-CN" altLang="en-US" sz="2800" b="1">
                <a:latin typeface="Arial" panose="020B0604020202020204" pitchFamily="34" charset="0"/>
                <a:ea typeface="楷体_GB2312" charset="0"/>
              </a:rPr>
              <a:t>随着研究线性方程组和变量的线性变换问题的深入，在</a:t>
            </a:r>
            <a:r>
              <a:rPr lang="en-US" altLang="zh-CN" sz="2800" b="1">
                <a:latin typeface="Arial" panose="020B0604020202020204" pitchFamily="34" charset="0"/>
                <a:ea typeface="楷体_GB2312" charset="0"/>
              </a:rPr>
              <a:t>18</a:t>
            </a:r>
            <a:r>
              <a:rPr lang="zh-CN" altLang="en-US" sz="2800" b="1">
                <a:latin typeface="Arial" panose="020B0604020202020204" pitchFamily="34" charset="0"/>
                <a:ea typeface="楷体_GB2312" charset="0"/>
              </a:rPr>
              <a:t>～</a:t>
            </a:r>
            <a:r>
              <a:rPr lang="en-US" altLang="zh-CN" sz="2800" b="1">
                <a:latin typeface="Arial" panose="020B0604020202020204" pitchFamily="34" charset="0"/>
                <a:ea typeface="楷体_GB2312" charset="0"/>
              </a:rPr>
              <a:t>19</a:t>
            </a:r>
            <a:r>
              <a:rPr lang="zh-CN" altLang="en-US" sz="2800" b="1">
                <a:latin typeface="Arial" panose="020B0604020202020204" pitchFamily="34" charset="0"/>
                <a:ea typeface="楷体_GB2312" charset="0"/>
              </a:rPr>
              <a:t>世纪期间先后产生行列式和矩阵的概念，为处理线性问题提供了有力的工具，从而推动了线性代数的发展。</a:t>
            </a:r>
            <a:endParaRPr lang="ko-KR" altLang="en-US" sz="2800" b="1">
              <a:latin typeface="Arial" panose="020B0604020202020204" pitchFamily="34" charset="0"/>
              <a:ea typeface="楷体_GB2312" charset="0"/>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 name="TextBox 5"/>
          <p:cNvSpPr txBox="1"/>
          <p:nvPr/>
        </p:nvSpPr>
        <p:spPr>
          <a:xfrm>
            <a:off x="2135505" y="1143000"/>
            <a:ext cx="6681470" cy="1640205"/>
          </a:xfrm>
          <a:prstGeom prst="rect">
            <a:avLst/>
          </a:prstGeom>
          <a:noFill/>
          <a:ln w="9525">
            <a:noFill/>
          </a:ln>
        </p:spPr>
        <p:txBody>
          <a:bodyPr anchor="t">
            <a:spAutoFit/>
          </a:bodyPr>
          <a:p>
            <a:pPr defTabSz="914400">
              <a:lnSpc>
                <a:spcPct val="90000"/>
              </a:lnSpc>
            </a:pPr>
            <a:endParaRPr lang="en-US" altLang="zh-CN" sz="2800" b="1" dirty="0">
              <a:solidFill>
                <a:srgbClr val="0000CC"/>
              </a:solidFill>
              <a:latin typeface="楷体_GB2312" pitchFamily="49" charset="-122"/>
              <a:ea typeface="楷体_GB2312" pitchFamily="49" charset="-122"/>
            </a:endParaRPr>
          </a:p>
          <a:p>
            <a:pPr defTabSz="914400">
              <a:lnSpc>
                <a:spcPct val="90000"/>
              </a:lnSpc>
            </a:pPr>
            <a:r>
              <a:rPr lang="en-US" altLang="zh-CN" sz="2800" dirty="0">
                <a:latin typeface="楷体_GB2312" pitchFamily="49" charset="-122"/>
                <a:ea typeface="楷体_GB2312" pitchFamily="49" charset="-122"/>
              </a:rPr>
              <a:t>•</a:t>
            </a:r>
            <a:r>
              <a:rPr lang="en-US" altLang="zh-CN" sz="2800" b="1" dirty="0">
                <a:solidFill>
                  <a:srgbClr val="FF0000"/>
                </a:solidFill>
                <a:latin typeface="楷体_GB2312" pitchFamily="49" charset="-122"/>
                <a:ea typeface="楷体_GB2312" pitchFamily="49" charset="-122"/>
              </a:rPr>
              <a:t> </a:t>
            </a:r>
            <a:r>
              <a:rPr lang="en-US" altLang="zh-CN" sz="2800" b="1" dirty="0">
                <a:solidFill>
                  <a:srgbClr val="0000CC"/>
                </a:solidFill>
                <a:latin typeface="楷体_GB2312" pitchFamily="49" charset="-122"/>
                <a:ea typeface="楷体_GB2312" pitchFamily="49" charset="-122"/>
              </a:rPr>
              <a:t>17</a:t>
            </a:r>
            <a:r>
              <a:rPr lang="zh-CN" altLang="en-US" sz="2800" b="1" dirty="0">
                <a:solidFill>
                  <a:srgbClr val="0000CC"/>
                </a:solidFill>
                <a:latin typeface="楷体_GB2312" pitchFamily="49" charset="-122"/>
                <a:ea typeface="楷体_GB2312" pitchFamily="49" charset="-122"/>
              </a:rPr>
              <a:t>世纪，德国数学家</a:t>
            </a:r>
            <a:r>
              <a:rPr lang="en-US" altLang="zh-CN" sz="2800" b="1" dirty="0">
                <a:solidFill>
                  <a:srgbClr val="0000CC"/>
                </a:solidFill>
                <a:latin typeface="楷体_GB2312" pitchFamily="49" charset="-122"/>
                <a:ea typeface="楷体_GB2312" pitchFamily="49" charset="-122"/>
              </a:rPr>
              <a:t>-</a:t>
            </a:r>
            <a:r>
              <a:rPr lang="zh-CN" altLang="en-US" sz="2800" b="1" dirty="0">
                <a:solidFill>
                  <a:schemeClr val="bg2"/>
                </a:solidFill>
                <a:latin typeface="楷体_GB2312" pitchFamily="49" charset="-122"/>
                <a:ea typeface="楷体_GB2312" pitchFamily="49" charset="-122"/>
              </a:rPr>
              <a:t>莱布尼兹</a:t>
            </a:r>
            <a:endParaRPr lang="en-US" altLang="zh-CN" sz="2800" b="1" dirty="0">
              <a:solidFill>
                <a:schemeClr val="bg2"/>
              </a:solidFill>
              <a:latin typeface="楷体_GB2312" pitchFamily="49" charset="-122"/>
              <a:ea typeface="楷体_GB2312" pitchFamily="49" charset="-122"/>
            </a:endParaRPr>
          </a:p>
          <a:p>
            <a:pPr defTabSz="914400">
              <a:lnSpc>
                <a:spcPct val="90000"/>
              </a:lnSpc>
            </a:pPr>
            <a:endParaRPr lang="en-US" altLang="zh-CN" sz="2800" dirty="0">
              <a:latin typeface="楷体_GB2312" pitchFamily="49" charset="-122"/>
              <a:ea typeface="楷体_GB2312" pitchFamily="49" charset="-122"/>
            </a:endParaRPr>
          </a:p>
          <a:p>
            <a:pPr defTabSz="914400">
              <a:lnSpc>
                <a:spcPct val="90000"/>
              </a:lnSpc>
            </a:pPr>
            <a:r>
              <a:rPr lang="en-US" altLang="zh-CN" sz="2800" b="1" dirty="0">
                <a:latin typeface="楷体_GB2312" pitchFamily="49" charset="-122"/>
                <a:ea typeface="楷体_GB2312" pitchFamily="49" charset="-122"/>
              </a:rPr>
              <a:t>      ——</a:t>
            </a:r>
            <a:r>
              <a:rPr lang="zh-CN" altLang="en-US" sz="2800" b="1" dirty="0">
                <a:latin typeface="楷体_GB2312" pitchFamily="49" charset="-122"/>
                <a:ea typeface="楷体_GB2312" pitchFamily="49" charset="-122"/>
              </a:rPr>
              <a:t>历史上最早使用行列式概念。</a:t>
            </a:r>
            <a:endParaRPr lang="zh-CN" altLang="en-US" sz="2800" b="1" dirty="0">
              <a:latin typeface="楷体_GB2312" pitchFamily="49" charset="-122"/>
              <a:ea typeface="楷体_GB2312" pitchFamily="49" charset="-122"/>
            </a:endParaRPr>
          </a:p>
        </p:txBody>
      </p:sp>
      <p:sp>
        <p:nvSpPr>
          <p:cNvPr id="7" name="TextBox 6"/>
          <p:cNvSpPr txBox="1"/>
          <p:nvPr/>
        </p:nvSpPr>
        <p:spPr>
          <a:xfrm>
            <a:off x="2135505" y="3030855"/>
            <a:ext cx="7682865" cy="1252855"/>
          </a:xfrm>
          <a:prstGeom prst="rect">
            <a:avLst/>
          </a:prstGeom>
          <a:noFill/>
          <a:ln w="9525">
            <a:noFill/>
          </a:ln>
        </p:spPr>
        <p:txBody>
          <a:bodyPr wrap="none" anchor="t">
            <a:spAutoFit/>
          </a:bodyPr>
          <a:p>
            <a:pPr>
              <a:lnSpc>
                <a:spcPct val="90000"/>
              </a:lnSpc>
            </a:pPr>
            <a:r>
              <a:rPr lang="en-US" altLang="zh-CN" sz="2800" dirty="0">
                <a:latin typeface="楷体_GB2312" pitchFamily="49" charset="-122"/>
                <a:ea typeface="楷体_GB2312" pitchFamily="49" charset="-122"/>
              </a:rPr>
              <a:t>• </a:t>
            </a:r>
            <a:r>
              <a:rPr lang="en-US" altLang="zh-CN" sz="2800" b="1" dirty="0">
                <a:solidFill>
                  <a:srgbClr val="0000CC"/>
                </a:solidFill>
                <a:latin typeface="楷体_GB2312" pitchFamily="49" charset="-122"/>
                <a:ea typeface="楷体_GB2312" pitchFamily="49" charset="-122"/>
              </a:rPr>
              <a:t>1750</a:t>
            </a:r>
            <a:r>
              <a:rPr lang="zh-CN" altLang="en-US" sz="2800" b="1" dirty="0">
                <a:solidFill>
                  <a:srgbClr val="0000CC"/>
                </a:solidFill>
                <a:latin typeface="楷体_GB2312" pitchFamily="49" charset="-122"/>
                <a:ea typeface="楷体_GB2312" pitchFamily="49" charset="-122"/>
              </a:rPr>
              <a:t>年，瑞士数学家</a:t>
            </a:r>
            <a:r>
              <a:rPr lang="en-US" altLang="zh-CN" sz="2800" b="1" dirty="0">
                <a:solidFill>
                  <a:srgbClr val="0000CC"/>
                </a:solidFill>
                <a:latin typeface="楷体_GB2312" pitchFamily="49" charset="-122"/>
                <a:ea typeface="楷体_GB2312" pitchFamily="49" charset="-122"/>
              </a:rPr>
              <a:t>-</a:t>
            </a:r>
            <a:r>
              <a:rPr lang="zh-CN" altLang="en-US" sz="2800" b="1" dirty="0">
                <a:solidFill>
                  <a:schemeClr val="bg2"/>
                </a:solidFill>
                <a:latin typeface="楷体_GB2312" pitchFamily="49" charset="-122"/>
                <a:ea typeface="楷体_GB2312" pitchFamily="49" charset="-122"/>
              </a:rPr>
              <a:t>克莱姆</a:t>
            </a:r>
            <a:r>
              <a:rPr lang="zh-CN" altLang="en-US" sz="2800" dirty="0">
                <a:latin typeface="楷体_GB2312" pitchFamily="49" charset="-122"/>
                <a:ea typeface="楷体_GB2312" pitchFamily="49" charset="-122"/>
              </a:rPr>
              <a:t>（</a:t>
            </a:r>
            <a:r>
              <a:rPr lang="zh-CN" altLang="en-US" sz="2800" b="1" dirty="0">
                <a:solidFill>
                  <a:srgbClr val="FF0000"/>
                </a:solidFill>
                <a:latin typeface="楷体_GB2312" pitchFamily="49" charset="-122"/>
                <a:ea typeface="楷体_GB2312" pitchFamily="49" charset="-122"/>
              </a:rPr>
              <a:t>克莱姆法则）</a:t>
            </a:r>
            <a:endParaRPr lang="en-US" altLang="zh-CN" sz="2800" b="1" dirty="0">
              <a:solidFill>
                <a:srgbClr val="FF0000"/>
              </a:solidFill>
              <a:latin typeface="楷体_GB2312" pitchFamily="49" charset="-122"/>
              <a:ea typeface="楷体_GB2312" pitchFamily="49" charset="-122"/>
            </a:endParaRPr>
          </a:p>
          <a:p>
            <a:pPr>
              <a:lnSpc>
                <a:spcPct val="90000"/>
              </a:lnSpc>
            </a:pPr>
            <a:endParaRPr lang="en-US" altLang="zh-CN" sz="2800" b="1" dirty="0">
              <a:solidFill>
                <a:srgbClr val="FF0000"/>
              </a:solidFill>
              <a:latin typeface="楷体_GB2312" pitchFamily="49" charset="-122"/>
              <a:ea typeface="楷体_GB2312" pitchFamily="49" charset="-122"/>
            </a:endParaRPr>
          </a:p>
          <a:p>
            <a:pPr>
              <a:lnSpc>
                <a:spcPct val="90000"/>
              </a:lnSpc>
            </a:pPr>
            <a:r>
              <a:rPr lang="en-US" altLang="zh-CN" sz="2800" dirty="0">
                <a:latin typeface="楷体_GB2312" pitchFamily="49" charset="-122"/>
                <a:ea typeface="楷体_GB2312" pitchFamily="49" charset="-122"/>
              </a:rPr>
              <a:t>      —</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用行列式解线性方程组的重要方法。</a:t>
            </a:r>
            <a:endParaRPr lang="en-US" altLang="zh-CN" sz="2800" b="1" dirty="0">
              <a:latin typeface="楷体_GB2312" pitchFamily="49" charset="-122"/>
              <a:ea typeface="楷体_GB2312" pitchFamily="49" charset="-122"/>
            </a:endParaRPr>
          </a:p>
        </p:txBody>
      </p:sp>
      <p:sp>
        <p:nvSpPr>
          <p:cNvPr id="8" name="TextBox 7"/>
          <p:cNvSpPr txBox="1"/>
          <p:nvPr/>
        </p:nvSpPr>
        <p:spPr>
          <a:xfrm>
            <a:off x="2135505" y="4500880"/>
            <a:ext cx="7875905" cy="1640205"/>
          </a:xfrm>
          <a:prstGeom prst="rect">
            <a:avLst/>
          </a:prstGeom>
          <a:noFill/>
          <a:ln w="9525">
            <a:noFill/>
          </a:ln>
        </p:spPr>
        <p:txBody>
          <a:bodyPr wrap="none" anchor="t">
            <a:spAutoFit/>
          </a:bodyPr>
          <a:p>
            <a:pPr>
              <a:lnSpc>
                <a:spcPct val="90000"/>
              </a:lnSpc>
            </a:pPr>
            <a:r>
              <a:rPr lang="en-US" altLang="zh-CN" sz="2800" dirty="0">
                <a:latin typeface="楷体_GB2312" pitchFamily="49" charset="-122"/>
                <a:ea typeface="楷体_GB2312" pitchFamily="49" charset="-122"/>
              </a:rPr>
              <a:t>•</a:t>
            </a:r>
            <a:r>
              <a:rPr lang="en-US" altLang="zh-CN" sz="2800" dirty="0">
                <a:solidFill>
                  <a:srgbClr val="0000CC"/>
                </a:solidFill>
                <a:latin typeface="楷体_GB2312" pitchFamily="49" charset="-122"/>
                <a:ea typeface="楷体_GB2312" pitchFamily="49" charset="-122"/>
              </a:rPr>
              <a:t> </a:t>
            </a:r>
            <a:r>
              <a:rPr lang="en-US" altLang="zh-CN" sz="2800" b="1" dirty="0">
                <a:solidFill>
                  <a:srgbClr val="0000CC"/>
                </a:solidFill>
                <a:latin typeface="楷体_GB2312" pitchFamily="49" charset="-122"/>
                <a:ea typeface="楷体_GB2312" pitchFamily="49" charset="-122"/>
              </a:rPr>
              <a:t>1772</a:t>
            </a:r>
            <a:r>
              <a:rPr lang="zh-CN" altLang="en-US" sz="2800" b="1" dirty="0">
                <a:solidFill>
                  <a:srgbClr val="0000CC"/>
                </a:solidFill>
                <a:latin typeface="楷体_GB2312" pitchFamily="49" charset="-122"/>
                <a:ea typeface="楷体_GB2312" pitchFamily="49" charset="-122"/>
              </a:rPr>
              <a:t>年，法国数学家</a:t>
            </a:r>
            <a:r>
              <a:rPr lang="en-US" altLang="zh-CN" sz="2800" b="1" dirty="0">
                <a:solidFill>
                  <a:srgbClr val="0000CC"/>
                </a:solidFill>
                <a:latin typeface="楷体_GB2312" pitchFamily="49" charset="-122"/>
                <a:ea typeface="楷体_GB2312" pitchFamily="49" charset="-122"/>
              </a:rPr>
              <a:t>-</a:t>
            </a:r>
            <a:r>
              <a:rPr lang="zh-CN" altLang="en-US" sz="2800" b="1" dirty="0">
                <a:solidFill>
                  <a:schemeClr val="bg2"/>
                </a:solidFill>
                <a:latin typeface="楷体_GB2312" pitchFamily="49" charset="-122"/>
                <a:ea typeface="楷体_GB2312" pitchFamily="49" charset="-122"/>
              </a:rPr>
              <a:t>范德蒙</a:t>
            </a:r>
            <a:endParaRPr lang="en-US" altLang="zh-CN" sz="2800" b="1" dirty="0">
              <a:solidFill>
                <a:schemeClr val="bg2"/>
              </a:solidFill>
              <a:latin typeface="楷体_GB2312" pitchFamily="49" charset="-122"/>
              <a:ea typeface="楷体_GB2312" pitchFamily="49" charset="-122"/>
            </a:endParaRPr>
          </a:p>
          <a:p>
            <a:pPr>
              <a:lnSpc>
                <a:spcPct val="90000"/>
              </a:lnSpc>
            </a:pPr>
            <a:endParaRPr lang="en-US" altLang="zh-CN" sz="2800" dirty="0">
              <a:latin typeface="楷体_GB2312" pitchFamily="49" charset="-122"/>
              <a:ea typeface="楷体_GB2312" pitchFamily="49" charset="-122"/>
            </a:endParaRPr>
          </a:p>
          <a:p>
            <a:pPr>
              <a:lnSpc>
                <a:spcPct val="90000"/>
              </a:lnSpc>
            </a:pPr>
            <a:r>
              <a:rPr lang="en-US" altLang="zh-CN" sz="2800" b="1" dirty="0">
                <a:latin typeface="楷体_GB2312" pitchFamily="49" charset="-122"/>
                <a:ea typeface="楷体_GB2312" pitchFamily="49" charset="-122"/>
              </a:rPr>
              <a:t>       ——</a:t>
            </a:r>
            <a:r>
              <a:rPr lang="zh-CN" altLang="en-US" sz="2800" b="1" dirty="0">
                <a:latin typeface="楷体_GB2312" pitchFamily="49" charset="-122"/>
                <a:ea typeface="楷体_GB2312" pitchFamily="49" charset="-122"/>
              </a:rPr>
              <a:t>对行列式做出连贯的逻辑阐述，行列</a:t>
            </a:r>
            <a:endParaRPr lang="en-US" altLang="zh-CN" sz="2800" b="1" dirty="0">
              <a:latin typeface="楷体_GB2312" pitchFamily="49" charset="-122"/>
              <a:ea typeface="楷体_GB2312" pitchFamily="49" charset="-122"/>
            </a:endParaRPr>
          </a:p>
          <a:p>
            <a:pPr>
              <a:lnSpc>
                <a:spcPct val="90000"/>
              </a:lnSpc>
            </a:pPr>
            <a:r>
              <a:rPr lang="zh-CN" altLang="en-US" sz="2800" b="1" dirty="0">
                <a:latin typeface="楷体_GB2312" pitchFamily="49" charset="-122"/>
                <a:ea typeface="楷体_GB2312" pitchFamily="49" charset="-122"/>
              </a:rPr>
              <a:t>式的理论脱离开线性方程组。</a:t>
            </a:r>
            <a:r>
              <a:rPr lang="en-US" altLang="zh-CN" sz="2800" b="1" dirty="0">
                <a:solidFill>
                  <a:srgbClr val="FF0000"/>
                </a:solidFill>
                <a:latin typeface="楷体_GB2312" pitchFamily="49" charset="-122"/>
                <a:ea typeface="楷体_GB2312" pitchFamily="49" charset="-122"/>
              </a:rPr>
              <a:t> </a:t>
            </a:r>
            <a:endParaRPr lang="en-US" altLang="zh-CN" sz="2800" b="1" dirty="0">
              <a:latin typeface="楷体_GB2312" pitchFamily="49" charset="-122"/>
              <a:ea typeface="楷体_GB2312" pitchFamily="49" charset="-122"/>
            </a:endParaRPr>
          </a:p>
        </p:txBody>
      </p:sp>
      <p:sp>
        <p:nvSpPr>
          <p:cNvPr id="5" name="矩形 4"/>
          <p:cNvSpPr/>
          <p:nvPr/>
        </p:nvSpPr>
        <p:spPr>
          <a:xfrm>
            <a:off x="2381250" y="643255"/>
            <a:ext cx="6072505" cy="534035"/>
          </a:xfrm>
          <a:prstGeom prst="rect">
            <a:avLst/>
          </a:prstGeom>
        </p:spPr>
        <p:txBody>
          <a:bodyPr>
            <a:spAutoFit/>
          </a:bodyPr>
          <a:lstStyle/>
          <a:p>
            <a:pPr marL="0" marR="0" lvl="0" indent="0" algn="l" defTabSz="914400" rtl="0" eaLnBrk="1" fontAlgn="base" latinLnBrk="0" hangingPunct="1">
              <a:lnSpc>
                <a:spcPct val="9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accent1">
                    <a:lumMod val="50000"/>
                  </a:schemeClr>
                </a:solidFill>
                <a:effectLst/>
                <a:uLnTx/>
                <a:uFillTx/>
                <a:latin typeface="楷体_GB2312" pitchFamily="49" charset="-122"/>
                <a:ea typeface="楷体_GB2312" pitchFamily="49" charset="-122"/>
                <a:cs typeface="+mn-cs"/>
              </a:rPr>
              <a:t>三、有重要贡献的数学家</a:t>
            </a:r>
            <a:endParaRPr kumimoji="0" lang="en-US" altLang="zh-CN" sz="3200" b="1" i="0" u="none" strike="noStrike" kern="1200" cap="none" spc="0" normalizeH="0" baseline="0" noProof="0" dirty="0">
              <a:ln>
                <a:noFill/>
              </a:ln>
              <a:solidFill>
                <a:schemeClr val="accent1">
                  <a:lumMod val="50000"/>
                </a:schemeClr>
              </a:solidFill>
              <a:effectLst/>
              <a:uLnTx/>
              <a:uFillTx/>
              <a:latin typeface="楷体_GB2312" pitchFamily="49" charset="-122"/>
              <a:ea typeface="楷体_GB2312" pitchFamily="49"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TextBox 7"/>
          <p:cNvSpPr txBox="1"/>
          <p:nvPr/>
        </p:nvSpPr>
        <p:spPr>
          <a:xfrm>
            <a:off x="2148840" y="3773805"/>
            <a:ext cx="8013700" cy="1297305"/>
          </a:xfrm>
          <a:prstGeom prst="rect">
            <a:avLst/>
          </a:prstGeom>
          <a:noFill/>
          <a:ln w="9525">
            <a:noFill/>
          </a:ln>
        </p:spPr>
        <p:txBody>
          <a:bodyPr vert="horz" wrap="square" lIns="91440" tIns="45720" rIns="91440" bIns="45720" numCol="1" anchor="t">
            <a:spAutoFit/>
          </a:bodyPr>
          <a:lstStyle/>
          <a:p>
            <a:pPr marL="0" indent="0" algn="l" defTabSz="914400" eaLnBrk="1" latinLnBrk="0" hangingPunct="1">
              <a:lnSpc>
                <a:spcPct val="90000"/>
              </a:lnSpc>
              <a:spcBef>
                <a:spcPts val="0"/>
              </a:spcBef>
              <a:spcAft>
                <a:spcPts val="0"/>
              </a:spcAft>
              <a:buFontTx/>
              <a:buNone/>
            </a:pPr>
            <a:r>
              <a:rPr lang="zh-CN" altLang="en-US" sz="2800" b="1">
                <a:solidFill>
                  <a:srgbClr val="0000CC"/>
                </a:solidFill>
                <a:latin typeface="楷体_GB2312" charset="0"/>
                <a:ea typeface="楷体_GB2312" charset="0"/>
              </a:rPr>
              <a:t>英国数学家</a:t>
            </a:r>
            <a:r>
              <a:rPr lang="en-US" altLang="zh-CN" sz="2800" b="1">
                <a:solidFill>
                  <a:srgbClr val="0000CC"/>
                </a:solidFill>
                <a:latin typeface="楷体_GB2312" charset="0"/>
                <a:ea typeface="楷体_GB2312" charset="0"/>
              </a:rPr>
              <a:t>--</a:t>
            </a:r>
            <a:r>
              <a:rPr lang="zh-CN" altLang="en-US" sz="2800" b="1">
                <a:solidFill>
                  <a:srgbClr val="D60093"/>
                </a:solidFill>
                <a:latin typeface="楷体_GB2312" charset="0"/>
                <a:ea typeface="楷体_GB2312" charset="0"/>
              </a:rPr>
              <a:t>西勒维斯特</a:t>
            </a:r>
            <a:r>
              <a:rPr lang="en-US" altLang="zh-CN" sz="2800" b="1">
                <a:solidFill>
                  <a:srgbClr val="0000CC"/>
                </a:solidFill>
                <a:latin typeface="楷体_GB2312" charset="0"/>
                <a:ea typeface="楷体_GB2312" charset="0"/>
              </a:rPr>
              <a:t>(1814-1897)</a:t>
            </a:r>
            <a:endParaRPr lang="ko-KR" altLang="en-US" sz="2800" b="1">
              <a:solidFill>
                <a:srgbClr val="0000CC"/>
              </a:solidFill>
              <a:latin typeface="楷体_GB2312" charset="0"/>
              <a:ea typeface="楷体_GB2312" charset="0"/>
            </a:endParaRPr>
          </a:p>
          <a:p>
            <a:pPr marL="0" indent="0" algn="l" defTabSz="914400" eaLnBrk="1" latinLnBrk="0" hangingPunct="1">
              <a:lnSpc>
                <a:spcPct val="90000"/>
              </a:lnSpc>
              <a:spcBef>
                <a:spcPts val="0"/>
              </a:spcBef>
              <a:spcAft>
                <a:spcPts val="0"/>
              </a:spcAft>
              <a:buFontTx/>
              <a:buNone/>
            </a:pPr>
            <a:r>
              <a:rPr lang="en-US" altLang="zh-CN" sz="2800" b="1">
                <a:solidFill>
                  <a:srgbClr val="0000CC"/>
                </a:solidFill>
                <a:latin typeface="楷体_GB2312" charset="0"/>
                <a:ea typeface="楷体_GB2312" charset="0"/>
              </a:rPr>
              <a:t>     </a:t>
            </a:r>
            <a:r>
              <a:rPr lang="en-US" altLang="zh-CN" sz="2800">
                <a:latin typeface="楷体_GB2312" charset="0"/>
                <a:ea typeface="楷体_GB2312" charset="0"/>
              </a:rPr>
              <a:t>——</a:t>
            </a:r>
            <a:r>
              <a:rPr lang="zh-CN" altLang="en-US" sz="2800" b="1">
                <a:latin typeface="楷体_GB2312" charset="0"/>
                <a:ea typeface="楷体_GB2312" charset="0"/>
              </a:rPr>
              <a:t>首次提出矩阵的概念</a:t>
            </a:r>
            <a:r>
              <a:rPr lang="en-US" altLang="zh-CN" sz="2800" b="1">
                <a:latin typeface="楷体_GB2312" charset="0"/>
                <a:ea typeface="楷体_GB2312" charset="0"/>
              </a:rPr>
              <a:t>(</a:t>
            </a:r>
            <a:r>
              <a:rPr lang="zh-CN" altLang="en-US" sz="2800" b="1">
                <a:latin typeface="楷体_GB2312" charset="0"/>
                <a:ea typeface="楷体_GB2312" charset="0"/>
              </a:rPr>
              <a:t>矩型阵式</a:t>
            </a:r>
            <a:r>
              <a:rPr lang="en-US" altLang="zh-CN" sz="2800" b="1">
                <a:latin typeface="楷体_GB2312" charset="0"/>
                <a:ea typeface="楷体_GB2312" charset="0"/>
              </a:rPr>
              <a:t>)</a:t>
            </a:r>
            <a:endParaRPr lang="ko-KR" altLang="en-US" sz="2800" b="1">
              <a:latin typeface="楷体_GB2312" charset="0"/>
              <a:ea typeface="楷体_GB2312" charset="0"/>
            </a:endParaRPr>
          </a:p>
          <a:p>
            <a:pPr marL="0" indent="0" algn="l" defTabSz="914400" eaLnBrk="1" latinLnBrk="0" hangingPunct="1">
              <a:lnSpc>
                <a:spcPct val="100000"/>
              </a:lnSpc>
              <a:spcBef>
                <a:spcPts val="0"/>
              </a:spcBef>
              <a:spcAft>
                <a:spcPts val="0"/>
              </a:spcAft>
              <a:buFontTx/>
              <a:buNone/>
            </a:pPr>
            <a:endParaRPr lang="ko-KR" altLang="en-US" sz="2800">
              <a:latin typeface="楷体_GB2312" charset="0"/>
              <a:ea typeface="楷体_GB2312" charset="0"/>
            </a:endParaRPr>
          </a:p>
        </p:txBody>
      </p:sp>
      <p:sp>
        <p:nvSpPr>
          <p:cNvPr id="5" name="TextBox 8"/>
          <p:cNvSpPr txBox="1"/>
          <p:nvPr/>
        </p:nvSpPr>
        <p:spPr>
          <a:xfrm>
            <a:off x="2148205" y="5132705"/>
            <a:ext cx="7221855" cy="866775"/>
          </a:xfrm>
          <a:prstGeom prst="rect">
            <a:avLst/>
          </a:prstGeom>
          <a:noFill/>
          <a:ln w="9525">
            <a:noFill/>
          </a:ln>
        </p:spPr>
        <p:txBody>
          <a:bodyPr vert="horz" wrap="square" lIns="91440" tIns="45720" rIns="91440" bIns="45720" numCol="1" anchor="t">
            <a:spAutoFit/>
          </a:bodyPr>
          <a:lstStyle/>
          <a:p>
            <a:pPr marL="0" indent="0" algn="l" defTabSz="914400" eaLnBrk="1" latinLnBrk="0" hangingPunct="1">
              <a:lnSpc>
                <a:spcPct val="90000"/>
              </a:lnSpc>
              <a:spcBef>
                <a:spcPts val="0"/>
              </a:spcBef>
              <a:spcAft>
                <a:spcPts val="0"/>
              </a:spcAft>
              <a:buFontTx/>
              <a:buNone/>
            </a:pPr>
            <a:r>
              <a:rPr lang="zh-CN" altLang="en-US" sz="2800" b="1">
                <a:solidFill>
                  <a:srgbClr val="0000CC"/>
                </a:solidFill>
                <a:latin typeface="楷体_GB2312" charset="0"/>
                <a:ea typeface="楷体_GB2312" charset="0"/>
              </a:rPr>
              <a:t>英国数学家</a:t>
            </a:r>
            <a:r>
              <a:rPr lang="en-US" altLang="zh-CN" sz="2800" b="1">
                <a:solidFill>
                  <a:srgbClr val="0000CC"/>
                </a:solidFill>
                <a:latin typeface="楷体_GB2312" charset="0"/>
                <a:ea typeface="楷体_GB2312" charset="0"/>
              </a:rPr>
              <a:t>--</a:t>
            </a:r>
            <a:r>
              <a:rPr lang="zh-CN" altLang="en-US" sz="2800" b="1">
                <a:solidFill>
                  <a:srgbClr val="D60093"/>
                </a:solidFill>
                <a:latin typeface="楷体_GB2312" charset="0"/>
                <a:ea typeface="楷体_GB2312" charset="0"/>
              </a:rPr>
              <a:t>凯莱</a:t>
            </a:r>
            <a:r>
              <a:rPr lang="en-US" altLang="zh-CN" sz="2800" b="1">
                <a:solidFill>
                  <a:srgbClr val="0000CC"/>
                </a:solidFill>
                <a:latin typeface="楷体_GB2312" charset="0"/>
                <a:ea typeface="楷体_GB2312" charset="0"/>
              </a:rPr>
              <a:t>(1821-1895)</a:t>
            </a:r>
            <a:endParaRPr lang="ko-KR" altLang="en-US" sz="2800" b="1">
              <a:solidFill>
                <a:srgbClr val="0000CC"/>
              </a:solidFill>
              <a:latin typeface="楷体_GB2312" charset="0"/>
              <a:ea typeface="楷体_GB2312" charset="0"/>
            </a:endParaRPr>
          </a:p>
          <a:p>
            <a:pPr marL="0" indent="0" algn="l" defTabSz="914400" eaLnBrk="1" latinLnBrk="0" hangingPunct="1">
              <a:lnSpc>
                <a:spcPct val="90000"/>
              </a:lnSpc>
              <a:spcBef>
                <a:spcPts val="0"/>
              </a:spcBef>
              <a:spcAft>
                <a:spcPts val="0"/>
              </a:spcAft>
              <a:buFontTx/>
              <a:buNone/>
            </a:pPr>
            <a:r>
              <a:rPr lang="en-US" altLang="zh-CN" sz="2800" b="1">
                <a:solidFill>
                  <a:srgbClr val="0000CC"/>
                </a:solidFill>
                <a:latin typeface="楷体_GB2312" charset="0"/>
                <a:ea typeface="楷体_GB2312" charset="0"/>
              </a:rPr>
              <a:t>      </a:t>
            </a:r>
            <a:r>
              <a:rPr lang="en-US" altLang="zh-CN" sz="2800">
                <a:latin typeface="楷体_GB2312" charset="0"/>
                <a:ea typeface="楷体_GB2312" charset="0"/>
              </a:rPr>
              <a:t>——</a:t>
            </a:r>
            <a:r>
              <a:rPr lang="zh-CN" altLang="en-US" sz="2800" b="1">
                <a:latin typeface="楷体_GB2312" charset="0"/>
                <a:ea typeface="楷体_GB2312" charset="0"/>
              </a:rPr>
              <a:t>矩阵论的创立</a:t>
            </a:r>
            <a:endParaRPr lang="ko-KR" altLang="en-US" sz="2800" b="1">
              <a:latin typeface="楷体_GB2312" charset="0"/>
              <a:ea typeface="楷体_GB2312" charset="0"/>
            </a:endParaRPr>
          </a:p>
        </p:txBody>
      </p:sp>
      <p:sp>
        <p:nvSpPr>
          <p:cNvPr id="6" name="TextBox 5"/>
          <p:cNvSpPr txBox="1"/>
          <p:nvPr/>
        </p:nvSpPr>
        <p:spPr>
          <a:xfrm>
            <a:off x="1881505" y="2330450"/>
            <a:ext cx="6809740" cy="1383665"/>
          </a:xfrm>
          <a:prstGeom prst="rect">
            <a:avLst/>
          </a:prstGeom>
          <a:noFill/>
          <a:ln w="9525">
            <a:noFill/>
          </a:ln>
        </p:spPr>
        <p:txBody>
          <a:bodyPr vert="horz" wrap="none" lIns="91440" tIns="45720" rIns="91440" bIns="45720" numCol="1" anchor="t">
            <a:spAutoFit/>
          </a:bodyPr>
          <a:lstStyle/>
          <a:p>
            <a:pPr marL="0" indent="0" algn="l" defTabSz="914400" eaLnBrk="1" latinLnBrk="0" hangingPunct="1">
              <a:lnSpc>
                <a:spcPct val="100000"/>
              </a:lnSpc>
              <a:spcBef>
                <a:spcPts val="0"/>
              </a:spcBef>
              <a:spcAft>
                <a:spcPts val="0"/>
              </a:spcAft>
              <a:buFontTx/>
              <a:buNone/>
            </a:pPr>
            <a:r>
              <a:rPr lang="zh-CN" altLang="en-US" sz="2800" b="1">
                <a:solidFill>
                  <a:srgbClr val="0000CC"/>
                </a:solidFill>
                <a:latin typeface="楷体_GB2312" charset="0"/>
                <a:ea typeface="楷体_GB2312" charset="0"/>
              </a:rPr>
              <a:t> 德国数学家</a:t>
            </a:r>
            <a:r>
              <a:rPr lang="en-US" altLang="zh-CN" sz="2800" b="1">
                <a:solidFill>
                  <a:srgbClr val="0000CC"/>
                </a:solidFill>
                <a:latin typeface="楷体_GB2312" charset="0"/>
                <a:ea typeface="楷体_GB2312" charset="0"/>
              </a:rPr>
              <a:t>--</a:t>
            </a:r>
            <a:r>
              <a:rPr lang="zh-CN" altLang="en-US" sz="2800" b="1">
                <a:solidFill>
                  <a:srgbClr val="D60093"/>
                </a:solidFill>
                <a:latin typeface="楷体_GB2312" charset="0"/>
                <a:ea typeface="楷体_GB2312" charset="0"/>
              </a:rPr>
              <a:t>高斯</a:t>
            </a:r>
            <a:r>
              <a:rPr lang="zh-CN" altLang="en-US" sz="2800" b="1">
                <a:solidFill>
                  <a:srgbClr val="0000CC"/>
                </a:solidFill>
                <a:latin typeface="楷体_GB2312" charset="0"/>
                <a:ea typeface="楷体_GB2312" charset="0"/>
              </a:rPr>
              <a:t>（</a:t>
            </a:r>
            <a:r>
              <a:rPr lang="en-US" altLang="zh-CN" sz="2800" b="1">
                <a:solidFill>
                  <a:srgbClr val="0000CC"/>
                </a:solidFill>
                <a:latin typeface="楷体_GB2312" charset="0"/>
                <a:ea typeface="楷体_GB2312" charset="0"/>
              </a:rPr>
              <a:t>1777-1855</a:t>
            </a:r>
            <a:r>
              <a:rPr lang="zh-CN" altLang="en-US" sz="2800" b="1">
                <a:solidFill>
                  <a:srgbClr val="0000CC"/>
                </a:solidFill>
                <a:latin typeface="楷体_GB2312" charset="0"/>
                <a:ea typeface="楷体_GB2312" charset="0"/>
              </a:rPr>
              <a:t>）</a:t>
            </a:r>
            <a:endParaRPr lang="ko-KR" altLang="en-US" sz="2800" b="1">
              <a:solidFill>
                <a:srgbClr val="0000CC"/>
              </a:solidFill>
              <a:latin typeface="楷体_GB2312" charset="0"/>
              <a:ea typeface="楷体_GB2312" charset="0"/>
            </a:endParaRPr>
          </a:p>
          <a:p>
            <a:pPr marL="0" indent="0" algn="l" defTabSz="914400" eaLnBrk="1" latinLnBrk="0" hangingPunct="1">
              <a:lnSpc>
                <a:spcPct val="100000"/>
              </a:lnSpc>
              <a:spcBef>
                <a:spcPts val="0"/>
              </a:spcBef>
              <a:spcAft>
                <a:spcPts val="0"/>
              </a:spcAft>
              <a:buFontTx/>
              <a:buNone/>
            </a:pPr>
            <a:r>
              <a:rPr lang="en-US" altLang="zh-CN" sz="2800">
                <a:latin typeface="楷体_GB2312" charset="0"/>
                <a:ea typeface="楷体_GB2312" charset="0"/>
              </a:rPr>
              <a:t>        ——</a:t>
            </a:r>
            <a:r>
              <a:rPr lang="zh-CN" altLang="en-US" sz="2800" b="1">
                <a:latin typeface="楷体_GB2312" charset="0"/>
                <a:ea typeface="楷体_GB2312" charset="0"/>
              </a:rPr>
              <a:t>提出行列式的某些思想和方法</a:t>
            </a:r>
            <a:endParaRPr lang="ko-KR" altLang="en-US" sz="2800" b="1">
              <a:latin typeface="楷体_GB2312" charset="0"/>
              <a:ea typeface="楷体_GB2312" charset="0"/>
            </a:endParaRPr>
          </a:p>
          <a:p>
            <a:pPr marL="0" indent="0" algn="l" defTabSz="914400" eaLnBrk="1" latinLnBrk="0" hangingPunct="1">
              <a:lnSpc>
                <a:spcPct val="100000"/>
              </a:lnSpc>
              <a:spcBef>
                <a:spcPts val="0"/>
              </a:spcBef>
              <a:spcAft>
                <a:spcPts val="0"/>
              </a:spcAft>
              <a:buFontTx/>
              <a:buNone/>
            </a:pPr>
            <a:endParaRPr lang="ko-KR" altLang="en-US" sz="2800">
              <a:latin typeface="楷体_GB2312" charset="0"/>
              <a:ea typeface="楷体_GB2312" charset="0"/>
            </a:endParaRPr>
          </a:p>
        </p:txBody>
      </p:sp>
      <p:sp>
        <p:nvSpPr>
          <p:cNvPr id="7" name="TextBox 6"/>
          <p:cNvSpPr txBox="1"/>
          <p:nvPr/>
        </p:nvSpPr>
        <p:spPr>
          <a:xfrm>
            <a:off x="1952625" y="1132205"/>
            <a:ext cx="8033385" cy="866775"/>
          </a:xfrm>
          <a:prstGeom prst="rect">
            <a:avLst/>
          </a:prstGeom>
          <a:noFill/>
          <a:ln w="9525">
            <a:noFill/>
          </a:ln>
        </p:spPr>
        <p:txBody>
          <a:bodyPr vert="horz" wrap="square" lIns="91440" tIns="45720" rIns="91440" bIns="45720" numCol="1" anchor="t">
            <a:spAutoFit/>
          </a:bodyPr>
          <a:lstStyle/>
          <a:p>
            <a:pPr marL="0" indent="0" algn="l" defTabSz="914400" eaLnBrk="1" latinLnBrk="0" hangingPunct="1">
              <a:lnSpc>
                <a:spcPct val="90000"/>
              </a:lnSpc>
              <a:spcBef>
                <a:spcPts val="0"/>
              </a:spcBef>
              <a:spcAft>
                <a:spcPts val="0"/>
              </a:spcAft>
              <a:buFontTx/>
              <a:buNone/>
            </a:pPr>
            <a:r>
              <a:rPr lang="en-US" altLang="zh-CN" sz="2800" b="1">
                <a:solidFill>
                  <a:srgbClr val="0000CC"/>
                </a:solidFill>
                <a:latin typeface="楷体_GB2312" charset="0"/>
                <a:ea typeface="楷体_GB2312" charset="0"/>
              </a:rPr>
              <a:t> </a:t>
            </a:r>
            <a:r>
              <a:rPr lang="en-US" altLang="zh-CN" sz="2800" b="1">
                <a:solidFill>
                  <a:srgbClr val="0000CC"/>
                </a:solidFill>
                <a:latin typeface="楷体_GB2312" charset="0"/>
                <a:ea typeface="楷体_GB2312" charset="0"/>
              </a:rPr>
              <a:t>1</a:t>
            </a:r>
            <a:r>
              <a:rPr lang="en-US" altLang="zh-CN" sz="2800" b="1">
                <a:solidFill>
                  <a:srgbClr val="0000CC"/>
                </a:solidFill>
                <a:latin typeface="楷体_GB2312" charset="0"/>
                <a:ea typeface="楷体_GB2312" charset="0"/>
              </a:rPr>
              <a:t>841</a:t>
            </a:r>
            <a:r>
              <a:rPr lang="zh-CN" altLang="en-US" sz="2800" b="1">
                <a:solidFill>
                  <a:srgbClr val="0000CC"/>
                </a:solidFill>
                <a:latin typeface="楷体_GB2312" charset="0"/>
                <a:ea typeface="楷体_GB2312" charset="0"/>
              </a:rPr>
              <a:t>年，法国数学家</a:t>
            </a:r>
            <a:r>
              <a:rPr lang="en-US" altLang="zh-CN" sz="2800" b="1">
                <a:solidFill>
                  <a:srgbClr val="0000CC"/>
                </a:solidFill>
                <a:latin typeface="楷体_GB2312" charset="0"/>
                <a:ea typeface="楷体_GB2312" charset="0"/>
              </a:rPr>
              <a:t>-</a:t>
            </a:r>
            <a:r>
              <a:rPr lang="zh-CN" altLang="en-US" sz="2800" b="1">
                <a:solidFill>
                  <a:schemeClr val="bg2"/>
                </a:solidFill>
                <a:latin typeface="楷体_GB2312" charset="0"/>
                <a:ea typeface="楷体_GB2312" charset="0"/>
              </a:rPr>
              <a:t>柯西</a:t>
            </a:r>
            <a:endParaRPr lang="ko-KR" altLang="en-US" sz="2800" b="1">
              <a:solidFill>
                <a:schemeClr val="bg2"/>
              </a:solidFill>
              <a:latin typeface="楷体_GB2312" charset="0"/>
              <a:ea typeface="楷体_GB2312" charset="0"/>
            </a:endParaRPr>
          </a:p>
          <a:p>
            <a:pPr marL="0" indent="0" algn="l" defTabSz="914400" eaLnBrk="1" latinLnBrk="0" hangingPunct="1">
              <a:lnSpc>
                <a:spcPct val="90000"/>
              </a:lnSpc>
              <a:spcBef>
                <a:spcPts val="0"/>
              </a:spcBef>
              <a:spcAft>
                <a:spcPts val="0"/>
              </a:spcAft>
              <a:buFontTx/>
              <a:buNone/>
            </a:pPr>
            <a:r>
              <a:rPr lang="en-US" altLang="zh-CN" sz="2800" b="1">
                <a:latin typeface="楷体_GB2312" charset="0"/>
                <a:ea typeface="楷体_GB2312" charset="0"/>
              </a:rPr>
              <a:t>       ——</a:t>
            </a:r>
            <a:r>
              <a:rPr lang="zh-CN" altLang="en-US" sz="2800" b="1">
                <a:latin typeface="楷体_GB2312" charset="0"/>
                <a:ea typeface="楷体_GB2312" charset="0"/>
              </a:rPr>
              <a:t>首先创立了现代的行列式概念和符号。</a:t>
            </a:r>
            <a:r>
              <a:rPr lang="en-US" altLang="zh-CN" sz="2800" b="1">
                <a:solidFill>
                  <a:srgbClr val="FF0000"/>
                </a:solidFill>
                <a:latin typeface="楷体_GB2312" charset="0"/>
                <a:ea typeface="楷体_GB2312" charset="0"/>
              </a:rPr>
              <a:t> </a:t>
            </a:r>
            <a:endParaRPr lang="ko-KR" altLang="en-US" sz="2800" b="1">
              <a:solidFill>
                <a:srgbClr val="FF0000"/>
              </a:solidFill>
              <a:latin typeface="楷体_GB2312" charset="0"/>
              <a:ea typeface="楷体_GB2312" charset="0"/>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02113" name="矩形 3"/>
          <p:cNvSpPr/>
          <p:nvPr/>
        </p:nvSpPr>
        <p:spPr>
          <a:xfrm>
            <a:off x="973455" y="961390"/>
            <a:ext cx="10403205" cy="5477510"/>
          </a:xfrm>
          <a:prstGeom prst="rect">
            <a:avLst/>
          </a:prstGeom>
          <a:noFill/>
          <a:ln w="9525">
            <a:noFill/>
          </a:ln>
        </p:spPr>
        <p:txBody>
          <a:bodyPr wrap="square" anchor="t">
            <a:spAutoFit/>
          </a:bodyPr>
          <a:p>
            <a:r>
              <a:rPr lang="zh-CN" altLang="en-US" sz="2800" b="1" dirty="0">
                <a:solidFill>
                  <a:schemeClr val="bg2"/>
                </a:solidFill>
                <a:latin typeface="Arial" panose="020B0604020202020204" pitchFamily="34" charset="0"/>
                <a:ea typeface="楷体_GB2312" pitchFamily="49" charset="-122"/>
              </a:rPr>
              <a:t>四、学术地位及应用</a:t>
            </a:r>
            <a:endParaRPr lang="en-US" altLang="zh-CN" sz="2800" b="1" dirty="0">
              <a:solidFill>
                <a:schemeClr val="bg2"/>
              </a:solidFill>
              <a:latin typeface="Arial" panose="020B0604020202020204" pitchFamily="34" charset="0"/>
              <a:ea typeface="楷体_GB2312" pitchFamily="49" charset="-122"/>
            </a:endParaRPr>
          </a:p>
          <a:p>
            <a:endParaRPr lang="zh-CN" altLang="en-US" sz="2800" b="1" dirty="0">
              <a:solidFill>
                <a:schemeClr val="bg2"/>
              </a:solidFill>
              <a:latin typeface="Arial" panose="020B0604020202020204" pitchFamily="34" charset="0"/>
              <a:ea typeface="楷体_GB2312" pitchFamily="49" charset="-122"/>
            </a:endParaRPr>
          </a:p>
          <a:p>
            <a:pPr>
              <a:lnSpc>
                <a:spcPct val="150000"/>
              </a:lnSpc>
            </a:pPr>
            <a:r>
              <a:rPr lang="zh-CN" altLang="en-US" sz="2800" dirty="0">
                <a:latin typeface="Arial" panose="020B0604020202020204" pitchFamily="34" charset="0"/>
                <a:ea typeface="楷体_GB2312" pitchFamily="49" charset="-122"/>
              </a:rPr>
              <a:t>       </a:t>
            </a:r>
            <a:r>
              <a:rPr lang="zh-CN" altLang="en-US" sz="2800" b="1" dirty="0">
                <a:latin typeface="Arial" panose="020B0604020202020204" pitchFamily="34" charset="0"/>
                <a:ea typeface="楷体_GB2312" pitchFamily="49" charset="-122"/>
              </a:rPr>
              <a:t>线性代数在数学、物理学和技术学科中有各种重要应用，因而它在各种代数分支中占居首要地位。在计算机广泛应用的今天，计算机图形学、计算机辅助设计、密码学、虚拟现实等技术无不以线性代数为其理论和算法基础的一部分。线性代数所体现的几何观念与代数方法之间的联系，从具体概念抽象出来的公理化方法以及严谨的逻辑推证、巧妙的归纳综合等，对于强化人们的数学训练，增益科学智能是非常有用的。</a:t>
            </a:r>
            <a:endParaRPr lang="zh-CN" altLang="en-US" sz="2400" b="1" dirty="0">
              <a:latin typeface="Arial" panose="020B0604020202020204" pitchFamily="34" charset="0"/>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矩形 3"/>
          <p:cNvSpPr/>
          <p:nvPr/>
        </p:nvSpPr>
        <p:spPr>
          <a:xfrm>
            <a:off x="1847215" y="894080"/>
            <a:ext cx="9296400" cy="3322955"/>
          </a:xfrm>
          <a:prstGeom prst="rect">
            <a:avLst/>
          </a:prstGeom>
          <a:noFill/>
          <a:ln w="9525">
            <a:noFill/>
          </a:ln>
        </p:spPr>
        <p:txBody>
          <a:bodyPr wrap="square" anchor="t">
            <a:spAutoFit/>
          </a:bodyPr>
          <a:p>
            <a:pPr>
              <a:lnSpc>
                <a:spcPct val="150000"/>
              </a:lnSpc>
            </a:pPr>
            <a:r>
              <a:rPr lang="zh-CN" altLang="en-US" sz="2800" dirty="0">
                <a:latin typeface="Arial" panose="020B0604020202020204" pitchFamily="34" charset="0"/>
                <a:ea typeface="楷体_GB2312" pitchFamily="49" charset="-122"/>
              </a:rPr>
              <a:t>       </a:t>
            </a:r>
            <a:r>
              <a:rPr lang="zh-CN" altLang="en-US" sz="2800" b="1" dirty="0">
                <a:latin typeface="Arial" panose="020B0604020202020204" pitchFamily="34" charset="0"/>
                <a:ea typeface="楷体_GB2312" pitchFamily="49" charset="-122"/>
              </a:rPr>
              <a:t>随着科学的发展，我们不仅要研究单个变量之间的关系，还要进一步研究多个变量之间的关系，各种实际问题在大多数情况下可以线性化，而由于计算机的发展，线性化了的问题又可以计算出来，线性代数正是解决这些问题的有力工具。</a:t>
            </a:r>
            <a:endParaRPr lang="zh-CN" altLang="en-US" sz="2800" b="1" dirty="0">
              <a:latin typeface="Arial" panose="020B0604020202020204" pitchFamily="34" charset="0"/>
              <a:ea typeface="楷体_GB2312" pitchFamily="49" charset="-122"/>
            </a:endParaRPr>
          </a:p>
        </p:txBody>
      </p:sp>
      <p:sp>
        <p:nvSpPr>
          <p:cNvPr id="5" name="矩形 4"/>
          <p:cNvSpPr/>
          <p:nvPr/>
        </p:nvSpPr>
        <p:spPr>
          <a:xfrm>
            <a:off x="1674495" y="4217035"/>
            <a:ext cx="9208135" cy="2399665"/>
          </a:xfrm>
          <a:prstGeom prst="rect">
            <a:avLst/>
          </a:prstGeom>
          <a:noFill/>
          <a:ln w="9525">
            <a:noFill/>
          </a:ln>
        </p:spPr>
        <p:txBody>
          <a:bodyPr wrap="square" anchor="t">
            <a:spAutoFit/>
          </a:bodyPr>
          <a:p>
            <a:pPr>
              <a:lnSpc>
                <a:spcPct val="150000"/>
              </a:lnSpc>
            </a:pPr>
            <a:r>
              <a:rPr lang="zh-CN" altLang="en-US" sz="2800" b="1" dirty="0">
                <a:latin typeface="Arial" panose="020B0604020202020204" pitchFamily="34" charset="0"/>
                <a:ea typeface="楷体_GB2312" pitchFamily="49" charset="-122"/>
              </a:rPr>
              <a:t>      线性代数的含义随数学的发展而不断扩大。线性代数的理论和方法已经渗透到数学的许多分支，同时也是理论物理和理论化学所不可缺少的代数基础知识。</a:t>
            </a:r>
            <a:endParaRPr lang="zh-CN" altLang="en-US" sz="2800" b="1" dirty="0">
              <a:latin typeface="Arial" panose="020B0604020202020204" pitchFamily="34" charset="0"/>
              <a:ea typeface="楷体_GB2312" pitchFamily="49" charset="-122"/>
            </a:endParaRPr>
          </a:p>
          <a:p>
            <a:endParaRPr lang="zh-CN" altLang="en-US" sz="2400" dirty="0">
              <a:latin typeface="Arial" panose="020B0604020202020204" pitchFamily="34" charset="0"/>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04161" name="矩形 3"/>
          <p:cNvSpPr/>
          <p:nvPr/>
        </p:nvSpPr>
        <p:spPr>
          <a:xfrm>
            <a:off x="1839595" y="1678305"/>
            <a:ext cx="9443085" cy="3969385"/>
          </a:xfrm>
          <a:prstGeom prst="rect">
            <a:avLst/>
          </a:prstGeom>
          <a:noFill/>
          <a:ln w="9525">
            <a:noFill/>
          </a:ln>
        </p:spPr>
        <p:txBody>
          <a:bodyPr wrap="square" anchor="t">
            <a:spAutoFit/>
          </a:bodyPr>
          <a:p>
            <a:pPr>
              <a:lnSpc>
                <a:spcPct val="150000"/>
              </a:lnSpc>
            </a:pPr>
            <a:r>
              <a:rPr lang="zh-CN" altLang="en-US" sz="2400" dirty="0">
                <a:latin typeface="Arial" panose="020B0604020202020204" pitchFamily="34" charset="0"/>
                <a:ea typeface="楷体_GB2312" pitchFamily="49" charset="-122"/>
              </a:rPr>
              <a:t>       </a:t>
            </a:r>
            <a:r>
              <a:rPr lang="zh-CN" altLang="en-US" sz="2400" b="1" dirty="0">
                <a:latin typeface="Arial" panose="020B0604020202020204" pitchFamily="34" charset="0"/>
                <a:ea typeface="楷体_GB2312" pitchFamily="49" charset="-122"/>
              </a:rPr>
              <a:t>“</a:t>
            </a:r>
            <a:r>
              <a:rPr lang="zh-CN" altLang="en-US" sz="2800" b="1" dirty="0">
                <a:latin typeface="Arial" panose="020B0604020202020204" pitchFamily="34" charset="0"/>
                <a:ea typeface="楷体_GB2312" pitchFamily="49" charset="-122"/>
              </a:rPr>
              <a:t>以直代曲”是人们处理很多数学问题时一个很自然的思想。很多实际问题的处理，通常把非线性模型近似为线性模型，最后往往归结为线性问题，它比较容易处理。因此，线性代数在工程技术、科学研究以及经济、管理等许多领域都有着广泛的应用，是一门基本的和重要的学科。线性代数的计算方法是计算数学里一个很重要的内容。</a:t>
            </a:r>
            <a:endParaRPr lang="zh-CN" altLang="en-US" sz="2800" b="1" dirty="0">
              <a:latin typeface="Arial" panose="020B0604020202020204" pitchFamily="34" charset="0"/>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05185" name="矩形 3"/>
          <p:cNvSpPr/>
          <p:nvPr/>
        </p:nvSpPr>
        <p:spPr>
          <a:xfrm>
            <a:off x="2310130" y="2241550"/>
            <a:ext cx="7715250" cy="2614930"/>
          </a:xfrm>
          <a:prstGeom prst="rect">
            <a:avLst/>
          </a:prstGeom>
          <a:noFill/>
          <a:ln w="9525">
            <a:noFill/>
          </a:ln>
        </p:spPr>
        <p:txBody>
          <a:bodyPr anchor="t">
            <a:spAutoFit/>
          </a:bodyPr>
          <a:p>
            <a:r>
              <a:rPr lang="en-US" altLang="zh-CN" sz="2400" b="1" dirty="0">
                <a:latin typeface="Arial" panose="020B0604020202020204" pitchFamily="34" charset="0"/>
                <a:ea typeface="楷体_GB2312" pitchFamily="49" charset="-122"/>
              </a:rPr>
              <a:t>   </a:t>
            </a:r>
            <a:endParaRPr lang="zh-CN" altLang="en-US" sz="2400" b="1" dirty="0">
              <a:latin typeface="Arial" panose="020B0604020202020204" pitchFamily="34" charset="0"/>
              <a:ea typeface="楷体_GB2312" pitchFamily="49" charset="-122"/>
            </a:endParaRPr>
          </a:p>
          <a:p>
            <a:r>
              <a:rPr lang="zh-CN" altLang="en-US" sz="2400" dirty="0">
                <a:solidFill>
                  <a:schemeClr val="bg2"/>
                </a:solidFill>
                <a:latin typeface="Arial" panose="020B0604020202020204" pitchFamily="34" charset="0"/>
                <a:ea typeface="楷体_GB2312" pitchFamily="49" charset="-122"/>
              </a:rPr>
              <a:t>        </a:t>
            </a:r>
            <a:r>
              <a:rPr lang="zh-CN" altLang="en-US" sz="2800" b="1" dirty="0">
                <a:solidFill>
                  <a:schemeClr val="bg2"/>
                </a:solidFill>
                <a:latin typeface="Arial" panose="020B0604020202020204" pitchFamily="34" charset="0"/>
                <a:ea typeface="楷体_GB2312" pitchFamily="49" charset="-122"/>
              </a:rPr>
              <a:t>线性（</a:t>
            </a:r>
            <a:r>
              <a:rPr lang="en-US" altLang="zh-CN" sz="2800" b="1" i="1" dirty="0">
                <a:solidFill>
                  <a:schemeClr val="bg2"/>
                </a:solidFill>
                <a:latin typeface="Times New Roman" panose="02020603050405020304" pitchFamily="18" charset="0"/>
                <a:ea typeface="楷体_GB2312" pitchFamily="49" charset="-122"/>
              </a:rPr>
              <a:t>linear</a:t>
            </a:r>
            <a:r>
              <a:rPr lang="en-US" altLang="zh-CN" sz="2800" b="1" dirty="0">
                <a:solidFill>
                  <a:schemeClr val="bg2"/>
                </a:solidFill>
                <a:latin typeface="Arial" panose="020B0604020202020204" pitchFamily="34" charset="0"/>
                <a:ea typeface="楷体_GB2312" pitchFamily="49" charset="-122"/>
              </a:rPr>
              <a:t>）</a:t>
            </a:r>
            <a:r>
              <a:rPr lang="zh-CN" altLang="en-US" sz="2800" b="1" dirty="0">
                <a:latin typeface="Arial" panose="020B0604020202020204" pitchFamily="34" charset="0"/>
                <a:ea typeface="楷体_GB2312" pitchFamily="49" charset="-122"/>
              </a:rPr>
              <a:t>指量与量之间按比例、成直线的关系，在数学上可以理解为一阶导数为常数的函数。</a:t>
            </a:r>
            <a:endParaRPr lang="zh-CN" altLang="en-US" sz="2800" b="1" dirty="0">
              <a:latin typeface="Arial" panose="020B0604020202020204" pitchFamily="34" charset="0"/>
              <a:ea typeface="楷体_GB2312" pitchFamily="49" charset="-122"/>
            </a:endParaRPr>
          </a:p>
          <a:p>
            <a:r>
              <a:rPr lang="zh-CN" altLang="en-US" sz="2800" b="1" dirty="0">
                <a:solidFill>
                  <a:schemeClr val="bg2"/>
                </a:solidFill>
                <a:latin typeface="Arial" panose="020B0604020202020204" pitchFamily="34" charset="0"/>
                <a:ea typeface="楷体_GB2312" pitchFamily="49" charset="-122"/>
              </a:rPr>
              <a:t>       非线性</a:t>
            </a:r>
            <a:r>
              <a:rPr lang="zh-CN" altLang="en-US" sz="2800" b="1" dirty="0">
                <a:latin typeface="Arial" panose="020B0604020202020204" pitchFamily="34" charset="0"/>
                <a:ea typeface="楷体_GB2312" pitchFamily="49" charset="-122"/>
              </a:rPr>
              <a:t>（</a:t>
            </a:r>
            <a:r>
              <a:rPr lang="en-US" altLang="zh-CN" sz="2800" b="1" i="1" dirty="0">
                <a:latin typeface="Times New Roman" panose="02020603050405020304" pitchFamily="18" charset="0"/>
                <a:ea typeface="楷体_GB2312" pitchFamily="49" charset="-122"/>
              </a:rPr>
              <a:t>non-linear</a:t>
            </a:r>
            <a:r>
              <a:rPr lang="en-US" altLang="zh-CN" sz="2800" b="1" dirty="0">
                <a:latin typeface="Arial" panose="020B0604020202020204" pitchFamily="34" charset="0"/>
                <a:ea typeface="楷体_GB2312" pitchFamily="49" charset="-122"/>
              </a:rPr>
              <a:t>）</a:t>
            </a:r>
            <a:r>
              <a:rPr lang="zh-CN" altLang="en-US" sz="2800" b="1" dirty="0">
                <a:latin typeface="Arial" panose="020B0604020202020204" pitchFamily="34" charset="0"/>
                <a:ea typeface="楷体_GB2312" pitchFamily="49" charset="-122"/>
              </a:rPr>
              <a:t>则指不按比例、不成直线的关系，一阶导数不为常数。</a:t>
            </a:r>
            <a:endParaRPr lang="zh-CN" altLang="en-US" sz="2800" b="1" dirty="0">
              <a:latin typeface="Arial" panose="020B0604020202020204" pitchFamily="34" charset="0"/>
              <a:ea typeface="楷体_GB2312" pitchFamily="49" charset="-122"/>
            </a:endParaRPr>
          </a:p>
        </p:txBody>
      </p:sp>
      <p:sp>
        <p:nvSpPr>
          <p:cNvPr id="605186" name="TextBox 4"/>
          <p:cNvSpPr txBox="1"/>
          <p:nvPr/>
        </p:nvSpPr>
        <p:spPr>
          <a:xfrm>
            <a:off x="1798955" y="1046480"/>
            <a:ext cx="4203700" cy="521970"/>
          </a:xfrm>
          <a:prstGeom prst="rect">
            <a:avLst/>
          </a:prstGeom>
          <a:noFill/>
          <a:ln w="9525">
            <a:noFill/>
          </a:ln>
        </p:spPr>
        <p:txBody>
          <a:bodyPr wrap="square" anchor="t">
            <a:spAutoFit/>
          </a:bodyPr>
          <a:p>
            <a:r>
              <a:rPr lang="zh-CN" altLang="en-US" sz="2800" b="1" dirty="0">
                <a:solidFill>
                  <a:schemeClr val="bg2"/>
                </a:solidFill>
                <a:latin typeface="Arial" panose="020B0604020202020204" pitchFamily="34" charset="0"/>
                <a:ea typeface="楷体_GB2312" pitchFamily="49" charset="-122"/>
              </a:rPr>
              <a:t>五、什么是线性关系？</a:t>
            </a:r>
            <a:endParaRPr lang="zh-CN" altLang="en-US" sz="2800" b="1" dirty="0">
              <a:solidFill>
                <a:schemeClr val="bg2"/>
              </a:solidFill>
              <a:latin typeface="Arial" panose="020B0604020202020204" pitchFamily="34" charset="0"/>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146" name="矩形 1"/>
          <p:cNvSpPr/>
          <p:nvPr/>
        </p:nvSpPr>
        <p:spPr>
          <a:xfrm>
            <a:off x="1043305" y="1557655"/>
            <a:ext cx="10450195" cy="3599815"/>
          </a:xfrm>
          <a:prstGeom prst="rect">
            <a:avLst/>
          </a:prstGeom>
          <a:noFill/>
          <a:ln w="9525">
            <a:noFill/>
          </a:ln>
        </p:spPr>
        <p:txBody>
          <a:bodyPr vert="horz" wrap="square" lIns="91440" tIns="45720" rIns="91440" bIns="45720" numCol="1" anchor="t">
            <a:spAutoFit/>
          </a:bodyPr>
          <a:lstStyle/>
          <a:p>
            <a:pPr marL="0" indent="0" algn="l" defTabSz="914400" eaLnBrk="1" latinLnBrk="0" hangingPunct="1">
              <a:lnSpc>
                <a:spcPct val="150000"/>
              </a:lnSpc>
              <a:spcBef>
                <a:spcPts val="0"/>
              </a:spcBef>
              <a:spcAft>
                <a:spcPts val="0"/>
              </a:spcAft>
              <a:buFontTx/>
              <a:buNone/>
            </a:pPr>
            <a:r>
              <a:rPr sz="3200" b="1">
                <a:solidFill>
                  <a:srgbClr val="404040"/>
                </a:solidFill>
                <a:latin typeface="宋体" panose="02010600030101010101" pitchFamily="2" charset="-122"/>
                <a:ea typeface="宋体" panose="02010600030101010101" pitchFamily="2" charset="-122"/>
                <a:cs typeface="宋体" panose="02010600030101010101" pitchFamily="2" charset="-122"/>
              </a:rPr>
              <a:t>2020庚子鼠年注定是一个特别的年份。</a:t>
            </a:r>
            <a:endParaRPr lang="ko-KR" altLang="en-US" sz="3200" b="1">
              <a:solidFill>
                <a:srgbClr val="404040"/>
              </a:solidFill>
              <a:latin typeface="宋体" panose="02010600030101010101" pitchFamily="2" charset="-122"/>
              <a:ea typeface="宋体" panose="02010600030101010101" pitchFamily="2" charset="-122"/>
              <a:cs typeface="宋体" panose="02010600030101010101" pitchFamily="2" charset="-122"/>
            </a:endParaRPr>
          </a:p>
          <a:p>
            <a:pPr marL="0" indent="0" algn="l" defTabSz="914400" eaLnBrk="1" latinLnBrk="0" hangingPunct="1">
              <a:lnSpc>
                <a:spcPct val="150000"/>
              </a:lnSpc>
              <a:spcBef>
                <a:spcPts val="0"/>
              </a:spcBef>
              <a:spcAft>
                <a:spcPts val="0"/>
              </a:spcAft>
              <a:buFontTx/>
              <a:buNone/>
            </a:pPr>
            <a:endParaRPr lang="ko-KR" altLang="en-US" sz="3200" b="1">
              <a:solidFill>
                <a:srgbClr val="404040"/>
              </a:solidFill>
              <a:latin typeface="宋体" panose="02010600030101010101" pitchFamily="2" charset="-122"/>
              <a:ea typeface="宋体" panose="02010600030101010101" pitchFamily="2" charset="-122"/>
              <a:cs typeface="宋体" panose="02010600030101010101" pitchFamily="2" charset="-122"/>
            </a:endParaRPr>
          </a:p>
          <a:p>
            <a:pPr marL="0" indent="0" algn="l" defTabSz="914400" eaLnBrk="1" latinLnBrk="0" hangingPunct="1">
              <a:lnSpc>
                <a:spcPct val="150000"/>
              </a:lnSpc>
              <a:spcBef>
                <a:spcPts val="0"/>
              </a:spcBef>
              <a:spcAft>
                <a:spcPts val="0"/>
              </a:spcAft>
              <a:buFontTx/>
              <a:buNone/>
            </a:pPr>
            <a:r>
              <a:rPr sz="3200" b="1">
                <a:solidFill>
                  <a:srgbClr val="404040"/>
                </a:solidFill>
                <a:latin typeface="宋体" panose="02010600030101010101" pitchFamily="2" charset="-122"/>
                <a:ea typeface="宋体" panose="02010600030101010101" pitchFamily="2" charset="-122"/>
                <a:cs typeface="宋体" panose="02010600030101010101" pitchFamily="2" charset="-122"/>
              </a:rPr>
              <a:t>新型冠状病毒感染的肺炎疫情遇上中国人最珍视的万家团圆的春节，这个年显得格外特殊。</a:t>
            </a:r>
            <a:endParaRPr lang="ko-KR" altLang="en-US" sz="3200" b="1">
              <a:solidFill>
                <a:srgbClr val="404040"/>
              </a:solidFill>
              <a:latin typeface="宋体" panose="02010600030101010101" pitchFamily="2" charset="-122"/>
              <a:ea typeface="宋体" panose="02010600030101010101" pitchFamily="2" charset="-122"/>
              <a:cs typeface="宋体" panose="02010600030101010101" pitchFamily="2" charset="-122"/>
            </a:endParaRPr>
          </a:p>
          <a:p>
            <a:pPr marL="0" indent="0" algn="l" defTabSz="914400" eaLnBrk="1" latinLnBrk="0" hangingPunct="1">
              <a:lnSpc>
                <a:spcPct val="150000"/>
              </a:lnSpc>
              <a:spcBef>
                <a:spcPts val="0"/>
              </a:spcBef>
              <a:spcAft>
                <a:spcPts val="0"/>
              </a:spcAft>
              <a:buFontTx/>
              <a:buNone/>
            </a:pPr>
            <a:endParaRPr lang="ko-KR" altLang="en-US" sz="240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06210" name="TextBox 5"/>
          <p:cNvSpPr txBox="1"/>
          <p:nvPr/>
        </p:nvSpPr>
        <p:spPr>
          <a:xfrm>
            <a:off x="1952625" y="1816100"/>
            <a:ext cx="8051800" cy="1252855"/>
          </a:xfrm>
          <a:prstGeom prst="rect">
            <a:avLst/>
          </a:prstGeom>
          <a:noFill/>
          <a:ln w="9525">
            <a:noFill/>
          </a:ln>
        </p:spPr>
        <p:txBody>
          <a:bodyPr wrap="none" anchor="t">
            <a:spAutoFit/>
          </a:bodyPr>
          <a:p>
            <a:pPr defTabSz="914400">
              <a:lnSpc>
                <a:spcPct val="90000"/>
              </a:lnSpc>
            </a:pPr>
            <a:r>
              <a:rPr lang="zh-CN" altLang="en-US" sz="2800" b="1" dirty="0">
                <a:solidFill>
                  <a:schemeClr val="bg2"/>
                </a:solidFill>
                <a:latin typeface="Tahoma" panose="020B0604030504040204" pitchFamily="34" charset="0"/>
                <a:ea typeface="宋体" panose="02010600030101010101" pitchFamily="2" charset="-122"/>
              </a:rPr>
              <a:t>研究对象：</a:t>
            </a:r>
            <a:endParaRPr lang="en-US" altLang="zh-CN" sz="2800" b="1" dirty="0">
              <a:solidFill>
                <a:schemeClr val="bg2"/>
              </a:solidFill>
              <a:latin typeface="Tahoma" panose="020B0604030504040204" pitchFamily="34" charset="0"/>
              <a:ea typeface="宋体" panose="02010600030101010101" pitchFamily="2" charset="-122"/>
            </a:endParaRPr>
          </a:p>
          <a:p>
            <a:pPr defTabSz="914400">
              <a:lnSpc>
                <a:spcPct val="90000"/>
              </a:lnSpc>
            </a:pPr>
            <a:r>
              <a:rPr lang="en-US" altLang="zh-CN" sz="2800" b="1" dirty="0">
                <a:solidFill>
                  <a:schemeClr val="bg2"/>
                </a:solidFill>
                <a:latin typeface="Tahoma" panose="020B0604030504040204" pitchFamily="34" charset="0"/>
                <a:ea typeface="宋体" panose="02010600030101010101" pitchFamily="2" charset="-122"/>
              </a:rPr>
              <a:t>      </a:t>
            </a:r>
            <a:endParaRPr lang="en-US" altLang="zh-CN" sz="2800" b="1" dirty="0">
              <a:solidFill>
                <a:schemeClr val="bg2"/>
              </a:solidFill>
              <a:latin typeface="Tahoma" panose="020B0604030504040204" pitchFamily="34" charset="0"/>
              <a:ea typeface="宋体" panose="02010600030101010101" pitchFamily="2" charset="-122"/>
            </a:endParaRPr>
          </a:p>
          <a:p>
            <a:pPr defTabSz="914400">
              <a:lnSpc>
                <a:spcPct val="90000"/>
              </a:lnSpc>
            </a:pPr>
            <a:r>
              <a:rPr lang="zh-CN" altLang="en-US" sz="2800" b="1" dirty="0">
                <a:latin typeface="宋体" panose="02010600030101010101" pitchFamily="2" charset="-122"/>
                <a:ea typeface="宋体" panose="02010600030101010101" pitchFamily="2" charset="-122"/>
              </a:rPr>
              <a:t>    线性空间、线性变换和</a:t>
            </a:r>
            <a:r>
              <a:rPr lang="zh-CN" altLang="en-US" sz="2800" b="1" dirty="0">
                <a:latin typeface="宋体" panose="02010600030101010101" pitchFamily="2" charset="-122"/>
                <a:ea typeface="楷体_GB2312" pitchFamily="49" charset="-122"/>
              </a:rPr>
              <a:t>有限维的线性方程组</a:t>
            </a:r>
            <a:r>
              <a:rPr lang="zh-CN" altLang="en-US" sz="2800" b="1" dirty="0">
                <a:latin typeface="宋体" panose="02010600030101010101" pitchFamily="2" charset="-122"/>
                <a:ea typeface="宋体" panose="02010600030101010101" pitchFamily="2" charset="-122"/>
              </a:rPr>
              <a:t>。</a:t>
            </a:r>
            <a:endParaRPr lang="zh-CN" altLang="en-US" sz="2800" b="1" dirty="0">
              <a:solidFill>
                <a:schemeClr val="bg2"/>
              </a:solidFill>
              <a:latin typeface="宋体" panose="02010600030101010101" pitchFamily="2" charset="-122"/>
              <a:ea typeface="宋体" panose="02010600030101010101" pitchFamily="2" charset="-122"/>
            </a:endParaRPr>
          </a:p>
        </p:txBody>
      </p:sp>
      <p:sp>
        <p:nvSpPr>
          <p:cNvPr id="606211" name="TextBox 5"/>
          <p:cNvSpPr txBox="1"/>
          <p:nvPr/>
        </p:nvSpPr>
        <p:spPr>
          <a:xfrm>
            <a:off x="2024380" y="3786505"/>
            <a:ext cx="4486910" cy="1252855"/>
          </a:xfrm>
          <a:prstGeom prst="rect">
            <a:avLst/>
          </a:prstGeom>
          <a:noFill/>
          <a:ln w="9525">
            <a:noFill/>
          </a:ln>
        </p:spPr>
        <p:txBody>
          <a:bodyPr wrap="none" anchor="t">
            <a:spAutoFit/>
          </a:bodyPr>
          <a:p>
            <a:pPr defTabSz="914400">
              <a:lnSpc>
                <a:spcPct val="90000"/>
              </a:lnSpc>
            </a:pPr>
            <a:r>
              <a:rPr lang="zh-CN" altLang="en-US" sz="2800" b="1" dirty="0">
                <a:solidFill>
                  <a:schemeClr val="bg2"/>
                </a:solidFill>
                <a:latin typeface="Tahoma" panose="020B0604030504040204" pitchFamily="34" charset="0"/>
                <a:ea typeface="宋体" panose="02010600030101010101" pitchFamily="2" charset="-122"/>
              </a:rPr>
              <a:t>研究工具：</a:t>
            </a:r>
            <a:endParaRPr lang="en-US" altLang="zh-CN" sz="2800" b="1" dirty="0">
              <a:solidFill>
                <a:schemeClr val="bg2"/>
              </a:solidFill>
              <a:latin typeface="Tahoma" panose="020B0604030504040204" pitchFamily="34" charset="0"/>
              <a:ea typeface="宋体" panose="02010600030101010101" pitchFamily="2" charset="-122"/>
            </a:endParaRPr>
          </a:p>
          <a:p>
            <a:pPr defTabSz="914400">
              <a:lnSpc>
                <a:spcPct val="90000"/>
              </a:lnSpc>
            </a:pPr>
            <a:endParaRPr lang="en-US" altLang="zh-CN" sz="2800" b="1" dirty="0">
              <a:solidFill>
                <a:schemeClr val="bg2"/>
              </a:solidFill>
              <a:latin typeface="Tahoma" panose="020B0604030504040204" pitchFamily="34" charset="0"/>
              <a:ea typeface="宋体" panose="02010600030101010101" pitchFamily="2" charset="-122"/>
            </a:endParaRPr>
          </a:p>
          <a:p>
            <a:pPr defTabSz="914400">
              <a:lnSpc>
                <a:spcPct val="90000"/>
              </a:lnSpc>
            </a:pPr>
            <a:r>
              <a:rPr lang="en-US" altLang="zh-CN" sz="2800" b="1" dirty="0">
                <a:solidFill>
                  <a:schemeClr val="bg2"/>
                </a:solidFill>
                <a:latin typeface="Tahoma" panose="020B0604030504040204" pitchFamily="34" charset="0"/>
                <a:ea typeface="宋体" panose="02010600030101010101" pitchFamily="2" charset="-122"/>
              </a:rPr>
              <a:t>       </a:t>
            </a:r>
            <a:r>
              <a:rPr lang="zh-CN" altLang="en-US" sz="2800" b="1" dirty="0">
                <a:solidFill>
                  <a:schemeClr val="tx2"/>
                </a:solidFill>
                <a:latin typeface="宋体" panose="02010600030101010101" pitchFamily="2" charset="-122"/>
                <a:ea typeface="宋体" panose="02010600030101010101" pitchFamily="2" charset="-122"/>
              </a:rPr>
              <a:t>行列式、矩阵与向量。</a:t>
            </a:r>
            <a:endParaRPr lang="zh-CN" altLang="en-US" sz="2800" b="1" dirty="0">
              <a:solidFill>
                <a:schemeClr val="bg2"/>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TextBox 5"/>
          <p:cNvSpPr txBox="1"/>
          <p:nvPr/>
        </p:nvSpPr>
        <p:spPr>
          <a:xfrm>
            <a:off x="1774825" y="1049655"/>
            <a:ext cx="8702675" cy="1252855"/>
          </a:xfrm>
          <a:prstGeom prst="rect">
            <a:avLst/>
          </a:prstGeom>
          <a:noFill/>
          <a:ln w="9525">
            <a:noFill/>
          </a:ln>
        </p:spPr>
        <p:txBody>
          <a:bodyPr anchor="t">
            <a:spAutoFit/>
          </a:bodyPr>
          <a:p>
            <a:pPr>
              <a:lnSpc>
                <a:spcPct val="90000"/>
              </a:lnSpc>
            </a:pPr>
            <a:endParaRPr lang="en-US" altLang="zh-CN" sz="2800" b="1" dirty="0">
              <a:solidFill>
                <a:schemeClr val="bg2"/>
              </a:solidFill>
              <a:latin typeface="Tahoma" panose="020B0604030504040204" pitchFamily="34" charset="0"/>
              <a:ea typeface="宋体" panose="02010600030101010101" pitchFamily="2" charset="-122"/>
            </a:endParaRPr>
          </a:p>
          <a:p>
            <a:pPr>
              <a:lnSpc>
                <a:spcPct val="90000"/>
              </a:lnSpc>
            </a:pPr>
            <a:r>
              <a:rPr lang="zh-CN" altLang="en-US" sz="2800" b="1" dirty="0">
                <a:solidFill>
                  <a:schemeClr val="bg2"/>
                </a:solidFill>
                <a:latin typeface="Tahoma" panose="020B0604030504040204" pitchFamily="34" charset="0"/>
                <a:ea typeface="宋体" panose="02010600030101010101" pitchFamily="2" charset="-122"/>
              </a:rPr>
              <a:t>                第一章   行列式</a:t>
            </a:r>
            <a:endParaRPr lang="en-US" altLang="zh-CN" sz="2800" b="1" dirty="0">
              <a:solidFill>
                <a:schemeClr val="bg2"/>
              </a:solidFill>
              <a:latin typeface="Tahoma" panose="020B0604030504040204" pitchFamily="34" charset="0"/>
              <a:ea typeface="宋体" panose="02010600030101010101" pitchFamily="2" charset="-122"/>
            </a:endParaRPr>
          </a:p>
          <a:p>
            <a:pPr>
              <a:lnSpc>
                <a:spcPct val="90000"/>
              </a:lnSpc>
            </a:pPr>
            <a:r>
              <a:rPr lang="zh-CN" altLang="en-US" sz="2800" b="1" dirty="0">
                <a:solidFill>
                  <a:schemeClr val="bg2"/>
                </a:solidFill>
                <a:latin typeface="Tahoma" panose="020B0604030504040204" pitchFamily="34" charset="0"/>
                <a:ea typeface="宋体" panose="02010600030101010101" pitchFamily="2" charset="-122"/>
              </a:rPr>
              <a:t>        </a:t>
            </a:r>
            <a:endParaRPr lang="en-US" altLang="zh-CN" sz="2800" b="1" dirty="0">
              <a:solidFill>
                <a:schemeClr val="bg2"/>
              </a:solidFill>
              <a:latin typeface="Tahoma" panose="020B0604030504040204" pitchFamily="34" charset="0"/>
              <a:ea typeface="宋体" panose="02010600030101010101" pitchFamily="2" charset="-122"/>
            </a:endParaRPr>
          </a:p>
        </p:txBody>
      </p:sp>
      <p:sp>
        <p:nvSpPr>
          <p:cNvPr id="5" name="TextBox 5"/>
          <p:cNvSpPr txBox="1"/>
          <p:nvPr/>
        </p:nvSpPr>
        <p:spPr>
          <a:xfrm>
            <a:off x="1774825" y="1809750"/>
            <a:ext cx="8702675" cy="865505"/>
          </a:xfrm>
          <a:prstGeom prst="rect">
            <a:avLst/>
          </a:prstGeom>
          <a:noFill/>
          <a:ln w="9525">
            <a:noFill/>
          </a:ln>
        </p:spPr>
        <p:txBody>
          <a:bodyPr anchor="t">
            <a:spAutoFit/>
          </a:bodyPr>
          <a:p>
            <a:pPr>
              <a:lnSpc>
                <a:spcPct val="90000"/>
              </a:lnSpc>
            </a:pPr>
            <a:endParaRPr lang="en-US" altLang="zh-CN" sz="2800" b="1" dirty="0">
              <a:solidFill>
                <a:schemeClr val="bg2"/>
              </a:solidFill>
              <a:latin typeface="Tahoma" panose="020B0604030504040204" pitchFamily="34" charset="0"/>
              <a:ea typeface="宋体" panose="02010600030101010101" pitchFamily="2" charset="-122"/>
            </a:endParaRPr>
          </a:p>
          <a:p>
            <a:pPr>
              <a:lnSpc>
                <a:spcPct val="90000"/>
              </a:lnSpc>
            </a:pPr>
            <a:r>
              <a:rPr lang="zh-CN" altLang="en-US" sz="2800" b="1" dirty="0">
                <a:solidFill>
                  <a:schemeClr val="bg2"/>
                </a:solidFill>
                <a:latin typeface="Tahoma" panose="020B0604030504040204" pitchFamily="34" charset="0"/>
                <a:ea typeface="宋体" panose="02010600030101010101" pitchFamily="2" charset="-122"/>
              </a:rPr>
              <a:t>                第二章   矩阵及其运算        </a:t>
            </a:r>
            <a:endParaRPr lang="en-US" altLang="zh-CN" sz="2800" b="1" dirty="0">
              <a:solidFill>
                <a:schemeClr val="bg2"/>
              </a:solidFill>
              <a:latin typeface="Tahoma" panose="020B0604030504040204" pitchFamily="34" charset="0"/>
              <a:ea typeface="宋体" panose="02010600030101010101" pitchFamily="2" charset="-122"/>
            </a:endParaRPr>
          </a:p>
        </p:txBody>
      </p:sp>
      <p:sp>
        <p:nvSpPr>
          <p:cNvPr id="6" name="TextBox 5"/>
          <p:cNvSpPr txBox="1"/>
          <p:nvPr/>
        </p:nvSpPr>
        <p:spPr>
          <a:xfrm>
            <a:off x="1774825" y="2557780"/>
            <a:ext cx="8702675" cy="865505"/>
          </a:xfrm>
          <a:prstGeom prst="rect">
            <a:avLst/>
          </a:prstGeom>
          <a:noFill/>
          <a:ln w="9525">
            <a:noFill/>
          </a:ln>
        </p:spPr>
        <p:txBody>
          <a:bodyPr anchor="t">
            <a:spAutoFit/>
          </a:bodyPr>
          <a:p>
            <a:pPr>
              <a:lnSpc>
                <a:spcPct val="90000"/>
              </a:lnSpc>
            </a:pPr>
            <a:endParaRPr lang="en-US" altLang="zh-CN" sz="2800" b="1" dirty="0">
              <a:solidFill>
                <a:schemeClr val="bg2"/>
              </a:solidFill>
              <a:latin typeface="Tahoma" panose="020B0604030504040204" pitchFamily="34" charset="0"/>
              <a:ea typeface="宋体" panose="02010600030101010101" pitchFamily="2" charset="-122"/>
            </a:endParaRPr>
          </a:p>
          <a:p>
            <a:pPr>
              <a:lnSpc>
                <a:spcPct val="90000"/>
              </a:lnSpc>
            </a:pPr>
            <a:r>
              <a:rPr lang="zh-CN" altLang="en-US" sz="2800" b="1" dirty="0">
                <a:solidFill>
                  <a:schemeClr val="bg2"/>
                </a:solidFill>
                <a:latin typeface="Tahoma" panose="020B0604030504040204" pitchFamily="34" charset="0"/>
                <a:ea typeface="宋体" panose="02010600030101010101" pitchFamily="2" charset="-122"/>
              </a:rPr>
              <a:t>                第三章   矩阵的初等变换与线性方程组        </a:t>
            </a:r>
            <a:endParaRPr lang="en-US" altLang="zh-CN" sz="2800" b="1" dirty="0">
              <a:solidFill>
                <a:schemeClr val="bg2"/>
              </a:solidFill>
              <a:latin typeface="Tahoma" panose="020B0604030504040204" pitchFamily="34" charset="0"/>
              <a:ea typeface="宋体" panose="02010600030101010101" pitchFamily="2" charset="-122"/>
            </a:endParaRPr>
          </a:p>
        </p:txBody>
      </p:sp>
      <p:sp>
        <p:nvSpPr>
          <p:cNvPr id="7" name="TextBox 6"/>
          <p:cNvSpPr txBox="1"/>
          <p:nvPr/>
        </p:nvSpPr>
        <p:spPr>
          <a:xfrm>
            <a:off x="1774825" y="3736975"/>
            <a:ext cx="8702675" cy="478155"/>
          </a:xfrm>
          <a:prstGeom prst="rect">
            <a:avLst/>
          </a:prstGeom>
          <a:noFill/>
          <a:ln w="9525">
            <a:noFill/>
          </a:ln>
        </p:spPr>
        <p:txBody>
          <a:bodyPr anchor="t">
            <a:spAutoFit/>
          </a:bodyPr>
          <a:p>
            <a:pPr>
              <a:lnSpc>
                <a:spcPct val="90000"/>
              </a:lnSpc>
            </a:pPr>
            <a:r>
              <a:rPr lang="en-US" altLang="zh-CN" sz="2800" b="1" dirty="0">
                <a:solidFill>
                  <a:schemeClr val="bg2"/>
                </a:solidFill>
                <a:latin typeface="Tahoma" panose="020B0604030504040204" pitchFamily="34" charset="0"/>
                <a:ea typeface="宋体" panose="02010600030101010101" pitchFamily="2" charset="-122"/>
              </a:rPr>
              <a:t>                </a:t>
            </a:r>
            <a:r>
              <a:rPr lang="zh-CN" altLang="en-US" sz="2800" b="1" dirty="0">
                <a:solidFill>
                  <a:schemeClr val="bg2"/>
                </a:solidFill>
                <a:latin typeface="Tahoma" panose="020B0604030504040204" pitchFamily="34" charset="0"/>
                <a:ea typeface="宋体" panose="02010600030101010101" pitchFamily="2" charset="-122"/>
              </a:rPr>
              <a:t>第四章   向量组的线性相关性        </a:t>
            </a:r>
            <a:endParaRPr lang="en-US" altLang="zh-CN" sz="2800" b="1" dirty="0">
              <a:solidFill>
                <a:schemeClr val="bg2"/>
              </a:solidFill>
              <a:latin typeface="Tahoma" panose="020B0604030504040204" pitchFamily="34" charset="0"/>
              <a:ea typeface="宋体" panose="02010600030101010101" pitchFamily="2" charset="-122"/>
            </a:endParaRPr>
          </a:p>
        </p:txBody>
      </p:sp>
      <p:sp>
        <p:nvSpPr>
          <p:cNvPr id="8" name="TextBox 5"/>
          <p:cNvSpPr txBox="1"/>
          <p:nvPr/>
        </p:nvSpPr>
        <p:spPr>
          <a:xfrm>
            <a:off x="1774825" y="4218305"/>
            <a:ext cx="8702675" cy="865505"/>
          </a:xfrm>
          <a:prstGeom prst="rect">
            <a:avLst/>
          </a:prstGeom>
          <a:noFill/>
          <a:ln w="9525">
            <a:noFill/>
          </a:ln>
        </p:spPr>
        <p:txBody>
          <a:bodyPr anchor="t">
            <a:spAutoFit/>
          </a:bodyPr>
          <a:p>
            <a:pPr>
              <a:lnSpc>
                <a:spcPct val="90000"/>
              </a:lnSpc>
            </a:pPr>
            <a:endParaRPr lang="en-US" altLang="zh-CN" sz="2800" b="1" dirty="0">
              <a:solidFill>
                <a:schemeClr val="bg2"/>
              </a:solidFill>
              <a:latin typeface="Tahoma" panose="020B0604030504040204" pitchFamily="34" charset="0"/>
              <a:ea typeface="宋体" panose="02010600030101010101" pitchFamily="2" charset="-122"/>
            </a:endParaRPr>
          </a:p>
          <a:p>
            <a:pPr>
              <a:lnSpc>
                <a:spcPct val="90000"/>
              </a:lnSpc>
            </a:pPr>
            <a:r>
              <a:rPr lang="zh-CN" altLang="en-US" sz="2800" b="1" dirty="0">
                <a:solidFill>
                  <a:schemeClr val="bg2"/>
                </a:solidFill>
                <a:latin typeface="Tahoma" panose="020B0604030504040204" pitchFamily="34" charset="0"/>
                <a:ea typeface="宋体" panose="02010600030101010101" pitchFamily="2" charset="-122"/>
              </a:rPr>
              <a:t>                第五章   相似矩阵及二次型        </a:t>
            </a:r>
            <a:endParaRPr lang="en-US" altLang="zh-CN" sz="2800" b="1" dirty="0">
              <a:solidFill>
                <a:schemeClr val="bg2"/>
              </a:solidFill>
              <a:latin typeface="Tahoma" panose="020B0604030504040204" pitchFamily="34" charset="0"/>
              <a:ea typeface="宋体" panose="02010600030101010101" pitchFamily="2" charset="-122"/>
            </a:endParaRPr>
          </a:p>
        </p:txBody>
      </p:sp>
      <p:sp>
        <p:nvSpPr>
          <p:cNvPr id="9" name="TextBox 5"/>
          <p:cNvSpPr txBox="1"/>
          <p:nvPr/>
        </p:nvSpPr>
        <p:spPr>
          <a:xfrm>
            <a:off x="1774825" y="5008880"/>
            <a:ext cx="8702675" cy="865505"/>
          </a:xfrm>
          <a:prstGeom prst="rect">
            <a:avLst/>
          </a:prstGeom>
          <a:noFill/>
          <a:ln w="9525">
            <a:noFill/>
          </a:ln>
        </p:spPr>
        <p:txBody>
          <a:bodyPr anchor="t">
            <a:spAutoFit/>
          </a:bodyPr>
          <a:p>
            <a:pPr algn="ctr">
              <a:lnSpc>
                <a:spcPct val="90000"/>
              </a:lnSpc>
            </a:pPr>
            <a:endParaRPr lang="en-US" altLang="zh-CN" sz="2800" b="1" dirty="0">
              <a:solidFill>
                <a:schemeClr val="bg2"/>
              </a:solidFill>
              <a:latin typeface="Tahoma" panose="020B0604030504040204" pitchFamily="34" charset="0"/>
              <a:ea typeface="宋体" panose="02010600030101010101" pitchFamily="2" charset="-122"/>
            </a:endParaRPr>
          </a:p>
          <a:p>
            <a:pPr>
              <a:lnSpc>
                <a:spcPct val="90000"/>
              </a:lnSpc>
            </a:pPr>
            <a:r>
              <a:rPr lang="en-US" altLang="zh-CN" sz="2800" b="1" dirty="0">
                <a:solidFill>
                  <a:schemeClr val="bg2"/>
                </a:solidFill>
                <a:latin typeface="Tahoma" panose="020B0604030504040204" pitchFamily="34" charset="0"/>
                <a:ea typeface="宋体" panose="02010600030101010101" pitchFamily="2" charset="-122"/>
              </a:rPr>
              <a:t>                </a:t>
            </a:r>
            <a:r>
              <a:rPr lang="zh-CN" altLang="en-US" sz="2800" b="1" dirty="0">
                <a:solidFill>
                  <a:schemeClr val="bg2"/>
                </a:solidFill>
                <a:latin typeface="Tahoma" panose="020B0604030504040204" pitchFamily="34" charset="0"/>
                <a:ea typeface="宋体" panose="02010600030101010101" pitchFamily="2" charset="-122"/>
              </a:rPr>
              <a:t>第六章   线性空间与线性变换</a:t>
            </a:r>
            <a:r>
              <a:rPr lang="en-US" altLang="zh-CN" sz="2800" b="1" dirty="0">
                <a:solidFill>
                  <a:schemeClr val="bg2"/>
                </a:solidFill>
                <a:latin typeface="Tahoma" panose="020B0604030504040204" pitchFamily="34" charset="0"/>
                <a:ea typeface="宋体" panose="02010600030101010101" pitchFamily="2" charset="-122"/>
              </a:rPr>
              <a:t>(</a:t>
            </a:r>
            <a:r>
              <a:rPr lang="zh-CN" altLang="en-US" sz="2800" b="1" dirty="0">
                <a:solidFill>
                  <a:schemeClr val="bg2"/>
                </a:solidFill>
                <a:latin typeface="Tahoma" panose="020B0604030504040204" pitchFamily="34" charset="0"/>
                <a:ea typeface="宋体" panose="02010600030101010101" pitchFamily="2" charset="-122"/>
              </a:rPr>
              <a:t>选学</a:t>
            </a:r>
            <a:r>
              <a:rPr lang="en-US" altLang="zh-CN" sz="2800" b="1" dirty="0">
                <a:solidFill>
                  <a:schemeClr val="bg2"/>
                </a:solidFill>
                <a:latin typeface="Tahoma" panose="020B0604030504040204" pitchFamily="34" charset="0"/>
                <a:ea typeface="宋体" panose="02010600030101010101" pitchFamily="2" charset="-122"/>
              </a:rPr>
              <a:t>)</a:t>
            </a:r>
            <a:r>
              <a:rPr lang="zh-CN" altLang="en-US" sz="2800" b="1" dirty="0">
                <a:solidFill>
                  <a:schemeClr val="bg2"/>
                </a:solidFill>
                <a:latin typeface="Tahoma" panose="020B0604030504040204" pitchFamily="34" charset="0"/>
                <a:ea typeface="宋体" panose="02010600030101010101" pitchFamily="2" charset="-122"/>
              </a:rPr>
              <a:t>        </a:t>
            </a:r>
            <a:endParaRPr lang="en-US" altLang="zh-CN" sz="2800" b="1" dirty="0">
              <a:solidFill>
                <a:schemeClr val="bg2"/>
              </a:solidFill>
              <a:latin typeface="Tahoma" panose="020B060403050404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58775" y="1219200"/>
            <a:ext cx="11922760" cy="5044440"/>
          </a:xfrm>
          <a:prstGeom prst="rect">
            <a:avLst/>
          </a:prstGeom>
          <a:noFill/>
          <a:ln w="0">
            <a:noFill/>
          </a:ln>
        </p:spPr>
        <p:txBody>
          <a:bodyPr vert="horz" wrap="square" lIns="89535" tIns="46355" rIns="89535" bIns="46355" anchor="t">
            <a:spAutoFit/>
          </a:bodyPr>
          <a:lstStyle/>
          <a:p>
            <a:pPr marL="0" indent="0" algn="l" defTabSz="914400" eaLnBrk="1" latinLnBrk="0" hangingPunct="1">
              <a:lnSpc>
                <a:spcPct val="100000"/>
              </a:lnSpc>
              <a:spcBef>
                <a:spcPts val="0"/>
              </a:spcBef>
              <a:spcAft>
                <a:spcPts val="0"/>
              </a:spcAft>
              <a:buFontTx/>
              <a:buNone/>
            </a:pPr>
            <a:r>
              <a:rPr sz="4000" b="1">
                <a:latin typeface="宋体" panose="02010600030101010101" pitchFamily="2" charset="-122"/>
                <a:ea typeface="宋体" panose="02010600030101010101" pitchFamily="2" charset="-122"/>
              </a:rPr>
              <a:t>考核方式：</a:t>
            </a:r>
            <a:endParaRPr lang="ko-KR" altLang="en-US" sz="4000" b="1">
              <a:latin typeface="宋体" panose="02010600030101010101" pitchFamily="2" charset="-122"/>
              <a:ea typeface="宋体" panose="02010600030101010101" pitchFamily="2" charset="-122"/>
            </a:endParaRPr>
          </a:p>
          <a:p>
            <a:pPr marL="0" indent="0" algn="l" defTabSz="914400" eaLnBrk="1" latinLnBrk="0" hangingPunct="1">
              <a:lnSpc>
                <a:spcPct val="100000"/>
              </a:lnSpc>
              <a:spcBef>
                <a:spcPts val="0"/>
              </a:spcBef>
              <a:spcAft>
                <a:spcPts val="0"/>
              </a:spcAft>
              <a:buFontTx/>
              <a:buNone/>
            </a:pPr>
            <a:endParaRPr lang="ko-KR" altLang="en-US" sz="4000" b="1">
              <a:latin typeface="宋体" panose="02010600030101010101" pitchFamily="2" charset="-122"/>
              <a:ea typeface="宋体" panose="02010600030101010101" pitchFamily="2" charset="-122"/>
            </a:endParaRPr>
          </a:p>
          <a:p>
            <a:pPr marL="0" indent="0" algn="l" defTabSz="914400" eaLnBrk="1" latinLnBrk="0" hangingPunct="1">
              <a:lnSpc>
                <a:spcPct val="100000"/>
              </a:lnSpc>
              <a:spcBef>
                <a:spcPts val="0"/>
              </a:spcBef>
              <a:spcAft>
                <a:spcPts val="0"/>
              </a:spcAft>
              <a:buFontTx/>
              <a:buNone/>
            </a:pPr>
            <a:r>
              <a:rPr sz="4000" b="1">
                <a:latin typeface="宋体" panose="02010600030101010101" pitchFamily="2" charset="-122"/>
                <a:ea typeface="宋体" panose="02010600030101010101" pitchFamily="2" charset="-122"/>
              </a:rPr>
              <a:t>平时成绩50%+期末考试50%</a:t>
            </a:r>
            <a:endParaRPr lang="ko-KR" altLang="en-US" sz="4000" b="1">
              <a:latin typeface="宋体" panose="02010600030101010101" pitchFamily="2" charset="-122"/>
              <a:ea typeface="宋体" panose="02010600030101010101" pitchFamily="2" charset="-122"/>
            </a:endParaRPr>
          </a:p>
          <a:p>
            <a:pPr marL="0" indent="0" algn="l" defTabSz="914400" eaLnBrk="1" latinLnBrk="0" hangingPunct="1">
              <a:lnSpc>
                <a:spcPct val="100000"/>
              </a:lnSpc>
              <a:spcBef>
                <a:spcPts val="0"/>
              </a:spcBef>
              <a:spcAft>
                <a:spcPts val="0"/>
              </a:spcAft>
              <a:buFontTx/>
              <a:buNone/>
            </a:pPr>
            <a:endParaRPr lang="ko-KR" altLang="en-US" sz="4000" b="1">
              <a:latin typeface="宋体" panose="02010600030101010101" pitchFamily="2" charset="-122"/>
              <a:ea typeface="宋体" panose="02010600030101010101" pitchFamily="2" charset="-122"/>
            </a:endParaRPr>
          </a:p>
          <a:p>
            <a:pPr marL="0" indent="304800" algn="l" defTabSz="914400" eaLnBrk="1" latinLnBrk="0" hangingPunct="1">
              <a:lnSpc>
                <a:spcPct val="150000"/>
              </a:lnSpc>
              <a:spcBef>
                <a:spcPts val="600"/>
              </a:spcBef>
              <a:spcAft>
                <a:spcPts val="600"/>
              </a:spcAft>
              <a:buFontTx/>
              <a:buNone/>
            </a:pPr>
            <a:r>
              <a:rPr sz="2800" b="0" i="0">
                <a:solidFill>
                  <a:schemeClr val="tx1"/>
                </a:solidFill>
                <a:latin typeface="宋体" panose="02010600030101010101" pitchFamily="2" charset="-122"/>
                <a:ea typeface="宋体" panose="02010600030101010101" pitchFamily="2" charset="-122"/>
              </a:rPr>
              <a:t>平时成绩包括：课堂出勤及表现30%、课堂小结或测试30%、课程作业40%、各项考核每学期次数至少考核3次。</a:t>
            </a:r>
            <a:endParaRPr lang="ko-KR" altLang="en-US" sz="4000" b="1">
              <a:latin typeface="宋体" panose="02010600030101010101" pitchFamily="2" charset="-122"/>
              <a:ea typeface="宋体" panose="02010600030101010101" pitchFamily="2" charset="-122"/>
            </a:endParaRPr>
          </a:p>
          <a:p>
            <a:pPr marL="0" indent="342900" algn="l" defTabSz="914400" eaLnBrk="1" latinLnBrk="0" hangingPunct="1">
              <a:lnSpc>
                <a:spcPct val="100000"/>
              </a:lnSpc>
              <a:spcBef>
                <a:spcPts val="0"/>
              </a:spcBef>
              <a:spcAft>
                <a:spcPts val="0"/>
              </a:spcAft>
              <a:buFontTx/>
              <a:buNone/>
            </a:pPr>
            <a:endParaRPr lang="ko-KR" altLang="en-US" sz="2800" b="1">
              <a:solidFill>
                <a:schemeClr val="tx1"/>
              </a:solidFill>
              <a:latin typeface="宋体" panose="02010600030101010101" pitchFamily="2" charset="-122"/>
              <a:ea typeface="宋体" panose="02010600030101010101" pitchFamily="2" charset="-122"/>
            </a:endParaRPr>
          </a:p>
          <a:p>
            <a:pPr marL="0" indent="0" algn="l" defTabSz="914400" eaLnBrk="1" latinLnBrk="0" hangingPunct="1">
              <a:lnSpc>
                <a:spcPct val="100000"/>
              </a:lnSpc>
              <a:spcBef>
                <a:spcPts val="0"/>
              </a:spcBef>
              <a:spcAft>
                <a:spcPts val="0"/>
              </a:spcAft>
              <a:buFontTx/>
              <a:buNone/>
            </a:pPr>
            <a:endParaRPr lang="ko-KR" altLang="en-US" sz="4000" b="1">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459105" y="513715"/>
            <a:ext cx="11635740" cy="4597400"/>
          </a:xfrm>
          <a:prstGeom prst="rect">
            <a:avLst/>
          </a:prstGeom>
          <a:noFill/>
        </p:spPr>
        <p:txBody>
          <a:bodyPr vert="horz" wrap="square" lIns="0" tIns="0" rIns="0" bIns="0" anchor="t">
            <a:noAutofit/>
          </a:bodyPr>
          <a:lstStyle/>
          <a:p>
            <a:pPr marL="0" indent="304800" algn="l" defTabSz="914400" eaLnBrk="1" latinLnBrk="0" hangingPunct="1">
              <a:lnSpc>
                <a:spcPct val="150000"/>
              </a:lnSpc>
              <a:spcBef>
                <a:spcPts val="600"/>
              </a:spcBef>
              <a:spcAft>
                <a:spcPts val="600"/>
              </a:spcAft>
              <a:buFontTx/>
              <a:buNone/>
            </a:pPr>
            <a:endParaRPr lang="ko-KR" altLang="en-US" sz="2800" b="0" i="0">
              <a:solidFill>
                <a:schemeClr val="tx1"/>
              </a:solidFill>
              <a:latin typeface="宋体" panose="02010600030101010101" pitchFamily="2" charset="-122"/>
              <a:ea typeface="宋体" panose="02010600030101010101" pitchFamily="2" charset="-122"/>
            </a:endParaRPr>
          </a:p>
          <a:p>
            <a:pPr marL="0" indent="342900" algn="l" defTabSz="914400" eaLnBrk="1" latinLnBrk="0" hangingPunct="1">
              <a:lnSpc>
                <a:spcPct val="150000"/>
              </a:lnSpc>
              <a:spcBef>
                <a:spcPts val="0"/>
              </a:spcBef>
              <a:spcAft>
                <a:spcPts val="0"/>
              </a:spcAft>
              <a:buFontTx/>
              <a:buNone/>
            </a:pPr>
            <a:r>
              <a:rPr sz="2800" b="0" i="0">
                <a:solidFill>
                  <a:schemeClr val="tx1"/>
                </a:solidFill>
                <a:latin typeface="宋体" panose="02010600030101010101" pitchFamily="2" charset="-122"/>
                <a:ea typeface="宋体" panose="02010600030101010101" pitchFamily="2" charset="-122"/>
              </a:rPr>
              <a:t>课堂考勤。课堂随机抽查每次都到，记30分；课堂随机抽查有一次不到扣</a:t>
            </a:r>
            <a:endParaRPr lang="ko-KR" altLang="en-US" sz="2800" b="0" i="0">
              <a:solidFill>
                <a:schemeClr val="tx1"/>
              </a:solidFill>
              <a:latin typeface="宋体" panose="02010600030101010101" pitchFamily="2" charset="-122"/>
              <a:ea typeface="宋体" panose="02010600030101010101" pitchFamily="2" charset="-122"/>
            </a:endParaRPr>
          </a:p>
          <a:p>
            <a:pPr marL="0" indent="342900" algn="l" defTabSz="914400" eaLnBrk="1" latinLnBrk="0" hangingPunct="1">
              <a:lnSpc>
                <a:spcPct val="150000"/>
              </a:lnSpc>
              <a:spcBef>
                <a:spcPts val="0"/>
              </a:spcBef>
              <a:spcAft>
                <a:spcPts val="0"/>
              </a:spcAft>
              <a:buFontTx/>
              <a:buNone/>
            </a:pPr>
            <a:r>
              <a:rPr sz="2800" b="0" i="0">
                <a:solidFill>
                  <a:schemeClr val="tx1"/>
                </a:solidFill>
                <a:latin typeface="宋体" panose="02010600030101010101" pitchFamily="2" charset="-122"/>
                <a:ea typeface="宋体" panose="02010600030101010101" pitchFamily="2" charset="-122"/>
              </a:rPr>
              <a:t>10分；</a:t>
            </a:r>
            <a:endParaRPr lang="ko-KR" altLang="en-US" sz="2800" b="0" i="0">
              <a:solidFill>
                <a:schemeClr val="tx1"/>
              </a:solidFill>
              <a:latin typeface="宋体" panose="02010600030101010101" pitchFamily="2" charset="-122"/>
              <a:ea typeface="宋体" panose="02010600030101010101" pitchFamily="2" charset="-122"/>
            </a:endParaRPr>
          </a:p>
          <a:p>
            <a:pPr marL="0" indent="342900" algn="l" defTabSz="914400" eaLnBrk="1" latinLnBrk="0" hangingPunct="1">
              <a:lnSpc>
                <a:spcPct val="150000"/>
              </a:lnSpc>
              <a:spcBef>
                <a:spcPts val="0"/>
              </a:spcBef>
              <a:spcAft>
                <a:spcPts val="0"/>
              </a:spcAft>
              <a:buFontTx/>
              <a:buNone/>
            </a:pPr>
            <a:r>
              <a:rPr sz="2800" b="0" i="0">
                <a:solidFill>
                  <a:schemeClr val="tx1"/>
                </a:solidFill>
                <a:latin typeface="宋体" panose="02010600030101010101" pitchFamily="2" charset="-122"/>
                <a:ea typeface="宋体" panose="02010600030101010101" pitchFamily="2" charset="-122"/>
              </a:rPr>
              <a:t>单元测试。每次测验满分100分，统计相加后折合成30分。</a:t>
            </a:r>
            <a:endParaRPr lang="ko-KR" altLang="en-US" sz="2800" b="0" i="0">
              <a:solidFill>
                <a:schemeClr val="tx1"/>
              </a:solidFill>
              <a:latin typeface="宋体" panose="02010600030101010101" pitchFamily="2" charset="-122"/>
              <a:ea typeface="宋体" panose="02010600030101010101" pitchFamily="2" charset="-122"/>
            </a:endParaRPr>
          </a:p>
          <a:p>
            <a:pPr marL="0" indent="342900" algn="l" defTabSz="914400" eaLnBrk="1" latinLnBrk="0" hangingPunct="1">
              <a:lnSpc>
                <a:spcPct val="150000"/>
              </a:lnSpc>
              <a:spcBef>
                <a:spcPts val="0"/>
              </a:spcBef>
              <a:spcAft>
                <a:spcPts val="0"/>
              </a:spcAft>
              <a:buFontTx/>
              <a:buNone/>
            </a:pPr>
            <a:r>
              <a:rPr sz="2800" b="0" i="0">
                <a:solidFill>
                  <a:schemeClr val="tx1"/>
                </a:solidFill>
                <a:latin typeface="宋体" panose="02010600030101010101" pitchFamily="2" charset="-122"/>
                <a:ea typeface="宋体" panose="02010600030101010101" pitchFamily="2" charset="-122"/>
              </a:rPr>
              <a:t>课程作业。布置作业全部完成，书写整齐，有修改痕迹，记40分；布置作业完成四分之三以上，字迹工整，有修改痕迹，记30分；布置作业完成一半以上，态度端正，记20分；布置作业完成一半以下，字迹潦草，记10分</a:t>
            </a:r>
            <a:endParaRPr lang="ko-KR" altLang="en-US" sz="1800">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标题 1"/>
          <p:cNvSpPr>
            <a:spLocks noGrp="1"/>
          </p:cNvSpPr>
          <p:nvPr>
            <p:ph type="title"/>
          </p:nvPr>
        </p:nvSpPr>
        <p:spPr>
          <a:xfrm>
            <a:off x="2301875" y="92075"/>
            <a:ext cx="7772400" cy="1143000"/>
          </a:xfrm>
        </p:spPr>
        <p:txBody>
          <a:bodyPr vert="horz" wrap="square" lIns="91440" tIns="45720" rIns="91440" bIns="45720" anchor="ctr"/>
          <a:p>
            <a:pPr eaLnBrk="1" hangingPunct="1"/>
            <a:r>
              <a:rPr lang="zh-CN" altLang="en-US" dirty="0"/>
              <a:t>老师的几点希望：</a:t>
            </a:r>
            <a:endParaRPr lang="zh-CN" altLang="en-US" dirty="0"/>
          </a:p>
        </p:txBody>
      </p:sp>
      <p:sp>
        <p:nvSpPr>
          <p:cNvPr id="13314" name="文本框 4"/>
          <p:cNvSpPr txBox="1"/>
          <p:nvPr/>
        </p:nvSpPr>
        <p:spPr>
          <a:xfrm>
            <a:off x="2581275" y="1566863"/>
            <a:ext cx="7667625" cy="3969385"/>
          </a:xfrm>
          <a:prstGeom prst="rect">
            <a:avLst/>
          </a:prstGeom>
          <a:noFill/>
          <a:ln w="9525">
            <a:noFill/>
          </a:ln>
        </p:spPr>
        <p:txBody>
          <a:bodyPr anchor="t">
            <a:spAutoFit/>
          </a:bodyPr>
          <a:p>
            <a:pPr marL="342900" indent="-342900">
              <a:lnSpc>
                <a:spcPct val="150000"/>
              </a:lnSpc>
              <a:buChar char="•"/>
            </a:pPr>
            <a:r>
              <a:rPr lang="zh-CN" altLang="en-US" sz="2400" b="1" dirty="0">
                <a:latin typeface="Arial" panose="020B0604020202020204" pitchFamily="34" charset="0"/>
                <a:ea typeface="宋体" panose="02010600030101010101" pitchFamily="2" charset="-122"/>
              </a:rPr>
              <a:t>按时出勤，不要人间仙境来回穿梭，更不要四海八荒到处溜达；</a:t>
            </a:r>
            <a:endParaRPr lang="zh-CN" altLang="en-US" sz="2400" b="1" dirty="0">
              <a:latin typeface="Arial" panose="020B0604020202020204" pitchFamily="34" charset="0"/>
              <a:ea typeface="宋体" panose="02010600030101010101" pitchFamily="2" charset="-122"/>
            </a:endParaRPr>
          </a:p>
          <a:p>
            <a:pPr marL="342900" indent="-342900">
              <a:lnSpc>
                <a:spcPct val="150000"/>
              </a:lnSpc>
              <a:buChar char="•"/>
            </a:pPr>
            <a:r>
              <a:rPr lang="zh-CN" altLang="en-US" sz="2400" b="1" dirty="0">
                <a:latin typeface="Arial" panose="020B0604020202020204" pitchFamily="34" charset="0"/>
                <a:ea typeface="宋体" panose="02010600030101010101" pitchFamily="2" charset="-122"/>
              </a:rPr>
              <a:t>上课要带着元神来，不能只来个仙体；</a:t>
            </a:r>
            <a:endParaRPr lang="zh-CN" altLang="en-US" sz="2400" b="1" dirty="0">
              <a:latin typeface="Arial" panose="020B0604020202020204" pitchFamily="34" charset="0"/>
              <a:ea typeface="宋体" panose="02010600030101010101" pitchFamily="2" charset="-122"/>
            </a:endParaRPr>
          </a:p>
          <a:p>
            <a:pPr marL="342900" indent="-342900">
              <a:lnSpc>
                <a:spcPct val="150000"/>
              </a:lnSpc>
              <a:buChar char="•"/>
            </a:pPr>
            <a:r>
              <a:rPr lang="zh-CN" altLang="en-US" sz="2400" b="1" dirty="0">
                <a:latin typeface="Arial" panose="020B0604020202020204" pitchFamily="34" charset="0"/>
                <a:ea typeface="宋体" panose="02010600030101010101" pitchFamily="2" charset="-122"/>
              </a:rPr>
              <a:t>老师会把十几年的修为毫无保留地渡给你，帮你渡劫；</a:t>
            </a:r>
            <a:endParaRPr lang="zh-CN" altLang="en-US" sz="2400" b="1" dirty="0">
              <a:latin typeface="Arial" panose="020B0604020202020204" pitchFamily="34" charset="0"/>
              <a:ea typeface="宋体" panose="02010600030101010101" pitchFamily="2" charset="-122"/>
            </a:endParaRPr>
          </a:p>
          <a:p>
            <a:pPr marL="342900" indent="-342900">
              <a:lnSpc>
                <a:spcPct val="150000"/>
              </a:lnSpc>
              <a:buChar char="•"/>
            </a:pPr>
            <a:r>
              <a:rPr lang="zh-CN" altLang="en-US" sz="2400" b="1" dirty="0">
                <a:latin typeface="Arial" panose="020B0604020202020204" pitchFamily="34" charset="0"/>
                <a:ea typeface="宋体" panose="02010600030101010101" pitchFamily="2" charset="-122"/>
              </a:rPr>
              <a:t>自己要努力，争取顺利飞升上神，最起码也要上仙，千万不要应劫、挂科；</a:t>
            </a:r>
            <a:endParaRPr lang="zh-CN" altLang="en-US" sz="2400" b="1" dirty="0">
              <a:latin typeface="Arial" panose="020B0604020202020204" pitchFamily="34" charset="0"/>
              <a:ea typeface="宋体" panose="02010600030101010101" pitchFamily="2" charset="-122"/>
            </a:endParaRPr>
          </a:p>
          <a:p>
            <a:pPr marL="342900" indent="-342900">
              <a:lnSpc>
                <a:spcPct val="150000"/>
              </a:lnSpc>
              <a:buChar char="•"/>
            </a:pPr>
            <a:r>
              <a:rPr lang="zh-CN" altLang="en-US" sz="2400" b="1" dirty="0">
                <a:latin typeface="Arial" panose="020B0604020202020204" pitchFamily="34" charset="0"/>
                <a:ea typeface="宋体" panose="02010600030101010101" pitchFamily="2" charset="-122"/>
              </a:rPr>
              <a:t>学好这门课，收益三生三世，收获十里桃林！</a:t>
            </a:r>
            <a:endParaRPr lang="zh-CN" altLang="en-US" sz="2400" b="1" dirty="0">
              <a:latin typeface="Arial" panose="020B0604020202020204" pitchFamily="34" charset="0"/>
              <a:ea typeface="宋体" panose="02010600030101010101" pitchFamily="2" charset="-122"/>
            </a:endParaRPr>
          </a:p>
        </p:txBody>
      </p:sp>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内容占位符 2"/>
          <p:cNvSpPr>
            <a:spLocks noGrp="1"/>
          </p:cNvSpPr>
          <p:nvPr>
            <p:ph idx="1"/>
          </p:nvPr>
        </p:nvSpPr>
        <p:spPr>
          <a:xfrm>
            <a:off x="2381250" y="1071563"/>
            <a:ext cx="7872413" cy="4686300"/>
          </a:xfrm>
        </p:spPr>
        <p:txBody>
          <a:bodyPr vert="horz" wrap="square" lIns="91440" tIns="45720" rIns="91440" bIns="45720" anchor="t"/>
          <a:p>
            <a:pPr marL="1905" indent="-1905" latinLnBrk="0">
              <a:lnSpc>
                <a:spcPct val="150000"/>
              </a:lnSpc>
              <a:spcBef>
                <a:spcPts val="500"/>
              </a:spcBef>
              <a:buNone/>
            </a:pPr>
            <a:r>
              <a:rPr lang="ko-KR" altLang="en-US" sz="2400" b="1" dirty="0">
                <a:solidFill>
                  <a:srgbClr val="000000"/>
                </a:solidFill>
                <a:latin typeface="宋体" panose="02010600030101010101" pitchFamily="2" charset="-122"/>
              </a:rPr>
              <a:t>温暖的春风送走了寒冷的冬日</a:t>
            </a:r>
            <a:br>
              <a:rPr lang="ko-KR" altLang="en-US" sz="2400" b="1" dirty="0">
                <a:solidFill>
                  <a:srgbClr val="000000"/>
                </a:solidFill>
                <a:latin typeface="宋体" panose="02010600030101010101" pitchFamily="2" charset="-122"/>
              </a:rPr>
            </a:br>
            <a:r>
              <a:rPr lang="ko-KR" altLang="en-US" sz="2400" b="1" dirty="0">
                <a:solidFill>
                  <a:srgbClr val="000000"/>
                </a:solidFill>
                <a:latin typeface="宋体" panose="02010600030101010101" pitchFamily="2" charset="-122"/>
              </a:rPr>
              <a:t>花木在萌动，大地在复苏</a:t>
            </a:r>
            <a:br>
              <a:rPr lang="ko-KR" altLang="en-US" sz="2400" b="1" dirty="0">
                <a:solidFill>
                  <a:srgbClr val="000000"/>
                </a:solidFill>
                <a:latin typeface="宋体" panose="02010600030101010101" pitchFamily="2" charset="-122"/>
              </a:rPr>
            </a:br>
            <a:r>
              <a:rPr lang="ko-KR" altLang="en-US" sz="2400" b="1" dirty="0">
                <a:solidFill>
                  <a:srgbClr val="000000"/>
                </a:solidFill>
                <a:latin typeface="宋体" panose="02010600030101010101" pitchFamily="2" charset="-122"/>
              </a:rPr>
              <a:t>同学们也开学啦</a:t>
            </a:r>
            <a:br>
              <a:rPr lang="ko-KR" altLang="en-US" sz="2400" b="1" dirty="0">
                <a:solidFill>
                  <a:srgbClr val="000000"/>
                </a:solidFill>
                <a:latin typeface="宋体" panose="02010600030101010101" pitchFamily="2" charset="-122"/>
              </a:rPr>
            </a:br>
            <a:r>
              <a:rPr lang="ko-KR" altLang="en-US" sz="2400" b="1" dirty="0">
                <a:solidFill>
                  <a:srgbClr val="000000"/>
                </a:solidFill>
                <a:latin typeface="宋体" panose="02010600030101010101" pitchFamily="2" charset="-122"/>
              </a:rPr>
              <a:t>见到好友</a:t>
            </a:r>
            <a:br>
              <a:rPr lang="ko-KR" altLang="en-US" sz="2400" b="1" dirty="0">
                <a:solidFill>
                  <a:srgbClr val="000000"/>
                </a:solidFill>
                <a:latin typeface="宋体" panose="02010600030101010101" pitchFamily="2" charset="-122"/>
              </a:rPr>
            </a:br>
            <a:r>
              <a:rPr lang="ko-KR" altLang="en-US" sz="2400" b="1" dirty="0">
                <a:solidFill>
                  <a:srgbClr val="000000"/>
                </a:solidFill>
                <a:latin typeface="宋体" panose="02010600030101010101" pitchFamily="2" charset="-122"/>
              </a:rPr>
              <a:t>你们打招呼的方式</a:t>
            </a:r>
            <a:br>
              <a:rPr lang="ko-KR" altLang="en-US" sz="2400" b="1" dirty="0">
                <a:solidFill>
                  <a:srgbClr val="000000"/>
                </a:solidFill>
                <a:latin typeface="宋体" panose="02010600030101010101" pitchFamily="2" charset="-122"/>
              </a:rPr>
            </a:br>
            <a:r>
              <a:rPr lang="ko-KR" altLang="en-US" sz="2400" b="1" dirty="0">
                <a:solidFill>
                  <a:srgbClr val="000000"/>
                </a:solidFill>
                <a:latin typeface="宋体" panose="02010600030101010101" pitchFamily="2" charset="-122"/>
              </a:rPr>
              <a:t>是不是用手机在“王者”里集体开黑</a:t>
            </a:r>
            <a:br>
              <a:rPr lang="ko-KR" altLang="en-US" sz="2400" b="1" dirty="0">
                <a:solidFill>
                  <a:srgbClr val="000000"/>
                </a:solidFill>
                <a:latin typeface="宋体" panose="02010600030101010101" pitchFamily="2" charset="-122"/>
              </a:rPr>
            </a:br>
            <a:r>
              <a:rPr lang="ko-KR" altLang="en-US" sz="2400" b="1" dirty="0">
                <a:solidFill>
                  <a:srgbClr val="000000"/>
                </a:solidFill>
                <a:latin typeface="宋体" panose="02010600030101010101" pitchFamily="2" charset="-122"/>
              </a:rPr>
              <a:t>在消消乐里互赠体力</a:t>
            </a:r>
            <a:br>
              <a:rPr lang="ko-KR" altLang="en-US" sz="2400" b="1" dirty="0">
                <a:solidFill>
                  <a:srgbClr val="000000"/>
                </a:solidFill>
                <a:latin typeface="宋体" panose="02010600030101010101" pitchFamily="2" charset="-122"/>
              </a:rPr>
            </a:br>
            <a:r>
              <a:rPr lang="ko-KR" altLang="en-US" sz="2400" b="1" dirty="0">
                <a:solidFill>
                  <a:srgbClr val="000000"/>
                </a:solidFill>
                <a:latin typeface="宋体" panose="02010600030101010101" pitchFamily="2" charset="-122"/>
              </a:rPr>
              <a:t>或者谈论着百度出来的最新八卦</a:t>
            </a:r>
            <a:br>
              <a:rPr lang="ko-KR" altLang="en-US" sz="2400" b="1" dirty="0">
                <a:solidFill>
                  <a:srgbClr val="000000"/>
                </a:solidFill>
                <a:latin typeface="宋体" panose="02010600030101010101" pitchFamily="2" charset="-122"/>
              </a:rPr>
            </a:br>
            <a:r>
              <a:rPr lang="ko-KR" altLang="en-US" sz="2400" b="1" dirty="0">
                <a:solidFill>
                  <a:srgbClr val="000000"/>
                </a:solidFill>
                <a:latin typeface="宋体" panose="02010600030101010101" pitchFamily="2" charset="-122"/>
              </a:rPr>
              <a:t>手机，正在无形中消耗你的脑力 </a:t>
            </a:r>
            <a:endParaRPr lang="ko-KR" altLang="en-US" sz="2400" b="1" dirty="0">
              <a:solidFill>
                <a:srgbClr val="000000"/>
              </a:solidFill>
              <a:latin typeface="宋体" panose="02010600030101010101" pitchFamily="2" charset="-122"/>
            </a:endParaRPr>
          </a:p>
          <a:p>
            <a:pPr marL="1905" indent="-1905" latinLnBrk="0">
              <a:lnSpc>
                <a:spcPct val="100000"/>
              </a:lnSpc>
              <a:spcBef>
                <a:spcPts val="500"/>
              </a:spcBef>
              <a:buClr>
                <a:srgbClr val="B2B2B2"/>
              </a:buClr>
              <a:buSzPct val="100000"/>
              <a:buFont typeface="宋体" panose="02010600030101010101" pitchFamily="2" charset="-122"/>
              <a:buChar char="n"/>
            </a:pPr>
            <a:endParaRPr lang="ko-KR" altLang="en-US" sz="2400" dirty="0">
              <a:solidFill>
                <a:srgbClr val="000000"/>
              </a:solidFill>
              <a:latin typeface="宋体" panose="02010600030101010101" pitchFamily="2" charset="-122"/>
              <a:ea typeface="Arial" panose="020B0604020202020204" pitchFamily="34" charset="0"/>
            </a:endParaRPr>
          </a:p>
        </p:txBody>
      </p:sp>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内容占位符 2"/>
          <p:cNvSpPr>
            <a:spLocks noGrp="1"/>
          </p:cNvSpPr>
          <p:nvPr>
            <p:ph idx="1"/>
          </p:nvPr>
        </p:nvSpPr>
        <p:spPr/>
        <p:txBody>
          <a:bodyPr wrap="square" lIns="91440" tIns="45720" rIns="91440" bIns="45720" anchor="t"/>
          <a:p>
            <a:pPr marL="1905" indent="-1905" latinLnBrk="0">
              <a:lnSpc>
                <a:spcPct val="200000"/>
              </a:lnSpc>
              <a:spcBef>
                <a:spcPts val="600"/>
              </a:spcBef>
              <a:buClrTx/>
              <a:buSzPct val="100000"/>
              <a:buChar char=""/>
            </a:pPr>
            <a:r>
              <a:rPr lang="ko-KR" altLang="en-US" b="1" dirty="0">
                <a:solidFill>
                  <a:srgbClr val="000000"/>
                </a:solidFill>
                <a:latin typeface="宋体" panose="02010600030101010101" pitchFamily="2" charset="-122"/>
              </a:rPr>
              <a:t>远离手机，</a:t>
            </a:r>
            <a:endParaRPr lang="ko-KR" altLang="en-US" b="1" dirty="0">
              <a:solidFill>
                <a:srgbClr val="000000"/>
              </a:solidFill>
              <a:latin typeface="宋体" panose="02010600030101010101" pitchFamily="2" charset="-122"/>
            </a:endParaRPr>
          </a:p>
          <a:p>
            <a:pPr marL="1905" indent="-1905" latinLnBrk="0">
              <a:lnSpc>
                <a:spcPct val="200000"/>
              </a:lnSpc>
              <a:spcBef>
                <a:spcPts val="600"/>
              </a:spcBef>
              <a:buClrTx/>
              <a:buSzPct val="100000"/>
              <a:buChar char=""/>
            </a:pPr>
            <a:r>
              <a:rPr lang="ko-KR" altLang="en-US" b="1" dirty="0">
                <a:solidFill>
                  <a:srgbClr val="000000"/>
                </a:solidFill>
                <a:latin typeface="宋体" panose="02010600030101010101" pitchFamily="2" charset="-122"/>
              </a:rPr>
              <a:t>别让手机偷走你的梦想！</a:t>
            </a:r>
            <a:endParaRPr lang="ko-KR" altLang="en-US" b="1" dirty="0">
              <a:solidFill>
                <a:srgbClr val="000000"/>
              </a:solidFill>
              <a:latin typeface="宋体" panose="02010600030101010101" pitchFamily="2" charset="-122"/>
            </a:endParaRPr>
          </a:p>
        </p:txBody>
      </p:sp>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608257" name="Picture 2" descr="C:/Users/lenovo/AppData/Roaming/JisuOffice/ETemp/22888_9331200/image8.jpeg"/>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806450" y="680720"/>
            <a:ext cx="10578465" cy="5826760"/>
          </a:xfrm>
          <a:prstGeom prst="rect">
            <a:avLst/>
          </a:prstGeom>
          <a:noFill/>
          <a:ln w="0">
            <a:noFill/>
          </a:ln>
        </p:spPr>
      </p:pic>
      <p:sp>
        <p:nvSpPr>
          <p:cNvPr id="608258" name="Text Box 3"/>
          <p:cNvSpPr txBox="1"/>
          <p:nvPr/>
        </p:nvSpPr>
        <p:spPr>
          <a:xfrm>
            <a:off x="3675380" y="1722755"/>
            <a:ext cx="6669405" cy="2895600"/>
          </a:xfrm>
          <a:prstGeom prst="rect">
            <a:avLst/>
          </a:prstGeom>
          <a:noFill/>
          <a:ln w="0">
            <a:noFill/>
          </a:ln>
        </p:spPr>
        <p:txBody>
          <a:bodyPr vert="horz" wrap="square" lIns="91440" tIns="45720" rIns="91440" bIns="45720" numCol="1" anchor="t">
            <a:spAutoFit/>
          </a:bodyPr>
          <a:lstStyle/>
          <a:p>
            <a:pPr marL="0" indent="0" algn="l" defTabSz="914400" eaLnBrk="1" latinLnBrk="0" hangingPunct="1">
              <a:lnSpc>
                <a:spcPct val="120000"/>
              </a:lnSpc>
              <a:spcBef>
                <a:spcPts val="1700"/>
              </a:spcBef>
              <a:spcAft>
                <a:spcPts val="0"/>
              </a:spcAft>
              <a:buFontTx/>
              <a:buNone/>
            </a:pPr>
            <a:r>
              <a:rPr lang="zh-CN" altLang="en-US" sz="2800" b="1">
                <a:solidFill>
                  <a:srgbClr val="FFFFFF"/>
                </a:solidFill>
                <a:latin typeface="Times New Roman" panose="02020603050405020304" pitchFamily="18" charset="0"/>
                <a:ea typeface="楷体_GB2312" charset="0"/>
              </a:rPr>
              <a:t>在以往的学习中，我们接触过二元、三元等简单的线性方程组</a:t>
            </a:r>
            <a:r>
              <a:rPr lang="en-US" altLang="zh-CN" sz="2800" b="1">
                <a:solidFill>
                  <a:srgbClr val="FFFFFF"/>
                </a:solidFill>
                <a:latin typeface="楷体_GB2312" charset="0"/>
                <a:ea typeface="楷体_GB2312" charset="0"/>
              </a:rPr>
              <a:t>.</a:t>
            </a:r>
            <a:endParaRPr lang="ko-KR" altLang="en-US" sz="2800" b="1">
              <a:solidFill>
                <a:srgbClr val="FFFFFF"/>
              </a:solidFill>
              <a:latin typeface="楷体_GB2312" charset="0"/>
              <a:ea typeface="楷体_GB2312" charset="0"/>
            </a:endParaRPr>
          </a:p>
          <a:p>
            <a:pPr marL="0" indent="0" algn="l" defTabSz="914400" eaLnBrk="1" latinLnBrk="0" hangingPunct="1">
              <a:lnSpc>
                <a:spcPct val="120000"/>
              </a:lnSpc>
              <a:spcBef>
                <a:spcPts val="1700"/>
              </a:spcBef>
              <a:spcAft>
                <a:spcPts val="0"/>
              </a:spcAft>
              <a:buFontTx/>
              <a:buNone/>
            </a:pPr>
            <a:r>
              <a:rPr lang="zh-CN" altLang="en-US" sz="2800" b="1">
                <a:solidFill>
                  <a:srgbClr val="FFFFFF"/>
                </a:solidFill>
                <a:latin typeface="Times New Roman" panose="02020603050405020304" pitchFamily="18" charset="0"/>
                <a:ea typeface="楷体_GB2312" charset="0"/>
              </a:rPr>
              <a:t>但是，从许多实践或理论问题里导出的线性方程组常常含有相当多的未知量，并且未知量的个数与方程的个数也不一定相等</a:t>
            </a:r>
            <a:r>
              <a:rPr lang="en-US" altLang="zh-CN" sz="2800" b="1">
                <a:solidFill>
                  <a:srgbClr val="FFFFFF"/>
                </a:solidFill>
                <a:latin typeface="楷体_GB2312" charset="0"/>
                <a:ea typeface="楷体_GB2312" charset="0"/>
              </a:rPr>
              <a:t>.</a:t>
            </a:r>
            <a:endParaRPr lang="ko-KR" altLang="en-US" sz="2800" b="1">
              <a:solidFill>
                <a:srgbClr val="FFFFFF"/>
              </a:solidFill>
              <a:latin typeface="楷体_GB2312" charset="0"/>
              <a:ea typeface="楷体_GB2312" charset="0"/>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610305" name="Picture 2" descr="C:/Users/lenovo/AppData/Roaming/JisuOffice/ETemp/22888_9331200/image8.jpeg"/>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289050" y="1523365"/>
            <a:ext cx="9862820" cy="3796665"/>
          </a:xfrm>
          <a:prstGeom prst="rect">
            <a:avLst/>
          </a:prstGeom>
          <a:noFill/>
          <a:ln w="0">
            <a:noFill/>
          </a:ln>
        </p:spPr>
      </p:pic>
      <p:sp>
        <p:nvSpPr>
          <p:cNvPr id="610306" name="Text Box 3"/>
          <p:cNvSpPr txBox="1"/>
          <p:nvPr/>
        </p:nvSpPr>
        <p:spPr>
          <a:xfrm>
            <a:off x="4121150" y="1917700"/>
            <a:ext cx="5445125" cy="2373630"/>
          </a:xfrm>
          <a:prstGeom prst="rect">
            <a:avLst/>
          </a:prstGeom>
          <a:noFill/>
          <a:ln w="9525">
            <a:noFill/>
          </a:ln>
        </p:spPr>
        <p:txBody>
          <a:bodyPr anchor="t">
            <a:spAutoFit/>
          </a:bodyPr>
          <a:p>
            <a:pPr>
              <a:lnSpc>
                <a:spcPct val="120000"/>
              </a:lnSpc>
              <a:spcBef>
                <a:spcPct val="50000"/>
              </a:spcBef>
            </a:pPr>
            <a:r>
              <a:rPr lang="zh-CN" altLang="en-US" sz="2800" b="1" dirty="0">
                <a:solidFill>
                  <a:srgbClr val="FFFFFF"/>
                </a:solidFill>
                <a:latin typeface="Times New Roman" panose="02020603050405020304" pitchFamily="18" charset="0"/>
                <a:ea typeface="楷体_GB2312" pitchFamily="49" charset="-122"/>
              </a:rPr>
              <a:t>我们先讨论未知量的个数与方程的个数相等的特殊情形</a:t>
            </a:r>
            <a:r>
              <a:rPr lang="en-US" altLang="zh-CN" sz="2800" b="1" dirty="0">
                <a:solidFill>
                  <a:srgbClr val="FFFFFF"/>
                </a:solidFill>
                <a:latin typeface="楷体_GB2312" pitchFamily="49" charset="-122"/>
                <a:ea typeface="楷体_GB2312" pitchFamily="49" charset="-122"/>
              </a:rPr>
              <a:t>.</a:t>
            </a:r>
            <a:endParaRPr lang="en-US" altLang="zh-CN" sz="2800" b="1" dirty="0">
              <a:solidFill>
                <a:srgbClr val="FFFFFF"/>
              </a:solidFill>
              <a:latin typeface="Times New Roman" panose="02020603050405020304" pitchFamily="18" charset="0"/>
              <a:ea typeface="楷体_GB2312" pitchFamily="49" charset="-122"/>
            </a:endParaRPr>
          </a:p>
          <a:p>
            <a:pPr>
              <a:lnSpc>
                <a:spcPct val="120000"/>
              </a:lnSpc>
              <a:spcBef>
                <a:spcPct val="50000"/>
              </a:spcBef>
            </a:pPr>
            <a:r>
              <a:rPr lang="zh-CN" altLang="en-US" sz="2800" b="1" dirty="0">
                <a:solidFill>
                  <a:srgbClr val="FFFFFF"/>
                </a:solidFill>
                <a:latin typeface="Times New Roman" panose="02020603050405020304" pitchFamily="18" charset="0"/>
                <a:ea typeface="楷体_GB2312" pitchFamily="49" charset="-122"/>
              </a:rPr>
              <a:t>在讨论这一类线性方程组时，我们引入行列式这个计算工具</a:t>
            </a:r>
            <a:r>
              <a:rPr lang="en-US" altLang="zh-CN" sz="2800" b="1" dirty="0">
                <a:solidFill>
                  <a:srgbClr val="FFFFFF"/>
                </a:solidFill>
                <a:latin typeface="楷体_GB2312" pitchFamily="49" charset="-122"/>
                <a:ea typeface="楷体_GB2312" pitchFamily="49" charset="-122"/>
              </a:rPr>
              <a:t>.</a:t>
            </a:r>
            <a:endParaRPr lang="en-US" altLang="zh-CN" sz="2800" b="1" dirty="0">
              <a:solidFill>
                <a:srgbClr val="FFFFFF"/>
              </a:solidFill>
              <a:latin typeface="楷体_GB2312" pitchFamily="49" charset="-122"/>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8682" name="AutoShape 10"/>
          <p:cNvSpPr/>
          <p:nvPr/>
        </p:nvSpPr>
        <p:spPr>
          <a:xfrm>
            <a:off x="6311900" y="189230"/>
            <a:ext cx="4175125" cy="2833370"/>
          </a:xfrm>
          <a:prstGeom prst="cloudCallout">
            <a:avLst>
              <a:gd name="adj1" fmla="val -79773"/>
              <a:gd name="adj2" fmla="val 26750"/>
            </a:avLst>
          </a:prstGeom>
          <a:solidFill>
            <a:schemeClr val="folHlink"/>
          </a:solidFill>
          <a:ln w="9525" cap="flat" cmpd="sng">
            <a:solidFill>
              <a:schemeClr val="tx1"/>
            </a:solidFill>
            <a:prstDash val="solid"/>
            <a:round/>
            <a:headEnd type="none" w="med" len="med"/>
            <a:tailEnd type="none" w="med" len="med"/>
          </a:ln>
        </p:spPr>
        <p:txBody>
          <a:bodyPr anchor="t"/>
          <a:p>
            <a:pPr>
              <a:buChar char="•"/>
            </a:pPr>
            <a:r>
              <a:rPr lang="zh-CN" altLang="en-US" sz="2400" b="1" dirty="0">
                <a:solidFill>
                  <a:srgbClr val="000000"/>
                </a:solidFill>
                <a:latin typeface="Arial" panose="020B0604020202020204" pitchFamily="34" charset="0"/>
                <a:ea typeface="楷体_GB2312" pitchFamily="49" charset="-122"/>
              </a:rPr>
              <a:t>行列式是线性代数的一种工具！</a:t>
            </a:r>
            <a:endParaRPr lang="zh-CN" altLang="en-US" sz="2400" b="1" dirty="0">
              <a:solidFill>
                <a:srgbClr val="000000"/>
              </a:solidFill>
              <a:latin typeface="Arial" panose="020B0604020202020204" pitchFamily="34" charset="0"/>
              <a:ea typeface="楷体_GB2312" pitchFamily="49" charset="-122"/>
            </a:endParaRPr>
          </a:p>
          <a:p>
            <a:pPr>
              <a:buChar char="•"/>
            </a:pPr>
            <a:r>
              <a:rPr lang="zh-CN" altLang="en-US" sz="2400" b="1" dirty="0">
                <a:solidFill>
                  <a:srgbClr val="000000"/>
                </a:solidFill>
                <a:latin typeface="Arial" panose="020B0604020202020204" pitchFamily="34" charset="0"/>
                <a:ea typeface="楷体_GB2312" pitchFamily="49" charset="-122"/>
              </a:rPr>
              <a:t>学习行列式主要就是要能计算行列式的值</a:t>
            </a:r>
            <a:r>
              <a:rPr lang="en-US" altLang="zh-CN" sz="2400" b="1" dirty="0">
                <a:solidFill>
                  <a:srgbClr val="000000"/>
                </a:solidFill>
                <a:latin typeface="楷体_GB2312" pitchFamily="49" charset="-122"/>
                <a:ea typeface="楷体_GB2312" pitchFamily="49" charset="-122"/>
              </a:rPr>
              <a:t>.</a:t>
            </a:r>
            <a:endParaRPr lang="en-US" altLang="zh-CN" sz="2400" b="1" dirty="0">
              <a:solidFill>
                <a:srgbClr val="000000"/>
              </a:solidFill>
              <a:latin typeface="楷体_GB2312" pitchFamily="49" charset="-122"/>
              <a:ea typeface="楷体_GB2312" pitchFamily="49" charset="-122"/>
            </a:endParaRPr>
          </a:p>
        </p:txBody>
      </p:sp>
      <p:sp>
        <p:nvSpPr>
          <p:cNvPr id="1162243" name="Rectangle 2"/>
          <p:cNvSpPr txBox="1"/>
          <p:nvPr>
            <p:ph type="title"/>
          </p:nvPr>
        </p:nvSpPr>
        <p:spPr>
          <a:xfrm>
            <a:off x="483870" y="923290"/>
            <a:ext cx="10973435" cy="1372235"/>
          </a:xfrm>
          <a:prstGeom prst="rect">
            <a:avLst/>
          </a:prstGeom>
          <a:noFill/>
          <a:ln w="0">
            <a:noFill/>
          </a:ln>
        </p:spPr>
        <p:txBody>
          <a:bodyPr vert="horz" wrap="square" lIns="91440" tIns="45720" rIns="91440" bIns="45720" numCol="1" anchor="ctr">
            <a:noAutofit/>
          </a:bodyPr>
          <a:lstStyle/>
          <a:p>
            <a:pPr marL="0" indent="0" algn="l" defTabSz="914400" eaLnBrk="1" fontAlgn="base" latinLnBrk="0" hangingPunct="1">
              <a:lnSpc>
                <a:spcPct val="100000"/>
              </a:lnSpc>
              <a:spcBef>
                <a:spcPts val="0"/>
              </a:spcBef>
              <a:spcAft>
                <a:spcPts val="0"/>
              </a:spcAft>
              <a:buFontTx/>
              <a:buNone/>
              <a:defRPr sz="1800"/>
            </a:pPr>
            <a:r>
              <a:rPr lang="zh-CN" altLang="en-US" sz="4400" b="1" i="0" strike="noStrike" cap="none">
                <a:ln w="9525" cap="flat" cmpd="sng">
                  <a:noFill/>
                </a:ln>
                <a:solidFill>
                  <a:schemeClr val="accent1">
                    <a:lumMod val="50000"/>
                  </a:schemeClr>
                </a:solidFill>
                <a:latin typeface="楷体_GB2312" charset="0"/>
                <a:ea typeface="楷体_GB2312" charset="0"/>
                <a:cs typeface="+mj-cs"/>
              </a:rPr>
              <a:t>第一章  行列式</a:t>
            </a:r>
            <a:br>
              <a:rPr lang="zh-CN" altLang="en-US" sz="4400" b="1" i="0" strike="noStrike" cap="none">
                <a:ln w="9525" cap="flat" cmpd="sng">
                  <a:noFill/>
                </a:ln>
                <a:solidFill>
                  <a:schemeClr val="accent1">
                    <a:lumMod val="50000"/>
                  </a:schemeClr>
                </a:solidFill>
                <a:latin typeface="楷体_GB2312" charset="0"/>
                <a:ea typeface="楷体_GB2312" charset="0"/>
                <a:cs typeface="+mj-cs"/>
              </a:rPr>
            </a:br>
            <a:r>
              <a:rPr lang="zh-CN" altLang="en-US" sz="4400" b="1" i="0" strike="noStrike" cap="none">
                <a:ln w="9525" cap="flat" cmpd="sng">
                  <a:noFill/>
                </a:ln>
                <a:solidFill>
                  <a:schemeClr val="accent1">
                    <a:lumMod val="50000"/>
                  </a:schemeClr>
                </a:solidFill>
                <a:latin typeface="楷体_GB2312" charset="0"/>
                <a:ea typeface="楷体_GB2312" charset="0"/>
                <a:cs typeface="+mj-cs"/>
              </a:rPr>
              <a:t>（</a:t>
            </a:r>
            <a:r>
              <a:rPr lang="en-US" altLang="zh-CN" sz="4400" b="1" i="1" strike="noStrike" cap="none">
                <a:ln w="9525" cap="flat" cmpd="sng">
                  <a:noFill/>
                </a:ln>
                <a:solidFill>
                  <a:srgbClr val="D60093"/>
                </a:solidFill>
                <a:latin typeface="Times New Roman" panose="02020603050405020304" pitchFamily="18" charset="0"/>
                <a:ea typeface="楷体_GB2312" charset="0"/>
                <a:cs typeface="Times New Roman" panose="02020603050405020304" pitchFamily="18" charset="0"/>
              </a:rPr>
              <a:t>Determinant</a:t>
            </a:r>
            <a:r>
              <a:rPr lang="zh-CN" altLang="en-US" sz="4400" b="1" i="0" strike="noStrike" cap="none">
                <a:ln w="9525" cap="flat" cmpd="sng">
                  <a:noFill/>
                </a:ln>
                <a:solidFill>
                  <a:schemeClr val="accent1">
                    <a:lumMod val="50000"/>
                  </a:schemeClr>
                </a:solidFill>
                <a:latin typeface="楷体_GB2312" charset="0"/>
                <a:ea typeface="楷体_GB2312" charset="0"/>
                <a:cs typeface="+mj-cs"/>
              </a:rPr>
              <a:t>）</a:t>
            </a:r>
            <a:endParaRPr lang="ko-KR" altLang="en-US" sz="4400" b="1" i="0" strike="noStrike" cap="none">
              <a:ln w="9525" cap="flat" cmpd="sng">
                <a:noFill/>
              </a:ln>
              <a:solidFill>
                <a:schemeClr val="accent1">
                  <a:lumMod val="50000"/>
                </a:schemeClr>
              </a:solidFill>
              <a:latin typeface="楷体_GB2312" charset="0"/>
              <a:ea typeface="楷体_GB2312" charset="0"/>
              <a:cs typeface="+mj-cs"/>
            </a:endParaRPr>
          </a:p>
        </p:txBody>
      </p:sp>
      <p:sp>
        <p:nvSpPr>
          <p:cNvPr id="28676" name="AutoShape 4"/>
          <p:cNvSpPr/>
          <p:nvPr/>
        </p:nvSpPr>
        <p:spPr>
          <a:xfrm>
            <a:off x="4858385" y="3211830"/>
            <a:ext cx="281305" cy="1082040"/>
          </a:xfrm>
          <a:prstGeom prst="rightBrace">
            <a:avLst>
              <a:gd name="adj1" fmla="val 44138"/>
              <a:gd name="adj2" fmla="val 50000"/>
            </a:avLst>
          </a:prstGeom>
          <a:noFill/>
          <a:ln w="28575" cap="flat" cmpd="sng">
            <a:solidFill>
              <a:srgbClr val="CC0099">
                <a:alpha val="100000"/>
              </a:srgbClr>
            </a:solidFill>
            <a:prstDash val="solid"/>
            <a:round/>
          </a:ln>
        </p:spPr>
        <p:txBody>
          <a:bodyPr vert="horz" wrap="none" lIns="91440" tIns="45720" rIns="91440" bIns="45720" numCol="1" anchor="ctr">
            <a:noAutofit/>
          </a:bodyPr>
          <a:lstStyle/>
          <a:p>
            <a:pPr marL="0" indent="0" algn="l" defTabSz="914400" eaLnBrk="1" latinLnBrk="0" hangingPunct="1">
              <a:lnSpc>
                <a:spcPct val="100000"/>
              </a:lnSpc>
              <a:spcBef>
                <a:spcPts val="0"/>
              </a:spcBef>
              <a:spcAft>
                <a:spcPts val="0"/>
              </a:spcAft>
              <a:buFontTx/>
              <a:buNone/>
            </a:pPr>
            <a:endParaRPr lang="ko-KR" altLang="en-US" sz="1800">
              <a:solidFill>
                <a:srgbClr val="000000"/>
              </a:solidFill>
              <a:latin typeface="Arial" panose="020B0604020202020204" pitchFamily="34" charset="0"/>
              <a:ea typeface="宋体" panose="02010600030101010101" pitchFamily="2" charset="-122"/>
            </a:endParaRPr>
          </a:p>
        </p:txBody>
      </p:sp>
      <p:sp>
        <p:nvSpPr>
          <p:cNvPr id="28677" name="Text Box 5"/>
          <p:cNvSpPr txBox="1"/>
          <p:nvPr/>
        </p:nvSpPr>
        <p:spPr>
          <a:xfrm>
            <a:off x="5398770" y="3417570"/>
            <a:ext cx="2885440" cy="429260"/>
          </a:xfrm>
          <a:prstGeom prst="rect">
            <a:avLst/>
          </a:prstGeom>
          <a:noFill/>
          <a:ln w="0">
            <a:noFill/>
          </a:ln>
        </p:spPr>
        <p:txBody>
          <a:bodyPr vert="horz" wrap="none" lIns="91440" tIns="45720" rIns="91440" bIns="45720" numCol="1" anchor="t">
            <a:noAutofit/>
          </a:bodyPr>
          <a:lstStyle/>
          <a:p>
            <a:pPr marL="0" indent="0" algn="l" defTabSz="914400" eaLnBrk="1" latinLnBrk="0" hangingPunct="1">
              <a:lnSpc>
                <a:spcPct val="100000"/>
              </a:lnSpc>
              <a:spcBef>
                <a:spcPts val="0"/>
              </a:spcBef>
              <a:spcAft>
                <a:spcPts val="0"/>
              </a:spcAft>
              <a:buFontTx/>
              <a:buNone/>
            </a:pPr>
            <a:r>
              <a:rPr lang="zh-CN" altLang="en-US" sz="2400" b="1">
                <a:solidFill>
                  <a:srgbClr val="CC0099"/>
                </a:solidFill>
                <a:latin typeface="楷体_GB2312" charset="0"/>
                <a:ea typeface="楷体_GB2312" charset="0"/>
              </a:rPr>
              <a:t>行列式的概念</a:t>
            </a:r>
            <a:r>
              <a:rPr lang="en-US" altLang="zh-CN" sz="2400" b="1">
                <a:solidFill>
                  <a:srgbClr val="FFFFFF"/>
                </a:solidFill>
                <a:latin typeface="楷体_GB2312" charset="0"/>
                <a:ea typeface="楷体_GB2312" charset="0"/>
              </a:rPr>
              <a:t>.</a:t>
            </a:r>
            <a:endParaRPr lang="ko-KR" altLang="en-US" sz="2400" b="1">
              <a:solidFill>
                <a:srgbClr val="FFFFFF"/>
              </a:solidFill>
              <a:latin typeface="楷体_GB2312" charset="0"/>
              <a:ea typeface="楷体_GB2312" charset="0"/>
            </a:endParaRPr>
          </a:p>
        </p:txBody>
      </p:sp>
      <p:sp>
        <p:nvSpPr>
          <p:cNvPr id="28678" name="AutoShape 6"/>
          <p:cNvSpPr/>
          <p:nvPr/>
        </p:nvSpPr>
        <p:spPr>
          <a:xfrm>
            <a:off x="4947920" y="4455160"/>
            <a:ext cx="302260" cy="796290"/>
          </a:xfrm>
          <a:prstGeom prst="rightBrace">
            <a:avLst>
              <a:gd name="adj1" fmla="val 44139"/>
              <a:gd name="adj2" fmla="val 50000"/>
            </a:avLst>
          </a:prstGeom>
          <a:noFill/>
          <a:ln w="28575" cap="flat" cmpd="sng">
            <a:solidFill>
              <a:srgbClr val="CC0099">
                <a:alpha val="100000"/>
              </a:srgbClr>
            </a:solidFill>
            <a:prstDash val="solid"/>
            <a:round/>
          </a:ln>
        </p:spPr>
        <p:txBody>
          <a:bodyPr vert="horz" wrap="none" lIns="91440" tIns="45720" rIns="91440" bIns="45720" numCol="1" anchor="ctr">
            <a:noAutofit/>
          </a:bodyPr>
          <a:lstStyle/>
          <a:p>
            <a:pPr marL="0" indent="0" algn="l" defTabSz="914400" eaLnBrk="1" latinLnBrk="0" hangingPunct="1">
              <a:lnSpc>
                <a:spcPct val="100000"/>
              </a:lnSpc>
              <a:spcBef>
                <a:spcPts val="0"/>
              </a:spcBef>
              <a:spcAft>
                <a:spcPts val="0"/>
              </a:spcAft>
              <a:buFontTx/>
              <a:buNone/>
            </a:pPr>
            <a:endParaRPr lang="ko-KR" altLang="en-US" sz="1800">
              <a:solidFill>
                <a:srgbClr val="000000"/>
              </a:solidFill>
              <a:latin typeface="Arial" panose="020B0604020202020204" pitchFamily="34" charset="0"/>
              <a:ea typeface="宋体" panose="02010600030101010101" pitchFamily="2" charset="-122"/>
            </a:endParaRPr>
          </a:p>
        </p:txBody>
      </p:sp>
      <p:sp>
        <p:nvSpPr>
          <p:cNvPr id="28679" name="Text Box 7"/>
          <p:cNvSpPr txBox="1"/>
          <p:nvPr/>
        </p:nvSpPr>
        <p:spPr>
          <a:xfrm>
            <a:off x="5400675" y="4535805"/>
            <a:ext cx="2993390" cy="429260"/>
          </a:xfrm>
          <a:prstGeom prst="rect">
            <a:avLst/>
          </a:prstGeom>
          <a:noFill/>
          <a:ln w="0">
            <a:noFill/>
          </a:ln>
        </p:spPr>
        <p:txBody>
          <a:bodyPr vert="horz" wrap="none" lIns="91440" tIns="45720" rIns="91440" bIns="45720" numCol="1" anchor="t">
            <a:noAutofit/>
          </a:bodyPr>
          <a:lstStyle/>
          <a:p>
            <a:pPr marL="0" indent="0" algn="l" defTabSz="914400" eaLnBrk="1" latinLnBrk="0" hangingPunct="1">
              <a:lnSpc>
                <a:spcPct val="100000"/>
              </a:lnSpc>
              <a:spcBef>
                <a:spcPts val="0"/>
              </a:spcBef>
              <a:spcAft>
                <a:spcPts val="0"/>
              </a:spcAft>
              <a:buFontTx/>
              <a:buNone/>
            </a:pPr>
            <a:r>
              <a:rPr lang="zh-CN" altLang="en-US" sz="2400" b="1">
                <a:solidFill>
                  <a:srgbClr val="CC0099"/>
                </a:solidFill>
                <a:latin typeface="楷体_GB2312" charset="0"/>
                <a:ea typeface="楷体_GB2312" charset="0"/>
              </a:rPr>
              <a:t>行列式的</a:t>
            </a:r>
            <a:r>
              <a:rPr lang="zh-CN" altLang="zh-CN" sz="2400" b="1">
                <a:solidFill>
                  <a:srgbClr val="CC0099"/>
                </a:solidFill>
                <a:latin typeface="楷体_GB2312" charset="0"/>
                <a:ea typeface="楷体_GB2312" charset="0"/>
              </a:rPr>
              <a:t>性质及计算</a:t>
            </a:r>
            <a:r>
              <a:rPr lang="en-US" altLang="zh-CN" sz="2400" b="1">
                <a:solidFill>
                  <a:srgbClr val="FFFFFF"/>
                </a:solidFill>
                <a:latin typeface="楷体_GB2312" charset="0"/>
                <a:ea typeface="楷体_GB2312" charset="0"/>
              </a:rPr>
              <a:t>.</a:t>
            </a:r>
            <a:endParaRPr lang="ko-KR" altLang="en-US" sz="2400" b="1">
              <a:solidFill>
                <a:srgbClr val="FFFFFF"/>
              </a:solidFill>
              <a:latin typeface="楷体_GB2312" charset="0"/>
              <a:ea typeface="楷体_GB2312" charset="0"/>
            </a:endParaRPr>
          </a:p>
        </p:txBody>
      </p:sp>
      <p:sp>
        <p:nvSpPr>
          <p:cNvPr id="1162244" name="文本框 1162243"/>
          <p:cNvSpPr txBox="1"/>
          <p:nvPr/>
        </p:nvSpPr>
        <p:spPr>
          <a:xfrm>
            <a:off x="1057910" y="3029585"/>
            <a:ext cx="5038725" cy="1200150"/>
          </a:xfrm>
          <a:prstGeom prst="rect">
            <a:avLst/>
          </a:prstGeom>
          <a:noFill/>
          <a:ln w="0">
            <a:noFill/>
          </a:ln>
        </p:spPr>
        <p:txBody>
          <a:bodyPr vert="horz" wrap="square" lIns="89535" tIns="46355" rIns="89535" bIns="46355" anchor="t">
            <a:spAutoFit/>
          </a:bodyPr>
          <a:lstStyle/>
          <a:p>
            <a:pPr marL="0" indent="0" algn="l" defTabSz="914400" eaLnBrk="1" latinLnBrk="0" hangingPunct="1">
              <a:lnSpc>
                <a:spcPct val="100000"/>
              </a:lnSpc>
              <a:spcBef>
                <a:spcPts val="0"/>
              </a:spcBef>
              <a:spcAft>
                <a:spcPts val="0"/>
              </a:spcAft>
              <a:buFontTx/>
              <a:buNone/>
            </a:pPr>
            <a:r>
              <a:rPr sz="2400" b="1">
                <a:solidFill>
                  <a:srgbClr val="CC0099"/>
                </a:solidFill>
                <a:latin typeface="楷体_GB2312" charset="0"/>
                <a:ea typeface="楷体_GB2312" charset="0"/>
                <a:cs typeface="+mj-cs"/>
              </a:rPr>
              <a:t>§</a:t>
            </a:r>
            <a:r>
              <a:rPr sz="2400" b="1">
                <a:solidFill>
                  <a:srgbClr val="CC0099"/>
                </a:solidFill>
                <a:latin typeface="Times New Roman" panose="02020603050405020304" pitchFamily="18" charset="0"/>
                <a:ea typeface="楷体_GB2312" charset="0"/>
                <a:cs typeface="+mj-cs"/>
              </a:rPr>
              <a:t>1</a:t>
            </a:r>
            <a:r>
              <a:rPr sz="2400" b="1">
                <a:solidFill>
                  <a:srgbClr val="CC0099"/>
                </a:solidFill>
                <a:latin typeface="楷体_GB2312" charset="0"/>
                <a:ea typeface="楷体_GB2312" charset="0"/>
                <a:cs typeface="+mj-cs"/>
              </a:rPr>
              <a:t> </a:t>
            </a:r>
            <a:r>
              <a:rPr sz="2400" b="1">
                <a:solidFill>
                  <a:srgbClr val="CC0099"/>
                </a:solidFill>
                <a:latin typeface="楷体_GB2312" charset="0"/>
                <a:ea typeface="楷体_GB2312" charset="0"/>
                <a:cs typeface="+mj-cs"/>
              </a:rPr>
              <a:t>二阶与三阶行列式</a:t>
            </a:r>
            <a:endParaRPr lang="ko-KR" altLang="en-US" sz="2400" b="1">
              <a:solidFill>
                <a:srgbClr val="CC0099"/>
              </a:solidFill>
              <a:latin typeface="楷体_GB2312" charset="0"/>
              <a:ea typeface="楷体_GB2312" charset="0"/>
              <a:cs typeface="+mj-cs"/>
            </a:endParaRPr>
          </a:p>
          <a:p>
            <a:pPr marL="0" indent="0" algn="l" defTabSz="914400" eaLnBrk="1" latinLnBrk="0" hangingPunct="1">
              <a:lnSpc>
                <a:spcPct val="100000"/>
              </a:lnSpc>
              <a:spcBef>
                <a:spcPts val="0"/>
              </a:spcBef>
              <a:spcAft>
                <a:spcPts val="0"/>
              </a:spcAft>
              <a:buFontTx/>
              <a:buNone/>
            </a:pPr>
            <a:r>
              <a:rPr sz="2400" b="1">
                <a:solidFill>
                  <a:srgbClr val="CC0099"/>
                </a:solidFill>
                <a:latin typeface="楷体_GB2312" charset="0"/>
                <a:ea typeface="楷体_GB2312" charset="0"/>
                <a:cs typeface="+mj-cs"/>
              </a:rPr>
              <a:t>§</a:t>
            </a:r>
            <a:r>
              <a:rPr sz="2400" b="1">
                <a:solidFill>
                  <a:srgbClr val="CC0099"/>
                </a:solidFill>
                <a:latin typeface="Times New Roman" panose="02020603050405020304" pitchFamily="18" charset="0"/>
                <a:ea typeface="楷体_GB2312" charset="0"/>
                <a:cs typeface="+mj-cs"/>
              </a:rPr>
              <a:t>2 全排列和对换</a:t>
            </a:r>
            <a:endParaRPr lang="ko-KR" altLang="en-US" sz="2400" b="1">
              <a:solidFill>
                <a:srgbClr val="CC0099"/>
              </a:solidFill>
              <a:latin typeface="Times New Roman" panose="02020603050405020304" pitchFamily="18" charset="0"/>
              <a:ea typeface="楷体_GB2312" charset="0"/>
              <a:cs typeface="+mj-cs"/>
            </a:endParaRPr>
          </a:p>
          <a:p>
            <a:pPr marL="0" indent="0" algn="l" defTabSz="914400" eaLnBrk="1" latinLnBrk="0" hangingPunct="1">
              <a:lnSpc>
                <a:spcPct val="100000"/>
              </a:lnSpc>
              <a:spcBef>
                <a:spcPts val="0"/>
              </a:spcBef>
              <a:spcAft>
                <a:spcPts val="0"/>
              </a:spcAft>
              <a:buFontTx/>
              <a:buNone/>
            </a:pPr>
            <a:r>
              <a:rPr sz="2400" b="1">
                <a:solidFill>
                  <a:srgbClr val="CC0099"/>
                </a:solidFill>
                <a:latin typeface="楷体_GB2312" charset="0"/>
                <a:ea typeface="楷体_GB2312" charset="0"/>
                <a:cs typeface="+mj-cs"/>
              </a:rPr>
              <a:t>§</a:t>
            </a:r>
            <a:r>
              <a:rPr sz="2400" b="1">
                <a:solidFill>
                  <a:srgbClr val="CC0099"/>
                </a:solidFill>
                <a:latin typeface="Times New Roman" panose="02020603050405020304" pitchFamily="18" charset="0"/>
                <a:ea typeface="楷体_GB2312" charset="0"/>
                <a:cs typeface="+mj-cs"/>
              </a:rPr>
              <a:t>3 n阶行列式的定义</a:t>
            </a:r>
            <a:endParaRPr lang="ko-KR" altLang="en-US" sz="2400">
              <a:latin typeface="Calibri" panose="020F0502020204030204" charset="0"/>
              <a:ea typeface="宋体" panose="02010600030101010101" pitchFamily="2" charset="-122"/>
            </a:endParaRPr>
          </a:p>
        </p:txBody>
      </p:sp>
      <p:sp>
        <p:nvSpPr>
          <p:cNvPr id="1162245" name="文本框 1162244"/>
          <p:cNvSpPr txBox="1"/>
          <p:nvPr/>
        </p:nvSpPr>
        <p:spPr>
          <a:xfrm>
            <a:off x="1057910" y="4535805"/>
            <a:ext cx="5038725" cy="831215"/>
          </a:xfrm>
          <a:prstGeom prst="rect">
            <a:avLst/>
          </a:prstGeom>
          <a:noFill/>
          <a:ln w="0">
            <a:noFill/>
          </a:ln>
        </p:spPr>
        <p:txBody>
          <a:bodyPr vert="horz" wrap="square" lIns="89535" tIns="46355" rIns="89535" bIns="46355" anchor="t">
            <a:spAutoFit/>
          </a:bodyPr>
          <a:lstStyle/>
          <a:p>
            <a:pPr marL="0" indent="0" algn="l" defTabSz="914400" eaLnBrk="1" latinLnBrk="0" hangingPunct="1">
              <a:lnSpc>
                <a:spcPct val="100000"/>
              </a:lnSpc>
              <a:spcBef>
                <a:spcPts val="0"/>
              </a:spcBef>
              <a:spcAft>
                <a:spcPts val="0"/>
              </a:spcAft>
              <a:buFontTx/>
              <a:buNone/>
            </a:pPr>
            <a:r>
              <a:rPr sz="2400" b="1">
                <a:solidFill>
                  <a:srgbClr val="CC0099"/>
                </a:solidFill>
                <a:latin typeface="楷体_GB2312" charset="0"/>
                <a:ea typeface="楷体_GB2312" charset="0"/>
                <a:cs typeface="+mj-cs"/>
              </a:rPr>
              <a:t>§</a:t>
            </a:r>
            <a:r>
              <a:rPr sz="2400" b="1">
                <a:solidFill>
                  <a:srgbClr val="CC0099"/>
                </a:solidFill>
                <a:latin typeface="Times New Roman" panose="02020603050405020304" pitchFamily="18" charset="0"/>
                <a:ea typeface="楷体_GB2312" charset="0"/>
                <a:cs typeface="+mj-cs"/>
              </a:rPr>
              <a:t>4</a:t>
            </a:r>
            <a:r>
              <a:rPr sz="2400" b="1">
                <a:solidFill>
                  <a:srgbClr val="CC0099"/>
                </a:solidFill>
                <a:latin typeface="楷体_GB2312" charset="0"/>
                <a:ea typeface="楷体_GB2312" charset="0"/>
                <a:cs typeface="+mj-cs"/>
              </a:rPr>
              <a:t>行列式的性质</a:t>
            </a:r>
            <a:endParaRPr lang="ko-KR" altLang="en-US" sz="2400" b="1">
              <a:solidFill>
                <a:srgbClr val="CC0099"/>
              </a:solidFill>
              <a:latin typeface="楷体_GB2312" charset="0"/>
              <a:ea typeface="楷体_GB2312" charset="0"/>
              <a:cs typeface="+mj-cs"/>
            </a:endParaRPr>
          </a:p>
          <a:p>
            <a:pPr marL="0" indent="0" algn="l" defTabSz="914400" eaLnBrk="1" latinLnBrk="0" hangingPunct="1">
              <a:lnSpc>
                <a:spcPct val="100000"/>
              </a:lnSpc>
              <a:spcBef>
                <a:spcPts val="0"/>
              </a:spcBef>
              <a:spcAft>
                <a:spcPts val="0"/>
              </a:spcAft>
              <a:buFontTx/>
              <a:buNone/>
            </a:pPr>
            <a:r>
              <a:rPr sz="2400" b="1">
                <a:solidFill>
                  <a:srgbClr val="CC0099"/>
                </a:solidFill>
                <a:latin typeface="楷体_GB2312" charset="0"/>
                <a:ea typeface="楷体_GB2312" charset="0"/>
                <a:cs typeface="+mj-cs"/>
              </a:rPr>
              <a:t>§</a:t>
            </a:r>
            <a:r>
              <a:rPr sz="2400" b="1">
                <a:solidFill>
                  <a:srgbClr val="CC0099"/>
                </a:solidFill>
                <a:latin typeface="Times New Roman" panose="02020603050405020304" pitchFamily="18" charset="0"/>
                <a:ea typeface="楷体_GB2312" charset="0"/>
                <a:cs typeface="+mj-cs"/>
              </a:rPr>
              <a:t>5 行列式按行（列）展开</a:t>
            </a:r>
            <a:endParaRPr lang="ko-KR" altLang="en-US" sz="2400">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682"/>
                                        </p:tgtEl>
                                        <p:attrNameLst>
                                          <p:attrName>style.visibility</p:attrName>
                                        </p:attrNameLst>
                                      </p:cBhvr>
                                      <p:to>
                                        <p:strVal val="visible"/>
                                      </p:to>
                                    </p:set>
                                    <p:animEffect transition="in" filter="wipe(down)">
                                      <p:cBhvr>
                                        <p:cTn id="7" dur="290">
                                          <p:stCondLst>
                                            <p:cond delay="0"/>
                                          </p:stCondLst>
                                        </p:cTn>
                                        <p:tgtEl>
                                          <p:spTgt spid="28682"/>
                                        </p:tgtEl>
                                      </p:cBhvr>
                                    </p:animEffect>
                                    <p:anim calcmode="lin" valueType="num">
                                      <p:cBhvr>
                                        <p:cTn id="8" dur="911" tmFilter="0,0; 0.1400,0.3600; 0.4300,0.7300; 0.7100,0.9100; 1,1">
                                          <p:stCondLst>
                                            <p:cond delay="0"/>
                                          </p:stCondLst>
                                        </p:cTn>
                                        <p:tgtEl>
                                          <p:spTgt spid="28682"/>
                                        </p:tgtEl>
                                        <p:attrNameLst>
                                          <p:attrName>ppt_x</p:attrName>
                                        </p:attrNameLst>
                                      </p:cBhvr>
                                      <p:tavLst>
                                        <p:tav tm="0">
                                          <p:val>
                                            <p:strVal val="#ppt_x-0.25"/>
                                          </p:val>
                                        </p:tav>
                                        <p:tav tm="100000">
                                          <p:val>
                                            <p:strVal val="#ppt_x"/>
                                          </p:val>
                                        </p:tav>
                                      </p:tavLst>
                                    </p:anim>
                                    <p:anim calcmode="lin" valueType="num">
                                      <p:cBhvr>
                                        <p:cTn id="9" dur="332" tmFilter="0,0; 0.2500,0.0700; 0.5000,0.2000; 0.7500,0.4670; 1,1">
                                          <p:stCondLst>
                                            <p:cond delay="0"/>
                                          </p:stCondLst>
                                        </p:cTn>
                                        <p:tgtEl>
                                          <p:spTgt spid="28682"/>
                                        </p:tgtEl>
                                        <p:attrNameLst>
                                          <p:attrName>ppt_y</p:attrName>
                                        </p:attrNameLst>
                                      </p:cBhvr>
                                      <p:tavLst>
                                        <p:tav tm="0" fmla="#ppt_y-sin(pi*$)/3">
                                          <p:val>
                                            <p:fltVal val="0.5"/>
                                          </p:val>
                                        </p:tav>
                                        <p:tav tm="100000">
                                          <p:val>
                                            <p:fltVal val="1"/>
                                          </p:val>
                                        </p:tav>
                                      </p:tavLst>
                                    </p:anim>
                                    <p:anim calcmode="lin" valueType="num">
                                      <p:cBhvr>
                                        <p:cTn id="10" dur="332" tmFilter="0,0; 0.1250,0.2665; 0.2500,0.4000; 0.3750,0.4650; 0.5000,0.5000; 0.6250,0.5350; 0.7500,0.6000; 0.8750,0.7335; 1,1">
                                          <p:stCondLst>
                                            <p:cond delay="332"/>
                                          </p:stCondLst>
                                        </p:cTn>
                                        <p:tgtEl>
                                          <p:spTgt spid="28682"/>
                                        </p:tgtEl>
                                        <p:attrNameLst>
                                          <p:attrName>ppt_y</p:attrName>
                                        </p:attrNameLst>
                                      </p:cBhvr>
                                      <p:tavLst>
                                        <p:tav tm="0" fmla="#ppt_y-sin(pi*$)/9">
                                          <p:val>
                                            <p:fltVal val="0"/>
                                          </p:val>
                                        </p:tav>
                                        <p:tav tm="100000">
                                          <p:val>
                                            <p:fltVal val="1"/>
                                          </p:val>
                                        </p:tav>
                                      </p:tavLst>
                                    </p:anim>
                                    <p:anim calcmode="lin" valueType="num">
                                      <p:cBhvr>
                                        <p:cTn id="11" dur="166" tmFilter="0,0; 0.1250,0.2665; 0.2500,0.4000; 0.3750,0.4650; 0.5000,0.5000; 0.6250,0.5350; 0.7500,0.6000; 0.8750,0.7335; 1,1">
                                          <p:stCondLst>
                                            <p:cond delay="662"/>
                                          </p:stCondLst>
                                        </p:cTn>
                                        <p:tgtEl>
                                          <p:spTgt spid="28682"/>
                                        </p:tgtEl>
                                        <p:attrNameLst>
                                          <p:attrName>ppt_y</p:attrName>
                                        </p:attrNameLst>
                                      </p:cBhvr>
                                      <p:tavLst>
                                        <p:tav tm="0" fmla="#ppt_y-sin(pi*$)/27">
                                          <p:val>
                                            <p:fltVal val="0"/>
                                          </p:val>
                                        </p:tav>
                                        <p:tav tm="100000">
                                          <p:val>
                                            <p:fltVal val="1"/>
                                          </p:val>
                                        </p:tav>
                                      </p:tavLst>
                                    </p:anim>
                                    <p:anim calcmode="lin" valueType="num">
                                      <p:cBhvr>
                                        <p:cTn id="12" dur="82" tmFilter="0,0; 0.1250,0.2665; 0.2500,0.4000; 0.3750,0.4650; 0.5000,0.5000; 0.6250,0.5350; 0.7500,0.6000; 0.8750,0.7335; 1,1">
                                          <p:stCondLst>
                                            <p:cond delay="828"/>
                                          </p:stCondLst>
                                        </p:cTn>
                                        <p:tgtEl>
                                          <p:spTgt spid="28682"/>
                                        </p:tgtEl>
                                        <p:attrNameLst>
                                          <p:attrName>ppt_y</p:attrName>
                                        </p:attrNameLst>
                                      </p:cBhvr>
                                      <p:tavLst>
                                        <p:tav tm="0" fmla="#ppt_y-sin(pi*$)/81">
                                          <p:val>
                                            <p:fltVal val="0"/>
                                          </p:val>
                                        </p:tav>
                                        <p:tav tm="100000">
                                          <p:val>
                                            <p:fltVal val="1"/>
                                          </p:val>
                                        </p:tav>
                                      </p:tavLst>
                                    </p:anim>
                                    <p:animScale>
                                      <p:cBhvr>
                                        <p:cTn id="13" dur="13">
                                          <p:stCondLst>
                                            <p:cond delay="325"/>
                                          </p:stCondLst>
                                        </p:cTn>
                                        <p:tgtEl>
                                          <p:spTgt spid="28682"/>
                                        </p:tgtEl>
                                      </p:cBhvr>
                                      <p:to x="100000" y="60000"/>
                                    </p:animScale>
                                    <p:animScale>
                                      <p:cBhvr>
                                        <p:cTn id="14" dur="83" decel="50000">
                                          <p:stCondLst>
                                            <p:cond delay="338"/>
                                          </p:stCondLst>
                                        </p:cTn>
                                        <p:tgtEl>
                                          <p:spTgt spid="28682"/>
                                        </p:tgtEl>
                                      </p:cBhvr>
                                      <p:to x="100000" y="100000"/>
                                    </p:animScale>
                                    <p:animScale>
                                      <p:cBhvr>
                                        <p:cTn id="15" dur="13">
                                          <p:stCondLst>
                                            <p:cond delay="656"/>
                                          </p:stCondLst>
                                        </p:cTn>
                                        <p:tgtEl>
                                          <p:spTgt spid="28682"/>
                                        </p:tgtEl>
                                      </p:cBhvr>
                                      <p:to x="100000" y="80000"/>
                                    </p:animScale>
                                    <p:animScale>
                                      <p:cBhvr>
                                        <p:cTn id="16" dur="83" decel="50000">
                                          <p:stCondLst>
                                            <p:cond delay="669"/>
                                          </p:stCondLst>
                                        </p:cTn>
                                        <p:tgtEl>
                                          <p:spTgt spid="28682"/>
                                        </p:tgtEl>
                                      </p:cBhvr>
                                      <p:to x="100000" y="100000"/>
                                    </p:animScale>
                                    <p:animScale>
                                      <p:cBhvr>
                                        <p:cTn id="17" dur="13">
                                          <p:stCondLst>
                                            <p:cond delay="821"/>
                                          </p:stCondLst>
                                        </p:cTn>
                                        <p:tgtEl>
                                          <p:spTgt spid="28682"/>
                                        </p:tgtEl>
                                      </p:cBhvr>
                                      <p:to x="100000" y="90000"/>
                                    </p:animScale>
                                    <p:animScale>
                                      <p:cBhvr>
                                        <p:cTn id="18" dur="83" decel="50000">
                                          <p:stCondLst>
                                            <p:cond delay="834"/>
                                          </p:stCondLst>
                                        </p:cTn>
                                        <p:tgtEl>
                                          <p:spTgt spid="28682"/>
                                        </p:tgtEl>
                                      </p:cBhvr>
                                      <p:to x="100000" y="100000"/>
                                    </p:animScale>
                                    <p:animScale>
                                      <p:cBhvr>
                                        <p:cTn id="19" dur="13">
                                          <p:stCondLst>
                                            <p:cond delay="904"/>
                                          </p:stCondLst>
                                        </p:cTn>
                                        <p:tgtEl>
                                          <p:spTgt spid="28682"/>
                                        </p:tgtEl>
                                      </p:cBhvr>
                                      <p:to x="100000" y="95000"/>
                                    </p:animScale>
                                    <p:animScale>
                                      <p:cBhvr>
                                        <p:cTn id="20" dur="83" decel="50000">
                                          <p:stCondLst>
                                            <p:cond delay="917"/>
                                          </p:stCondLst>
                                        </p:cTn>
                                        <p:tgtEl>
                                          <p:spTgt spid="2868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8676"/>
                                        </p:tgtEl>
                                        <p:attrNameLst>
                                          <p:attrName>style.visibility</p:attrName>
                                        </p:attrNameLst>
                                      </p:cBhvr>
                                      <p:to>
                                        <p:strVal val="visible"/>
                                      </p:to>
                                    </p:set>
                                    <p:animEffect transition="in" filter="wipe(left)">
                                      <p:cBhvr>
                                        <p:cTn id="25" dur="500"/>
                                        <p:tgtEl>
                                          <p:spTgt spid="28676"/>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8677"/>
                                        </p:tgtEl>
                                        <p:attrNameLst>
                                          <p:attrName>style.visibility</p:attrName>
                                        </p:attrNameLst>
                                      </p:cBhvr>
                                      <p:to>
                                        <p:strVal val="visible"/>
                                      </p:to>
                                    </p:set>
                                    <p:animEffect transition="in" filter="wipe(left)">
                                      <p:cBhvr>
                                        <p:cTn id="29" dur="500"/>
                                        <p:tgtEl>
                                          <p:spTgt spid="2867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8678"/>
                                        </p:tgtEl>
                                        <p:attrNameLst>
                                          <p:attrName>style.visibility</p:attrName>
                                        </p:attrNameLst>
                                      </p:cBhvr>
                                      <p:to>
                                        <p:strVal val="visible"/>
                                      </p:to>
                                    </p:set>
                                    <p:animEffect transition="in" filter="wipe(left)">
                                      <p:cBhvr>
                                        <p:cTn id="34" dur="500"/>
                                        <p:tgtEl>
                                          <p:spTgt spid="28678"/>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8679"/>
                                        </p:tgtEl>
                                        <p:attrNameLst>
                                          <p:attrName>style.visibility</p:attrName>
                                        </p:attrNameLst>
                                      </p:cBhvr>
                                      <p:to>
                                        <p:strVal val="visible"/>
                                      </p:to>
                                    </p:set>
                                    <p:animEffect transition="in" filter="wipe(left)">
                                      <p:cBhvr>
                                        <p:cTn id="38" dur="5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2" grpId="0" animBg="1"/>
      <p:bldP spid="28676" grpId="0" animBg="1"/>
      <p:bldP spid="28677" grpId="0"/>
      <p:bldP spid="28678" grpId="0" animBg="1"/>
      <p:bldP spid="2867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710565" y="1130300"/>
            <a:ext cx="4765675" cy="4083050"/>
          </a:xfrm>
          <a:prstGeom prst="rect">
            <a:avLst/>
          </a:prstGeom>
        </p:spPr>
      </p:pic>
      <p:pic>
        <p:nvPicPr>
          <p:cNvPr id="5" name="图片 4" descr="C:/Users/lenovo/AppData/Roaming/JisuOffice/ETemp/12428_15009704/image4.png"/>
          <p:cNvPicPr>
            <a:picLocks noChangeAspect="1"/>
          </p:cNvPicPr>
          <p:nvPr/>
        </p:nvPicPr>
        <p:blipFill rotWithShape="1">
          <a:blip r:embed="rId3" cstate="print">
            <a:extLst>
              <a:ext uri="{28A0092B-C50C-407E-A947-70E740481C1C}">
                <a14:useLocalDpi xmlns:a14="http://schemas.microsoft.com/office/drawing/2010/main" val="0"/>
              </a:ext>
            </a:extLst>
          </a:blip>
          <a:srcRect t="2930"/>
          <a:stretch>
            <a:fillRect/>
          </a:stretch>
        </p:blipFill>
        <p:spPr>
          <a:xfrm>
            <a:off x="5998845" y="1397000"/>
            <a:ext cx="6193790" cy="366077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13377" name="Rectangle 2"/>
          <p:cNvSpPr>
            <a:spLocks noGrp="1"/>
          </p:cNvSpPr>
          <p:nvPr>
            <p:ph type="ctrTitle"/>
          </p:nvPr>
        </p:nvSpPr>
        <p:spPr>
          <a:xfrm>
            <a:off x="1951355" y="1216025"/>
            <a:ext cx="7929245" cy="2138680"/>
          </a:xfrm>
        </p:spPr>
        <p:txBody>
          <a:bodyPr vert="horz" wrap="square" lIns="91440" tIns="45720" rIns="91440" bIns="45720" anchor="b"/>
          <a:p>
            <a:pPr algn="ctr" eaLnBrk="1" hangingPunct="1"/>
            <a:r>
              <a:rPr lang="en-US" altLang="zh-CN" sz="3600" b="1" dirty="0">
                <a:solidFill>
                  <a:srgbClr val="CC0099"/>
                </a:solidFill>
                <a:latin typeface="楷体_GB2312" pitchFamily="49" charset="-122"/>
                <a:ea typeface="楷体_GB2312" pitchFamily="49" charset="-122"/>
                <a:cs typeface="+mj-cs"/>
              </a:rPr>
              <a:t> §</a:t>
            </a:r>
            <a:r>
              <a:rPr lang="en-US" altLang="zh-CN" sz="3600" b="1" dirty="0">
                <a:solidFill>
                  <a:srgbClr val="CC0099"/>
                </a:solidFill>
                <a:latin typeface="Times New Roman" panose="02020603050405020304" pitchFamily="18" charset="0"/>
                <a:ea typeface="楷体_GB2312" pitchFamily="49" charset="-122"/>
                <a:cs typeface="+mj-cs"/>
              </a:rPr>
              <a:t>1</a:t>
            </a:r>
            <a:r>
              <a:rPr lang="en-US" altLang="zh-CN" sz="3600" b="1" dirty="0">
                <a:solidFill>
                  <a:srgbClr val="CC0099"/>
                </a:solidFill>
                <a:latin typeface="楷体_GB2312" pitchFamily="49" charset="-122"/>
                <a:ea typeface="楷体_GB2312" pitchFamily="49" charset="-122"/>
                <a:cs typeface="+mj-cs"/>
              </a:rPr>
              <a:t>  </a:t>
            </a:r>
            <a:r>
              <a:rPr lang="zh-CN" altLang="en-US" sz="3600" b="1" dirty="0">
                <a:solidFill>
                  <a:srgbClr val="CC0099"/>
                </a:solidFill>
                <a:latin typeface="楷体_GB2312" pitchFamily="49" charset="-122"/>
                <a:ea typeface="楷体_GB2312" pitchFamily="49" charset="-122"/>
                <a:cs typeface="+mj-cs"/>
              </a:rPr>
              <a:t>二阶与三阶行列式</a:t>
            </a:r>
            <a:br>
              <a:rPr lang="en-US" altLang="zh-CN" sz="3600" b="1" dirty="0">
                <a:solidFill>
                  <a:srgbClr val="CC0099"/>
                </a:solidFill>
                <a:latin typeface="楷体_GB2312" pitchFamily="49" charset="-122"/>
                <a:ea typeface="楷体_GB2312" pitchFamily="49" charset="-122"/>
                <a:cs typeface="+mj-cs"/>
              </a:rPr>
            </a:br>
            <a:br>
              <a:rPr lang="en-US" altLang="zh-CN" sz="3600" b="1" dirty="0">
                <a:solidFill>
                  <a:srgbClr val="CC0099"/>
                </a:solidFill>
                <a:latin typeface="楷体_GB2312" pitchFamily="49" charset="-122"/>
                <a:ea typeface="楷体_GB2312" pitchFamily="49" charset="-122"/>
                <a:cs typeface="+mj-cs"/>
              </a:rPr>
            </a:br>
            <a:r>
              <a:rPr lang="en-US" altLang="zh-CN" sz="3600" b="1" dirty="0">
                <a:solidFill>
                  <a:srgbClr val="CC0099"/>
                </a:solidFill>
                <a:latin typeface="楷体_GB2312" pitchFamily="49" charset="-122"/>
                <a:ea typeface="楷体_GB2312" pitchFamily="49" charset="-122"/>
                <a:cs typeface="+mj-cs"/>
              </a:rPr>
              <a:t>( </a:t>
            </a:r>
            <a:r>
              <a:rPr lang="en-US" altLang="zh-CN" sz="3200" b="1" i="1" dirty="0">
                <a:solidFill>
                  <a:srgbClr val="CC0099"/>
                </a:solidFill>
                <a:latin typeface="Times New Roman" panose="02020603050405020304" pitchFamily="18" charset="0"/>
                <a:ea typeface="楷体_GB2312" pitchFamily="49" charset="-122"/>
                <a:cs typeface="+mj-cs"/>
              </a:rPr>
              <a:t>Determinent of order two or three</a:t>
            </a:r>
            <a:r>
              <a:rPr lang="en-US" altLang="zh-CN" sz="3600" b="1" dirty="0">
                <a:solidFill>
                  <a:srgbClr val="CC0099"/>
                </a:solidFill>
                <a:latin typeface="楷体_GB2312" pitchFamily="49" charset="-122"/>
                <a:ea typeface="楷体_GB2312" pitchFamily="49" charset="-122"/>
                <a:cs typeface="+mj-cs"/>
              </a:rPr>
              <a:t>)</a:t>
            </a:r>
            <a:endParaRPr lang="zh-CN" altLang="en-US" sz="3600" b="1" dirty="0">
              <a:solidFill>
                <a:srgbClr val="CC0099"/>
              </a:solidFill>
              <a:latin typeface="楷体_GB2312" pitchFamily="49" charset="-122"/>
              <a:ea typeface="楷体_GB2312" pitchFamily="49" charset="-122"/>
              <a:cs typeface="+mj-cs"/>
            </a:endParaRPr>
          </a:p>
        </p:txBody>
      </p:sp>
      <p:sp>
        <p:nvSpPr>
          <p:cNvPr id="31747" name="Text Box 3"/>
          <p:cNvSpPr txBox="1"/>
          <p:nvPr/>
        </p:nvSpPr>
        <p:spPr>
          <a:xfrm>
            <a:off x="2641600" y="4111625"/>
            <a:ext cx="6913880" cy="1038860"/>
          </a:xfrm>
          <a:prstGeom prst="rect">
            <a:avLst/>
          </a:prstGeom>
          <a:solidFill>
            <a:srgbClr val="2A00DC">
              <a:alpha val="56078"/>
            </a:srgbClr>
          </a:solidFill>
          <a:ln w="76200" cap="flat" cmpd="sng">
            <a:solidFill>
              <a:srgbClr val="33CC33"/>
            </a:solidFill>
            <a:prstDash val="solid"/>
            <a:miter/>
            <a:headEnd type="none" w="med" len="med"/>
            <a:tailEnd type="none" w="med" len="med"/>
          </a:ln>
        </p:spPr>
        <p:txBody>
          <a:bodyPr anchor="ctr" anchorCtr="1">
            <a:spAutoFit/>
          </a:bodyPr>
          <a:p>
            <a:r>
              <a:rPr lang="zh-CN" altLang="en-US" sz="2800" b="1" dirty="0">
                <a:solidFill>
                  <a:srgbClr val="FFFFFF"/>
                </a:solidFill>
                <a:latin typeface="楷体_GB2312" pitchFamily="49" charset="-122"/>
                <a:ea typeface="楷体_GB2312" pitchFamily="49" charset="-122"/>
              </a:rPr>
              <a:t>我们从最简单的二元线性方程组出发，探</a:t>
            </a:r>
            <a:endParaRPr lang="zh-CN" altLang="en-US" sz="2800" b="1" dirty="0">
              <a:solidFill>
                <a:srgbClr val="FFFFFF"/>
              </a:solidFill>
              <a:latin typeface="楷体_GB2312" pitchFamily="49" charset="-122"/>
              <a:ea typeface="楷体_GB2312" pitchFamily="49" charset="-122"/>
            </a:endParaRPr>
          </a:p>
          <a:p>
            <a:pPr>
              <a:lnSpc>
                <a:spcPct val="120000"/>
              </a:lnSpc>
            </a:pPr>
            <a:r>
              <a:rPr lang="zh-CN" altLang="en-US" sz="2800" b="1" dirty="0">
                <a:solidFill>
                  <a:srgbClr val="FFFFFF"/>
                </a:solidFill>
                <a:latin typeface="楷体_GB2312" pitchFamily="49" charset="-122"/>
                <a:ea typeface="楷体_GB2312" pitchFamily="49" charset="-122"/>
              </a:rPr>
              <a:t>求其求解公式，并设法化简此公式</a:t>
            </a:r>
            <a:r>
              <a:rPr lang="en-US" altLang="zh-CN" sz="2800" b="1" dirty="0">
                <a:solidFill>
                  <a:srgbClr val="FFFFFF"/>
                </a:solidFill>
                <a:latin typeface="楷体_GB2312" pitchFamily="49" charset="-122"/>
                <a:ea typeface="楷体_GB2312" pitchFamily="49" charset="-122"/>
              </a:rPr>
              <a:t>.</a:t>
            </a:r>
            <a:endParaRPr lang="en-US" altLang="zh-CN" sz="2800" b="1" dirty="0">
              <a:solidFill>
                <a:srgbClr val="FFFFFF"/>
              </a:solidFill>
              <a:latin typeface="楷体_GB2312" pitchFamily="49" charset="-122"/>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linds(horizontal)">
                                      <p:cBhvr>
                                        <p:cTn id="7"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p>
            <a:pPr algn="l"/>
            <a:r>
              <a:rPr lang="zh-CN" altLang="en-US" sz="2800" b="1"/>
              <a:t>引例</a:t>
            </a:r>
            <a:endParaRPr lang="zh-CN" altLang="en-US" sz="2800" b="1"/>
          </a:p>
        </p:txBody>
      </p:sp>
      <p:pic>
        <p:nvPicPr>
          <p:cNvPr id="4" name="内容占位符 3"/>
          <p:cNvPicPr>
            <a:picLocks noChangeAspect="1"/>
          </p:cNvPicPr>
          <p:nvPr>
            <p:ph idx="1"/>
          </p:nvPr>
        </p:nvPicPr>
        <p:blipFill>
          <a:blip r:embed="rId1"/>
          <a:stretch>
            <a:fillRect/>
          </a:stretch>
        </p:blipFill>
        <p:spPr>
          <a:xfrm>
            <a:off x="1138555" y="1553210"/>
            <a:ext cx="3922395" cy="1648460"/>
          </a:xfrm>
          <a:prstGeom prst="rect">
            <a:avLst/>
          </a:prstGeom>
        </p:spPr>
      </p:pic>
      <p:pic>
        <p:nvPicPr>
          <p:cNvPr id="5" name="图片 4"/>
          <p:cNvPicPr>
            <a:picLocks noChangeAspect="1"/>
          </p:cNvPicPr>
          <p:nvPr/>
        </p:nvPicPr>
        <p:blipFill>
          <a:blip r:embed="rId2"/>
          <a:stretch>
            <a:fillRect/>
          </a:stretch>
        </p:blipFill>
        <p:spPr>
          <a:xfrm>
            <a:off x="6535420" y="1188720"/>
            <a:ext cx="4705985" cy="27419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32" name="Rectangle 2"/>
          <p:cNvSpPr>
            <a:spLocks noGrp="1" noChangeArrowheads="1"/>
          </p:cNvSpPr>
          <p:nvPr>
            <p:ph type="title"/>
          </p:nvPr>
        </p:nvSpPr>
        <p:spPr>
          <a:xfrm>
            <a:off x="1981200" y="259080"/>
            <a:ext cx="8229600" cy="1371600"/>
          </a:xfrm>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0" cap="none" spc="0" normalizeH="0" baseline="0" noProof="0" dirty="0" smtClean="0">
                <a:ln>
                  <a:noFill/>
                </a:ln>
                <a:solidFill>
                  <a:schemeClr val="accent1">
                    <a:lumMod val="50000"/>
                  </a:schemeClr>
                </a:solidFill>
                <a:effectLst/>
                <a:uLnTx/>
                <a:uFillTx/>
                <a:latin typeface="楷体_GB2312" pitchFamily="49" charset="-122"/>
                <a:ea typeface="楷体_GB2312" pitchFamily="49" charset="-122"/>
                <a:cs typeface="+mj-cs"/>
              </a:rPr>
              <a:t>一、二元线性方程组与二阶行列式</a:t>
            </a:r>
            <a:endParaRPr kumimoji="1" lang="zh-CN" altLang="en-US" sz="2800" b="1" i="0" u="none" strike="noStrike" kern="0" cap="none" spc="0" normalizeH="0" baseline="0" noProof="0" dirty="0" smtClean="0">
              <a:ln>
                <a:noFill/>
              </a:ln>
              <a:solidFill>
                <a:schemeClr val="accent1">
                  <a:lumMod val="50000"/>
                </a:schemeClr>
              </a:solidFill>
              <a:effectLst/>
              <a:uLnTx/>
              <a:uFillTx/>
              <a:latin typeface="楷体_GB2312" pitchFamily="49" charset="-122"/>
              <a:ea typeface="楷体_GB2312" pitchFamily="49" charset="-122"/>
              <a:cs typeface="+mj-cs"/>
            </a:endParaRPr>
          </a:p>
        </p:txBody>
      </p:sp>
      <p:sp>
        <p:nvSpPr>
          <p:cNvPr id="32771" name="Text Box 3"/>
          <p:cNvSpPr txBox="1"/>
          <p:nvPr/>
        </p:nvSpPr>
        <p:spPr>
          <a:xfrm>
            <a:off x="2552700" y="2082800"/>
            <a:ext cx="2405380" cy="457200"/>
          </a:xfrm>
          <a:prstGeom prst="rect">
            <a:avLst/>
          </a:prstGeom>
          <a:noFill/>
          <a:ln w="9525">
            <a:noFill/>
          </a:ln>
        </p:spPr>
        <p:txBody>
          <a:bodyPr wrap="none" anchor="t"/>
          <a:p>
            <a:r>
              <a:rPr lang="zh-CN" altLang="en-US" sz="2400" b="1" dirty="0">
                <a:solidFill>
                  <a:srgbClr val="000000"/>
                </a:solidFill>
                <a:latin typeface="Times New Roman" panose="02020603050405020304" pitchFamily="18" charset="0"/>
                <a:ea typeface="楷体_GB2312" pitchFamily="49" charset="-122"/>
              </a:rPr>
              <a:t>二元线性方程组 </a:t>
            </a:r>
            <a:endParaRPr lang="zh-CN" altLang="en-US" sz="2400" b="1" dirty="0">
              <a:solidFill>
                <a:srgbClr val="000000"/>
              </a:solidFill>
              <a:latin typeface="Times New Roman" panose="02020603050405020304" pitchFamily="18" charset="0"/>
              <a:ea typeface="楷体_GB2312" pitchFamily="49" charset="-122"/>
            </a:endParaRPr>
          </a:p>
        </p:txBody>
      </p:sp>
      <p:sp>
        <p:nvSpPr>
          <p:cNvPr id="32773" name="Text Box 5"/>
          <p:cNvSpPr txBox="1"/>
          <p:nvPr/>
        </p:nvSpPr>
        <p:spPr>
          <a:xfrm>
            <a:off x="2552700" y="3127375"/>
            <a:ext cx="2378075" cy="460375"/>
          </a:xfrm>
          <a:prstGeom prst="rect">
            <a:avLst/>
          </a:prstGeom>
          <a:noFill/>
          <a:ln w="9525">
            <a:noFill/>
          </a:ln>
        </p:spPr>
        <p:txBody>
          <a:bodyPr anchor="t">
            <a:spAutoFit/>
          </a:bodyPr>
          <a:p>
            <a:r>
              <a:rPr lang="zh-CN" altLang="en-US" sz="2400" b="1" dirty="0">
                <a:solidFill>
                  <a:srgbClr val="000000"/>
                </a:solidFill>
                <a:latin typeface="Times New Roman" panose="02020603050405020304" pitchFamily="18" charset="0"/>
                <a:ea typeface="楷体_GB2312" pitchFamily="49" charset="-122"/>
              </a:rPr>
              <a:t>由消元法，得</a:t>
            </a:r>
            <a:endParaRPr lang="zh-CN" altLang="en-US" sz="2400" b="1" dirty="0">
              <a:solidFill>
                <a:srgbClr val="000000"/>
              </a:solidFill>
              <a:latin typeface="Times New Roman" panose="02020603050405020304" pitchFamily="18" charset="0"/>
              <a:ea typeface="楷体_GB2312" pitchFamily="49" charset="-122"/>
            </a:endParaRPr>
          </a:p>
        </p:txBody>
      </p:sp>
      <p:sp>
        <p:nvSpPr>
          <p:cNvPr id="32776" name="Text Box 8"/>
          <p:cNvSpPr txBox="1"/>
          <p:nvPr/>
        </p:nvSpPr>
        <p:spPr>
          <a:xfrm>
            <a:off x="2552700" y="4492625"/>
            <a:ext cx="6162040" cy="460375"/>
          </a:xfrm>
          <a:prstGeom prst="rect">
            <a:avLst/>
          </a:prstGeom>
          <a:noFill/>
          <a:ln w="9525">
            <a:noFill/>
          </a:ln>
        </p:spPr>
        <p:txBody>
          <a:bodyPr wrap="none" anchor="t">
            <a:spAutoFit/>
          </a:bodyPr>
          <a:p>
            <a:r>
              <a:rPr lang="zh-CN" altLang="en-US" sz="2400" b="1" dirty="0">
                <a:solidFill>
                  <a:srgbClr val="000000"/>
                </a:solidFill>
                <a:latin typeface="楷体_GB2312" pitchFamily="49" charset="-122"/>
                <a:ea typeface="楷体_GB2312" pitchFamily="49" charset="-122"/>
              </a:rPr>
              <a:t>当                时，该方程组有唯一解 </a:t>
            </a:r>
            <a:endParaRPr lang="zh-CN" altLang="en-US" sz="2400" b="1" dirty="0">
              <a:solidFill>
                <a:srgbClr val="000000"/>
              </a:solidFill>
              <a:latin typeface="楷体_GB2312" pitchFamily="49" charset="-122"/>
              <a:ea typeface="楷体_GB2312" pitchFamily="49" charset="-122"/>
            </a:endParaRPr>
          </a:p>
        </p:txBody>
      </p:sp>
      <p:sp>
        <p:nvSpPr>
          <p:cNvPr id="12" name="Text Box 3"/>
          <p:cNvSpPr txBox="1"/>
          <p:nvPr/>
        </p:nvSpPr>
        <p:spPr>
          <a:xfrm>
            <a:off x="2524125" y="1357630"/>
            <a:ext cx="3215005" cy="457200"/>
          </a:xfrm>
          <a:prstGeom prst="rect">
            <a:avLst/>
          </a:prstGeom>
          <a:noFill/>
          <a:ln w="9525">
            <a:noFill/>
          </a:ln>
        </p:spPr>
        <p:txBody>
          <a:bodyPr wrap="none" anchor="t"/>
          <a:p>
            <a:r>
              <a:rPr lang="en-US" altLang="zh-CN" sz="2400" b="1" dirty="0">
                <a:solidFill>
                  <a:srgbClr val="000000"/>
                </a:solidFill>
                <a:latin typeface="Times New Roman" panose="02020603050405020304" pitchFamily="18" charset="0"/>
                <a:ea typeface="楷体_GB2312" pitchFamily="49" charset="-122"/>
              </a:rPr>
              <a:t>1. </a:t>
            </a:r>
            <a:r>
              <a:rPr lang="zh-CN" altLang="en-US" sz="2400" b="1" dirty="0">
                <a:solidFill>
                  <a:srgbClr val="000000"/>
                </a:solidFill>
                <a:latin typeface="Times New Roman" panose="02020603050405020304" pitchFamily="18" charset="0"/>
                <a:ea typeface="楷体_GB2312" pitchFamily="49" charset="-122"/>
              </a:rPr>
              <a:t>二阶行列式的定义</a:t>
            </a:r>
            <a:endParaRPr lang="zh-CN" altLang="en-US" sz="2400" b="1" dirty="0">
              <a:solidFill>
                <a:srgbClr val="000000"/>
              </a:solidFill>
              <a:latin typeface="Times New Roman" panose="02020603050405020304" pitchFamily="18" charset="0"/>
              <a:ea typeface="楷体_GB2312" pitchFamily="49" charset="-122"/>
            </a:endParaRPr>
          </a:p>
        </p:txBody>
      </p:sp>
      <p:pic>
        <p:nvPicPr>
          <p:cNvPr id="1025" name="图片 1024" descr="ppt/media/image4.wmf"/>
          <p:cNvPicPr/>
          <p:nvPr/>
        </p:nvPicPr>
        <p:blipFill>
          <a:blip r:embed="rId1"/>
          <a:stretch>
            <a:fillRect/>
          </a:stretch>
        </p:blipFill>
        <p:spPr>
          <a:xfrm>
            <a:off x="5087938" y="1814513"/>
            <a:ext cx="2625725" cy="1062037"/>
          </a:xfrm>
          <a:prstGeom prst="rect">
            <a:avLst/>
          </a:prstGeom>
          <a:noFill/>
          <a:ln w="38100">
            <a:noFill/>
          </a:ln>
        </p:spPr>
      </p:pic>
      <p:pic>
        <p:nvPicPr>
          <p:cNvPr id="1026" name="图片 1025" descr="ppt/media/image5.wmf"/>
          <p:cNvPicPr/>
          <p:nvPr/>
        </p:nvPicPr>
        <p:blipFill>
          <a:blip r:embed="rId2"/>
          <a:stretch>
            <a:fillRect/>
          </a:stretch>
        </p:blipFill>
        <p:spPr>
          <a:xfrm>
            <a:off x="5162550" y="3852863"/>
            <a:ext cx="4330700" cy="419100"/>
          </a:xfrm>
          <a:prstGeom prst="rect">
            <a:avLst/>
          </a:prstGeom>
          <a:noFill/>
          <a:ln w="38100">
            <a:noFill/>
          </a:ln>
        </p:spPr>
      </p:pic>
      <p:pic>
        <p:nvPicPr>
          <p:cNvPr id="1027" name="图片 1026" descr="ppt/media/image6.wmf"/>
          <p:cNvPicPr/>
          <p:nvPr/>
        </p:nvPicPr>
        <p:blipFill>
          <a:blip r:embed="rId3"/>
          <a:stretch>
            <a:fillRect/>
          </a:stretch>
        </p:blipFill>
        <p:spPr>
          <a:xfrm>
            <a:off x="5162550" y="3165475"/>
            <a:ext cx="4330700" cy="419100"/>
          </a:xfrm>
          <a:prstGeom prst="rect">
            <a:avLst/>
          </a:prstGeom>
          <a:noFill/>
          <a:ln w="38100">
            <a:noFill/>
          </a:ln>
        </p:spPr>
      </p:pic>
      <p:pic>
        <p:nvPicPr>
          <p:cNvPr id="1028" name="图片 1027" descr="ppt/media/image7.wmf"/>
          <p:cNvPicPr/>
          <p:nvPr/>
        </p:nvPicPr>
        <p:blipFill>
          <a:blip r:embed="rId4"/>
          <a:stretch>
            <a:fillRect/>
          </a:stretch>
        </p:blipFill>
        <p:spPr>
          <a:xfrm>
            <a:off x="2959100" y="4525963"/>
            <a:ext cx="2374900" cy="419100"/>
          </a:xfrm>
          <a:prstGeom prst="rect">
            <a:avLst/>
          </a:prstGeom>
          <a:noFill/>
          <a:ln w="38100">
            <a:noFill/>
          </a:ln>
        </p:spPr>
      </p:pic>
      <p:pic>
        <p:nvPicPr>
          <p:cNvPr id="1029" name="图片 1028" descr="ppt/media/image8.wmf"/>
          <p:cNvPicPr/>
          <p:nvPr/>
        </p:nvPicPr>
        <p:blipFill>
          <a:blip r:embed="rId5"/>
          <a:stretch>
            <a:fillRect/>
          </a:stretch>
        </p:blipFill>
        <p:spPr>
          <a:xfrm>
            <a:off x="2908300" y="5157788"/>
            <a:ext cx="2540000" cy="914400"/>
          </a:xfrm>
          <a:prstGeom prst="rect">
            <a:avLst/>
          </a:prstGeom>
          <a:noFill/>
          <a:ln w="38100">
            <a:noFill/>
          </a:ln>
        </p:spPr>
      </p:pic>
      <p:pic>
        <p:nvPicPr>
          <p:cNvPr id="1030" name="图片 1029" descr="ppt/media/image9.wmf"/>
          <p:cNvPicPr/>
          <p:nvPr/>
        </p:nvPicPr>
        <p:blipFill>
          <a:blip r:embed="rId6"/>
          <a:stretch>
            <a:fillRect/>
          </a:stretch>
        </p:blipFill>
        <p:spPr>
          <a:xfrm>
            <a:off x="6743700" y="5157788"/>
            <a:ext cx="2552700" cy="9144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773"/>
                                        </p:tgtEl>
                                        <p:attrNameLst>
                                          <p:attrName>style.visibility</p:attrName>
                                        </p:attrNameLst>
                                      </p:cBhvr>
                                      <p:to>
                                        <p:strVal val="visible"/>
                                      </p:to>
                                    </p:set>
                                  </p:childTnLst>
                                </p:cTn>
                              </p:par>
                              <p:par>
                                <p:cTn id="15" presetID="3" presetClass="entr" presetSubtype="10" fill="hold" grpId="0" nodeType="withEffect">
                                  <p:stCondLst>
                                    <p:cond delay="0"/>
                                  </p:stCondLst>
                                  <p:childTnLst>
                                    <p:set>
                                      <p:cBhvr>
                                        <p:cTn id="16" dur="1" fill="hold">
                                          <p:stCondLst>
                                            <p:cond delay="0"/>
                                          </p:stCondLst>
                                        </p:cTn>
                                        <p:tgtEl>
                                          <p:spTgt spid="32776"/>
                                        </p:tgtEl>
                                        <p:attrNameLst>
                                          <p:attrName>style.visibility</p:attrName>
                                        </p:attrNameLst>
                                      </p:cBhvr>
                                      <p:to>
                                        <p:strVal val="visible"/>
                                      </p:to>
                                    </p:set>
                                    <p:animEffect transition="in" filter="blinds(horizontal)">
                                      <p:cBhvr>
                                        <p:cTn id="17" dur="500"/>
                                        <p:tgtEl>
                                          <p:spTgt spid="32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3" grpId="0"/>
      <p:bldP spid="32776"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15425" name="Text Box 2"/>
          <p:cNvSpPr txBox="1"/>
          <p:nvPr/>
        </p:nvSpPr>
        <p:spPr>
          <a:xfrm>
            <a:off x="1656080" y="2545080"/>
            <a:ext cx="2568575" cy="457200"/>
          </a:xfrm>
          <a:prstGeom prst="rect">
            <a:avLst/>
          </a:prstGeom>
          <a:noFill/>
          <a:ln w="9525">
            <a:noFill/>
          </a:ln>
        </p:spPr>
        <p:txBody>
          <a:bodyPr wrap="none" anchor="t"/>
          <a:p>
            <a:r>
              <a:rPr lang="zh-CN" altLang="en-US" sz="2400" b="1" dirty="0">
                <a:solidFill>
                  <a:srgbClr val="000000"/>
                </a:solidFill>
                <a:latin typeface="Times New Roman" panose="02020603050405020304" pitchFamily="18" charset="0"/>
                <a:ea typeface="楷体_GB2312" pitchFamily="49" charset="-122"/>
              </a:rPr>
              <a:t>求解公式为</a:t>
            </a:r>
            <a:endParaRPr lang="zh-CN" altLang="en-US" sz="2400" b="1" dirty="0">
              <a:solidFill>
                <a:srgbClr val="000000"/>
              </a:solidFill>
              <a:latin typeface="Times New Roman" panose="02020603050405020304" pitchFamily="18" charset="0"/>
              <a:ea typeface="楷体_GB2312" pitchFamily="49" charset="-122"/>
            </a:endParaRPr>
          </a:p>
        </p:txBody>
      </p:sp>
      <p:sp>
        <p:nvSpPr>
          <p:cNvPr id="615428" name="Text Box 5"/>
          <p:cNvSpPr txBox="1"/>
          <p:nvPr/>
        </p:nvSpPr>
        <p:spPr>
          <a:xfrm>
            <a:off x="1657350" y="673100"/>
            <a:ext cx="2405380" cy="457200"/>
          </a:xfrm>
          <a:prstGeom prst="rect">
            <a:avLst/>
          </a:prstGeom>
          <a:noFill/>
          <a:ln w="9525">
            <a:noFill/>
          </a:ln>
        </p:spPr>
        <p:txBody>
          <a:bodyPr wrap="none" anchor="t"/>
          <a:p>
            <a:r>
              <a:rPr lang="zh-CN" altLang="en-US" sz="2400" b="1" dirty="0">
                <a:solidFill>
                  <a:srgbClr val="000000"/>
                </a:solidFill>
                <a:latin typeface="Times New Roman" panose="02020603050405020304" pitchFamily="18" charset="0"/>
                <a:ea typeface="楷体_GB2312" pitchFamily="49" charset="-122"/>
              </a:rPr>
              <a:t>二元线性方程组 </a:t>
            </a:r>
            <a:endParaRPr lang="zh-CN" altLang="en-US" sz="2400" b="1" dirty="0">
              <a:solidFill>
                <a:srgbClr val="000000"/>
              </a:solidFill>
              <a:latin typeface="Times New Roman" panose="02020603050405020304" pitchFamily="18" charset="0"/>
              <a:ea typeface="楷体_GB2312" pitchFamily="49" charset="-122"/>
            </a:endParaRPr>
          </a:p>
        </p:txBody>
      </p:sp>
      <p:sp>
        <p:nvSpPr>
          <p:cNvPr id="33798" name="AutoShape 6"/>
          <p:cNvSpPr/>
          <p:nvPr/>
        </p:nvSpPr>
        <p:spPr>
          <a:xfrm flipH="1">
            <a:off x="2495550" y="4739005"/>
            <a:ext cx="1945005" cy="394970"/>
          </a:xfrm>
          <a:prstGeom prst="roundRect">
            <a:avLst>
              <a:gd name="adj" fmla="val 16667"/>
            </a:avLst>
          </a:prstGeom>
          <a:noFill/>
          <a:ln w="28575" cap="flat" cmpd="sng">
            <a:solidFill>
              <a:srgbClr val="CC0099"/>
            </a:solidFill>
            <a:prstDash val="solid"/>
            <a:round/>
            <a:headEnd type="none" w="med" len="med"/>
            <a:tailEnd type="none" w="med" len="med"/>
          </a:ln>
        </p:spPr>
        <p:txBody>
          <a:bodyPr anchor="t"/>
          <a:p>
            <a:pPr algn="ctr"/>
            <a:endParaRPr lang="zh-CN" altLang="zh-CN" sz="1800" dirty="0">
              <a:solidFill>
                <a:srgbClr val="000000"/>
              </a:solidFill>
              <a:latin typeface="Arial" panose="020B0604020202020204" pitchFamily="34" charset="0"/>
              <a:ea typeface="宋体" panose="02010600030101010101" pitchFamily="2" charset="-122"/>
            </a:endParaRPr>
          </a:p>
        </p:txBody>
      </p:sp>
      <p:sp>
        <p:nvSpPr>
          <p:cNvPr id="33799" name="AutoShape 7"/>
          <p:cNvSpPr/>
          <p:nvPr/>
        </p:nvSpPr>
        <p:spPr>
          <a:xfrm>
            <a:off x="2495550" y="3730625"/>
            <a:ext cx="1945005" cy="395605"/>
          </a:xfrm>
          <a:prstGeom prst="roundRect">
            <a:avLst>
              <a:gd name="adj" fmla="val 16667"/>
            </a:avLst>
          </a:prstGeom>
          <a:noFill/>
          <a:ln w="28575" cap="flat" cmpd="sng">
            <a:solidFill>
              <a:srgbClr val="CC0099"/>
            </a:solidFill>
            <a:prstDash val="solid"/>
            <a:round/>
            <a:headEnd type="none" w="med" len="med"/>
            <a:tailEnd type="none" w="med" len="med"/>
          </a:ln>
        </p:spPr>
        <p:txBody>
          <a:bodyPr anchor="t"/>
          <a:p>
            <a:pPr algn="ctr"/>
            <a:endParaRPr lang="zh-CN" altLang="zh-CN" sz="1800" dirty="0">
              <a:solidFill>
                <a:srgbClr val="000000"/>
              </a:solidFill>
              <a:latin typeface="Arial" panose="020B0604020202020204" pitchFamily="34" charset="0"/>
              <a:ea typeface="宋体" panose="02010600030101010101" pitchFamily="2" charset="-122"/>
            </a:endParaRPr>
          </a:p>
        </p:txBody>
      </p:sp>
      <p:sp>
        <p:nvSpPr>
          <p:cNvPr id="33800" name="Text Box 8"/>
          <p:cNvSpPr txBox="1"/>
          <p:nvPr/>
        </p:nvSpPr>
        <p:spPr>
          <a:xfrm>
            <a:off x="4729480" y="2543175"/>
            <a:ext cx="5687695" cy="2614930"/>
          </a:xfrm>
          <a:prstGeom prst="rect">
            <a:avLst/>
          </a:prstGeom>
          <a:noFill/>
          <a:ln w="9525">
            <a:noFill/>
          </a:ln>
        </p:spPr>
        <p:txBody>
          <a:bodyPr wrap="none" anchor="t"/>
          <a:p>
            <a:r>
              <a:rPr lang="en-US" altLang="zh-CN" sz="2400" b="1" dirty="0">
                <a:solidFill>
                  <a:srgbClr val="000000"/>
                </a:solidFill>
                <a:latin typeface="楷体_GB2312" pitchFamily="49" charset="-122"/>
                <a:ea typeface="楷体_GB2312" pitchFamily="49" charset="-122"/>
              </a:rPr>
              <a:t>   </a:t>
            </a:r>
            <a:r>
              <a:rPr lang="zh-CN" altLang="en-US" sz="2400" b="1" dirty="0">
                <a:solidFill>
                  <a:srgbClr val="000000"/>
                </a:solidFill>
                <a:latin typeface="楷体_GB2312" pitchFamily="49" charset="-122"/>
                <a:ea typeface="楷体_GB2312" pitchFamily="49" charset="-122"/>
              </a:rPr>
              <a:t>请观察，此公式有何特点？</a:t>
            </a:r>
            <a:endParaRPr lang="zh-CN" altLang="en-US" sz="2400" b="1" dirty="0">
              <a:solidFill>
                <a:srgbClr val="000000"/>
              </a:solidFill>
              <a:latin typeface="楷体_GB2312" pitchFamily="49" charset="-122"/>
              <a:ea typeface="楷体_GB2312" pitchFamily="49" charset="-122"/>
            </a:endParaRPr>
          </a:p>
          <a:p>
            <a:pPr>
              <a:lnSpc>
                <a:spcPct val="200000"/>
              </a:lnSpc>
              <a:buClr>
                <a:srgbClr val="CC0099"/>
              </a:buClr>
              <a:buFont typeface="Wingdings" panose="05000000000000000000" pitchFamily="2" charset="2"/>
              <a:buChar char="Ø"/>
            </a:pPr>
            <a:r>
              <a:rPr lang="zh-CN" altLang="en-US" sz="2400" b="1" dirty="0">
                <a:solidFill>
                  <a:srgbClr val="CC0099"/>
                </a:solidFill>
                <a:latin typeface="Arial" panose="020B0604020202020204" pitchFamily="34" charset="0"/>
                <a:ea typeface="楷体_GB2312" pitchFamily="49" charset="-122"/>
              </a:rPr>
              <a:t>分母相同，由方程组的四个系数确定</a:t>
            </a:r>
            <a:r>
              <a:rPr lang="en-US" altLang="zh-CN" sz="2400" b="1" dirty="0">
                <a:solidFill>
                  <a:srgbClr val="CC0099"/>
                </a:solidFill>
                <a:latin typeface="Times New Roman" panose="02020603050405020304" pitchFamily="18" charset="0"/>
                <a:ea typeface="楷体_GB2312" pitchFamily="49" charset="-122"/>
              </a:rPr>
              <a:t>.</a:t>
            </a:r>
            <a:endParaRPr lang="en-US" altLang="zh-CN" sz="2400" b="1" dirty="0">
              <a:solidFill>
                <a:srgbClr val="CC0099"/>
              </a:solidFill>
              <a:latin typeface="Times New Roman" panose="02020603050405020304" pitchFamily="18" charset="0"/>
              <a:ea typeface="楷体_GB2312" pitchFamily="49" charset="-122"/>
            </a:endParaRPr>
          </a:p>
          <a:p>
            <a:pPr>
              <a:lnSpc>
                <a:spcPct val="200000"/>
              </a:lnSpc>
              <a:buFont typeface="Wingdings" panose="05000000000000000000" pitchFamily="2" charset="2"/>
              <a:buChar char="Ø"/>
            </a:pPr>
            <a:r>
              <a:rPr lang="zh-CN" altLang="en-US" sz="2400" b="1" dirty="0">
                <a:solidFill>
                  <a:srgbClr val="CC0099"/>
                </a:solidFill>
                <a:latin typeface="Arial" panose="020B0604020202020204" pitchFamily="34" charset="0"/>
                <a:ea typeface="楷体_GB2312" pitchFamily="49" charset="-122"/>
              </a:rPr>
              <a:t>分子、分母都是四个数分成两对相乘再</a:t>
            </a:r>
            <a:endParaRPr lang="zh-CN" altLang="en-US" sz="2400" b="1" dirty="0">
              <a:solidFill>
                <a:srgbClr val="CC0099"/>
              </a:solidFill>
              <a:latin typeface="Arial" panose="020B0604020202020204" pitchFamily="34" charset="0"/>
              <a:ea typeface="楷体_GB2312" pitchFamily="49" charset="-122"/>
            </a:endParaRPr>
          </a:p>
          <a:p>
            <a:pPr>
              <a:lnSpc>
                <a:spcPct val="200000"/>
              </a:lnSpc>
            </a:pPr>
            <a:r>
              <a:rPr lang="zh-CN" altLang="en-US" sz="2400" b="1" dirty="0">
                <a:solidFill>
                  <a:srgbClr val="CC0099"/>
                </a:solidFill>
                <a:latin typeface="Arial" panose="020B0604020202020204" pitchFamily="34" charset="0"/>
                <a:ea typeface="楷体_GB2312" pitchFamily="49" charset="-122"/>
              </a:rPr>
              <a:t>   相减而得</a:t>
            </a:r>
            <a:r>
              <a:rPr lang="en-US" altLang="zh-CN" sz="2400" b="1" dirty="0">
                <a:solidFill>
                  <a:srgbClr val="CC0099"/>
                </a:solidFill>
                <a:latin typeface="Times New Roman" panose="02020603050405020304" pitchFamily="18" charset="0"/>
                <a:ea typeface="楷体_GB2312" pitchFamily="49" charset="-122"/>
              </a:rPr>
              <a:t>.</a:t>
            </a:r>
            <a:endParaRPr lang="en-US" altLang="zh-CN" sz="2400" b="1" dirty="0">
              <a:solidFill>
                <a:srgbClr val="CC0099"/>
              </a:solidFill>
              <a:latin typeface="Times New Roman" panose="02020603050405020304" pitchFamily="18" charset="0"/>
              <a:ea typeface="楷体_GB2312" pitchFamily="49" charset="-122"/>
            </a:endParaRPr>
          </a:p>
        </p:txBody>
      </p:sp>
      <p:sp>
        <p:nvSpPr>
          <p:cNvPr id="33801" name="Rectangle 9"/>
          <p:cNvSpPr/>
          <p:nvPr/>
        </p:nvSpPr>
        <p:spPr>
          <a:xfrm>
            <a:off x="5880100" y="1268730"/>
            <a:ext cx="431800" cy="1007745"/>
          </a:xfrm>
          <a:prstGeom prst="rect">
            <a:avLst/>
          </a:prstGeom>
          <a:noFill/>
          <a:ln w="28575" cap="flat" cmpd="sng">
            <a:solidFill>
              <a:srgbClr val="3333FF"/>
            </a:solidFill>
            <a:prstDash val="solid"/>
            <a:miter/>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33802" name="Rectangle 10"/>
          <p:cNvSpPr/>
          <p:nvPr/>
        </p:nvSpPr>
        <p:spPr>
          <a:xfrm>
            <a:off x="4886325" y="1268730"/>
            <a:ext cx="431800" cy="1007745"/>
          </a:xfrm>
          <a:prstGeom prst="rect">
            <a:avLst/>
          </a:prstGeom>
          <a:noFill/>
          <a:ln w="28575" cap="flat" cmpd="sng">
            <a:solidFill>
              <a:srgbClr val="3333FF"/>
            </a:solidFill>
            <a:prstDash val="solid"/>
            <a:miter/>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pic>
        <p:nvPicPr>
          <p:cNvPr id="2049" name="图片 2048" descr="ppt/media/image4.wmf"/>
          <p:cNvPicPr/>
          <p:nvPr/>
        </p:nvPicPr>
        <p:blipFill>
          <a:blip r:embed="rId1"/>
          <a:stretch>
            <a:fillRect/>
          </a:stretch>
        </p:blipFill>
        <p:spPr>
          <a:xfrm>
            <a:off x="4694238" y="1196975"/>
            <a:ext cx="2625725" cy="1062038"/>
          </a:xfrm>
          <a:prstGeom prst="rect">
            <a:avLst/>
          </a:prstGeom>
          <a:noFill/>
          <a:ln w="38100">
            <a:noFill/>
          </a:ln>
        </p:spPr>
      </p:pic>
      <p:pic>
        <p:nvPicPr>
          <p:cNvPr id="2050" name="图片 2049" descr="ppt/media/image10.wmf"/>
          <p:cNvPicPr/>
          <p:nvPr/>
        </p:nvPicPr>
        <p:blipFill>
          <a:blip r:embed="rId2"/>
          <a:stretch>
            <a:fillRect/>
          </a:stretch>
        </p:blipFill>
        <p:spPr>
          <a:xfrm>
            <a:off x="1655763" y="3146425"/>
            <a:ext cx="2849562" cy="2011363"/>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wipe(up)">
                                      <p:cBhvr>
                                        <p:cTn id="7" dur="500"/>
                                        <p:tgtEl>
                                          <p:spTgt spid="3379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3798"/>
                                        </p:tgtEl>
                                        <p:attrNameLst>
                                          <p:attrName>style.visibility</p:attrName>
                                        </p:attrNameLst>
                                      </p:cBhvr>
                                      <p:to>
                                        <p:strVal val="visible"/>
                                      </p:to>
                                    </p:set>
                                    <p:animEffect transition="in" filter="wipe(up)">
                                      <p:cBhvr>
                                        <p:cTn id="10" dur="500"/>
                                        <p:tgtEl>
                                          <p:spTgt spid="33798"/>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3802"/>
                                        </p:tgtEl>
                                        <p:attrNameLst>
                                          <p:attrName>style.visibility</p:attrName>
                                        </p:attrNameLst>
                                      </p:cBhvr>
                                      <p:to>
                                        <p:strVal val="visible"/>
                                      </p:to>
                                    </p:set>
                                    <p:animEffect transition="in" filter="wipe(up)">
                                      <p:cBhvr>
                                        <p:cTn id="14" dur="500"/>
                                        <p:tgtEl>
                                          <p:spTgt spid="33802"/>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33801"/>
                                        </p:tgtEl>
                                        <p:attrNameLst>
                                          <p:attrName>style.visibility</p:attrName>
                                        </p:attrNameLst>
                                      </p:cBhvr>
                                      <p:to>
                                        <p:strVal val="visible"/>
                                      </p:to>
                                    </p:set>
                                    <p:animEffect transition="in" filter="wipe(up)">
                                      <p:cBhvr>
                                        <p:cTn id="17" dur="500"/>
                                        <p:tgtEl>
                                          <p:spTgt spid="33801"/>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33800">
                                            <p:txEl>
                                              <p:pRg st="16" end="34"/>
                                            </p:txEl>
                                          </p:spTgt>
                                        </p:tgtEl>
                                        <p:attrNameLst>
                                          <p:attrName>style.visibility</p:attrName>
                                        </p:attrNameLst>
                                      </p:cBhvr>
                                      <p:to>
                                        <p:strVal val="visible"/>
                                      </p:to>
                                    </p:set>
                                    <p:animEffect transition="in" filter="wipe(left)">
                                      <p:cBhvr>
                                        <p:cTn id="21" dur="500"/>
                                        <p:tgtEl>
                                          <p:spTgt spid="33800">
                                            <p:txEl>
                                              <p:pRg st="16" end="3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3800">
                                            <p:txEl>
                                              <p:pRg st="34" end="52"/>
                                            </p:txEl>
                                          </p:spTgt>
                                        </p:tgtEl>
                                        <p:attrNameLst>
                                          <p:attrName>style.visibility</p:attrName>
                                        </p:attrNameLst>
                                      </p:cBhvr>
                                      <p:to>
                                        <p:strVal val="visible"/>
                                      </p:to>
                                    </p:set>
                                    <p:animEffect transition="in" filter="wipe(left)">
                                      <p:cBhvr>
                                        <p:cTn id="26" dur="500"/>
                                        <p:tgtEl>
                                          <p:spTgt spid="33800">
                                            <p:txEl>
                                              <p:pRg st="34" end="52"/>
                                            </p:txEl>
                                          </p:spTgt>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33800">
                                            <p:txEl>
                                              <p:pRg st="52" end="61"/>
                                            </p:txEl>
                                          </p:spTgt>
                                        </p:tgtEl>
                                        <p:attrNameLst>
                                          <p:attrName>style.visibility</p:attrName>
                                        </p:attrNameLst>
                                      </p:cBhvr>
                                      <p:to>
                                        <p:strVal val="visible"/>
                                      </p:to>
                                    </p:set>
                                    <p:animEffect transition="in" filter="wipe(left)">
                                      <p:cBhvr>
                                        <p:cTn id="30" dur="500"/>
                                        <p:tgtEl>
                                          <p:spTgt spid="33800">
                                            <p:txEl>
                                              <p:pRg st="52" end="6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animBg="1"/>
      <p:bldP spid="33799" grpId="0" animBg="1"/>
      <p:bldP spid="33801" grpId="0" animBg="1"/>
      <p:bldP spid="3380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16450" name="Text Box 5"/>
          <p:cNvSpPr txBox="1"/>
          <p:nvPr/>
        </p:nvSpPr>
        <p:spPr>
          <a:xfrm>
            <a:off x="1657350" y="673100"/>
            <a:ext cx="2405380" cy="457200"/>
          </a:xfrm>
          <a:prstGeom prst="rect">
            <a:avLst/>
          </a:prstGeom>
          <a:noFill/>
          <a:ln w="9525">
            <a:noFill/>
          </a:ln>
        </p:spPr>
        <p:txBody>
          <a:bodyPr wrap="none" anchor="t"/>
          <a:p>
            <a:r>
              <a:rPr lang="zh-CN" altLang="en-US" sz="2400" b="1" dirty="0">
                <a:solidFill>
                  <a:srgbClr val="000000"/>
                </a:solidFill>
                <a:latin typeface="Times New Roman" panose="02020603050405020304" pitchFamily="18" charset="0"/>
                <a:ea typeface="楷体_GB2312" pitchFamily="49" charset="-122"/>
              </a:rPr>
              <a:t>二元线性方程组 </a:t>
            </a:r>
            <a:endParaRPr lang="zh-CN" altLang="en-US" sz="2400" b="1" dirty="0">
              <a:solidFill>
                <a:srgbClr val="000000"/>
              </a:solidFill>
              <a:latin typeface="Times New Roman" panose="02020603050405020304" pitchFamily="18" charset="0"/>
              <a:ea typeface="楷体_GB2312" pitchFamily="49" charset="-122"/>
            </a:endParaRPr>
          </a:p>
        </p:txBody>
      </p:sp>
      <p:sp>
        <p:nvSpPr>
          <p:cNvPr id="616451" name="Rectangle 6"/>
          <p:cNvSpPr/>
          <p:nvPr/>
        </p:nvSpPr>
        <p:spPr>
          <a:xfrm>
            <a:off x="2841625" y="1268730"/>
            <a:ext cx="431800" cy="1007745"/>
          </a:xfrm>
          <a:prstGeom prst="rect">
            <a:avLst/>
          </a:prstGeom>
          <a:noFill/>
          <a:ln w="28575" cap="flat" cmpd="sng">
            <a:solidFill>
              <a:srgbClr val="3333FF"/>
            </a:solidFill>
            <a:prstDash val="solid"/>
            <a:miter/>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16452" name="Rectangle 7"/>
          <p:cNvSpPr/>
          <p:nvPr/>
        </p:nvSpPr>
        <p:spPr>
          <a:xfrm>
            <a:off x="1847850" y="1268730"/>
            <a:ext cx="431800" cy="1007745"/>
          </a:xfrm>
          <a:prstGeom prst="rect">
            <a:avLst/>
          </a:prstGeom>
          <a:noFill/>
          <a:ln w="28575" cap="flat" cmpd="sng">
            <a:solidFill>
              <a:srgbClr val="3333FF"/>
            </a:solidFill>
            <a:prstDash val="solid"/>
            <a:miter/>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34824" name="Text Box 8"/>
          <p:cNvSpPr txBox="1"/>
          <p:nvPr/>
        </p:nvSpPr>
        <p:spPr>
          <a:xfrm>
            <a:off x="5735955" y="513080"/>
            <a:ext cx="4464050" cy="956945"/>
          </a:xfrm>
          <a:prstGeom prst="rect">
            <a:avLst/>
          </a:prstGeom>
          <a:solidFill>
            <a:srgbClr val="339966"/>
          </a:solidFill>
          <a:ln w="9525">
            <a:noFill/>
          </a:ln>
        </p:spPr>
        <p:txBody>
          <a:bodyPr lIns="36000" tIns="36000" rIns="36000" bIns="36000" anchor="t">
            <a:spAutoFit/>
          </a:bodyPr>
          <a:p>
            <a:pPr>
              <a:lnSpc>
                <a:spcPct val="120000"/>
              </a:lnSpc>
            </a:pPr>
            <a:r>
              <a:rPr lang="zh-CN" altLang="en-US" sz="2400" b="1" dirty="0">
                <a:solidFill>
                  <a:srgbClr val="FFFFFF"/>
                </a:solidFill>
                <a:latin typeface="Times New Roman" panose="02020603050405020304" pitchFamily="18" charset="0"/>
                <a:ea typeface="楷体_GB2312" pitchFamily="49" charset="-122"/>
              </a:rPr>
              <a:t>我们引进新的符号来表示“</a:t>
            </a:r>
            <a:r>
              <a:rPr lang="zh-CN" altLang="en-US" sz="2400" b="1" dirty="0">
                <a:solidFill>
                  <a:srgbClr val="FFFF00"/>
                </a:solidFill>
                <a:latin typeface="Times New Roman" panose="02020603050405020304" pitchFamily="18" charset="0"/>
                <a:ea typeface="楷体_GB2312" pitchFamily="49" charset="-122"/>
              </a:rPr>
              <a:t>四个数分成两对相乘再相减</a:t>
            </a:r>
            <a:r>
              <a:rPr lang="zh-CN" altLang="en-US" sz="2400" b="1" dirty="0">
                <a:solidFill>
                  <a:srgbClr val="FFFFFF"/>
                </a:solidFill>
                <a:latin typeface="Times New Roman" panose="02020603050405020304" pitchFamily="18" charset="0"/>
                <a:ea typeface="楷体_GB2312" pitchFamily="49" charset="-122"/>
              </a:rPr>
              <a:t>”</a:t>
            </a:r>
            <a:r>
              <a:rPr lang="en-US" altLang="zh-CN" sz="2400" b="1" dirty="0">
                <a:solidFill>
                  <a:srgbClr val="FFFFFF"/>
                </a:solidFill>
                <a:latin typeface="楷体_GB2312" pitchFamily="49" charset="-122"/>
                <a:ea typeface="楷体_GB2312" pitchFamily="49" charset="-122"/>
              </a:rPr>
              <a:t>.</a:t>
            </a:r>
            <a:endParaRPr lang="en-US" altLang="zh-CN" sz="2400" b="1" dirty="0">
              <a:solidFill>
                <a:srgbClr val="FFFFFF"/>
              </a:solidFill>
              <a:latin typeface="楷体_GB2312" pitchFamily="49" charset="-122"/>
              <a:ea typeface="楷体_GB2312" pitchFamily="49" charset="-122"/>
            </a:endParaRPr>
          </a:p>
        </p:txBody>
      </p:sp>
      <p:sp>
        <p:nvSpPr>
          <p:cNvPr id="34827" name="Text Box 11"/>
          <p:cNvSpPr txBox="1"/>
          <p:nvPr/>
        </p:nvSpPr>
        <p:spPr>
          <a:xfrm>
            <a:off x="7745730" y="2066925"/>
            <a:ext cx="798195" cy="457200"/>
          </a:xfrm>
          <a:prstGeom prst="rect">
            <a:avLst/>
          </a:prstGeom>
          <a:noFill/>
          <a:ln w="9525">
            <a:noFill/>
          </a:ln>
        </p:spPr>
        <p:txBody>
          <a:bodyPr wrap="none" anchor="t"/>
          <a:p>
            <a:r>
              <a:rPr lang="zh-CN" altLang="en-US" sz="2400" b="1" dirty="0">
                <a:solidFill>
                  <a:srgbClr val="3333FF"/>
                </a:solidFill>
                <a:latin typeface="Arial" panose="020B0604020202020204" pitchFamily="34" charset="0"/>
                <a:ea typeface="楷体_GB2312" pitchFamily="49" charset="-122"/>
              </a:rPr>
              <a:t>记号 </a:t>
            </a:r>
            <a:endParaRPr lang="zh-CN" altLang="en-US" sz="2400" b="1" dirty="0">
              <a:solidFill>
                <a:srgbClr val="3333FF"/>
              </a:solidFill>
              <a:latin typeface="Arial" panose="020B0604020202020204" pitchFamily="34" charset="0"/>
              <a:ea typeface="楷体_GB2312" pitchFamily="49" charset="-122"/>
            </a:endParaRPr>
          </a:p>
        </p:txBody>
      </p:sp>
      <p:sp>
        <p:nvSpPr>
          <p:cNvPr id="34829" name="AutoShape 13"/>
          <p:cNvSpPr/>
          <p:nvPr/>
        </p:nvSpPr>
        <p:spPr>
          <a:xfrm>
            <a:off x="7169150" y="2044700"/>
            <a:ext cx="576580" cy="504825"/>
          </a:xfrm>
          <a:prstGeom prst="rightArrow">
            <a:avLst>
              <a:gd name="adj1" fmla="val 50000"/>
              <a:gd name="adj2" fmla="val 28532"/>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34830" name="Text Box 14"/>
          <p:cNvSpPr txBox="1"/>
          <p:nvPr/>
        </p:nvSpPr>
        <p:spPr>
          <a:xfrm>
            <a:off x="5072380" y="2066925"/>
            <a:ext cx="796925" cy="457200"/>
          </a:xfrm>
          <a:prstGeom prst="rect">
            <a:avLst/>
          </a:prstGeom>
          <a:noFill/>
          <a:ln w="9525">
            <a:noFill/>
          </a:ln>
        </p:spPr>
        <p:txBody>
          <a:bodyPr wrap="none" anchor="t"/>
          <a:p>
            <a:r>
              <a:rPr lang="zh-CN" altLang="en-US" sz="2400" b="1" dirty="0">
                <a:solidFill>
                  <a:srgbClr val="3333FF"/>
                </a:solidFill>
                <a:latin typeface="Arial" panose="020B0604020202020204" pitchFamily="34" charset="0"/>
                <a:ea typeface="楷体_GB2312" pitchFamily="49" charset="-122"/>
              </a:rPr>
              <a:t>数表  </a:t>
            </a:r>
            <a:endParaRPr lang="zh-CN" altLang="en-US" sz="2400" b="1" dirty="0">
              <a:solidFill>
                <a:srgbClr val="3333FF"/>
              </a:solidFill>
              <a:latin typeface="Arial" panose="020B0604020202020204" pitchFamily="34" charset="0"/>
              <a:ea typeface="楷体_GB2312" pitchFamily="49" charset="-122"/>
            </a:endParaRPr>
          </a:p>
        </p:txBody>
      </p:sp>
      <p:sp>
        <p:nvSpPr>
          <p:cNvPr id="34831" name="AutoShape 15"/>
          <p:cNvSpPr/>
          <p:nvPr/>
        </p:nvSpPr>
        <p:spPr>
          <a:xfrm rot="959359">
            <a:off x="4440555" y="1916430"/>
            <a:ext cx="575945" cy="504825"/>
          </a:xfrm>
          <a:prstGeom prst="rightArrow">
            <a:avLst>
              <a:gd name="adj1" fmla="val 50000"/>
              <a:gd name="adj2" fmla="val 28532"/>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34832" name="Text Box 16"/>
          <p:cNvSpPr txBox="1"/>
          <p:nvPr/>
        </p:nvSpPr>
        <p:spPr>
          <a:xfrm>
            <a:off x="1703705" y="2853055"/>
            <a:ext cx="8515350" cy="829945"/>
          </a:xfrm>
          <a:prstGeom prst="rect">
            <a:avLst/>
          </a:prstGeom>
          <a:noFill/>
          <a:ln w="9525">
            <a:noFill/>
          </a:ln>
        </p:spPr>
        <p:txBody>
          <a:bodyPr anchor="t">
            <a:spAutoFit/>
          </a:bodyPr>
          <a:p>
            <a:r>
              <a:rPr lang="zh-CN" altLang="en-US" sz="2400" b="1" dirty="0">
                <a:solidFill>
                  <a:srgbClr val="FF0000"/>
                </a:solidFill>
                <a:latin typeface="楷体_GB2312" pitchFamily="49" charset="-122"/>
                <a:ea typeface="楷体_GB2312" pitchFamily="49" charset="-122"/>
              </a:rPr>
              <a:t>    定义</a:t>
            </a:r>
            <a:r>
              <a:rPr lang="en-US" altLang="zh-CN" sz="2400" b="1" dirty="0">
                <a:solidFill>
                  <a:srgbClr val="FF0000"/>
                </a:solidFill>
                <a:latin typeface="楷体_GB2312" pitchFamily="49" charset="-122"/>
                <a:ea typeface="楷体_GB2312" pitchFamily="49" charset="-122"/>
              </a:rPr>
              <a:t>1 </a:t>
            </a:r>
            <a:r>
              <a:rPr lang="zh-CN" altLang="en-US" sz="2400" b="1" dirty="0">
                <a:solidFill>
                  <a:srgbClr val="000000"/>
                </a:solidFill>
                <a:latin typeface="楷体_GB2312" pitchFamily="49" charset="-122"/>
                <a:ea typeface="楷体_GB2312" pitchFamily="49" charset="-122"/>
              </a:rPr>
              <a:t>表达式              称为由该数表所确定的</a:t>
            </a:r>
            <a:r>
              <a:rPr lang="zh-CN" altLang="en-US" sz="2400" b="1" dirty="0">
                <a:solidFill>
                  <a:srgbClr val="FF0000"/>
                </a:solidFill>
                <a:latin typeface="楷体_GB2312" pitchFamily="49" charset="-122"/>
                <a:ea typeface="楷体_GB2312" pitchFamily="49" charset="-122"/>
              </a:rPr>
              <a:t>二阶行列式</a:t>
            </a:r>
            <a:r>
              <a:rPr lang="en-US" altLang="zh-CN" sz="2400" b="1" dirty="0">
                <a:solidFill>
                  <a:srgbClr val="FF0000"/>
                </a:solidFill>
                <a:latin typeface="楷体_GB2312" pitchFamily="49" charset="-122"/>
                <a:ea typeface="楷体_GB2312" pitchFamily="49" charset="-122"/>
              </a:rPr>
              <a:t>(</a:t>
            </a:r>
            <a:r>
              <a:rPr lang="en-US" altLang="zh-CN" sz="2400" b="1" i="1" dirty="0">
                <a:solidFill>
                  <a:srgbClr val="D60093"/>
                </a:solidFill>
                <a:latin typeface="楷体_GB2312" pitchFamily="49" charset="-122"/>
                <a:ea typeface="楷体_GB2312" pitchFamily="49" charset="-122"/>
              </a:rPr>
              <a:t>determinant oforder two</a:t>
            </a:r>
            <a:r>
              <a:rPr lang="en-US" altLang="zh-CN" sz="2400" b="1" dirty="0">
                <a:solidFill>
                  <a:srgbClr val="FF0000"/>
                </a:solidFill>
                <a:latin typeface="楷体_GB2312" pitchFamily="49" charset="-122"/>
                <a:ea typeface="楷体_GB2312" pitchFamily="49" charset="-122"/>
              </a:rPr>
              <a:t>)</a:t>
            </a:r>
            <a:r>
              <a:rPr lang="zh-CN" altLang="en-US" sz="2400" b="1" dirty="0">
                <a:solidFill>
                  <a:srgbClr val="000000"/>
                </a:solidFill>
                <a:latin typeface="楷体_GB2312" pitchFamily="49" charset="-122"/>
                <a:ea typeface="楷体_GB2312" pitchFamily="49" charset="-122"/>
              </a:rPr>
              <a:t>，即</a:t>
            </a:r>
            <a:endParaRPr lang="zh-CN" altLang="en-US" sz="2400" b="1" dirty="0">
              <a:solidFill>
                <a:srgbClr val="000000"/>
              </a:solidFill>
              <a:latin typeface="楷体_GB2312" pitchFamily="49" charset="-122"/>
              <a:ea typeface="楷体_GB2312" pitchFamily="49" charset="-122"/>
            </a:endParaRPr>
          </a:p>
        </p:txBody>
      </p:sp>
      <p:sp>
        <p:nvSpPr>
          <p:cNvPr id="34834" name="Text Box 18"/>
          <p:cNvSpPr txBox="1"/>
          <p:nvPr/>
        </p:nvSpPr>
        <p:spPr>
          <a:xfrm>
            <a:off x="1703705" y="5070475"/>
            <a:ext cx="8375650" cy="460375"/>
          </a:xfrm>
          <a:prstGeom prst="rect">
            <a:avLst/>
          </a:prstGeom>
          <a:noFill/>
          <a:ln w="9525">
            <a:noFill/>
          </a:ln>
        </p:spPr>
        <p:txBody>
          <a:bodyPr anchor="t">
            <a:spAutoFit/>
          </a:bodyPr>
          <a:p>
            <a:r>
              <a:rPr lang="zh-CN" altLang="en-US" sz="2400" b="1" dirty="0">
                <a:solidFill>
                  <a:srgbClr val="000000"/>
                </a:solidFill>
                <a:latin typeface="Arial" panose="020B0604020202020204" pitchFamily="34" charset="0"/>
                <a:ea typeface="楷体_GB2312" pitchFamily="49" charset="-122"/>
              </a:rPr>
              <a:t>其中，                              称为</a:t>
            </a:r>
            <a:r>
              <a:rPr lang="zh-CN" altLang="en-US" sz="2400" b="1" dirty="0">
                <a:solidFill>
                  <a:srgbClr val="FF0000"/>
                </a:solidFill>
                <a:latin typeface="Arial" panose="020B0604020202020204" pitchFamily="34" charset="0"/>
                <a:ea typeface="楷体_GB2312" pitchFamily="49" charset="-122"/>
              </a:rPr>
              <a:t>元素（</a:t>
            </a:r>
            <a:r>
              <a:rPr lang="en-US" altLang="zh-CN" sz="2400" b="1" i="1" dirty="0">
                <a:solidFill>
                  <a:srgbClr val="D60093"/>
                </a:solidFill>
                <a:latin typeface="Arial" panose="020B0604020202020204" pitchFamily="34" charset="0"/>
                <a:ea typeface="楷体_GB2312" pitchFamily="49" charset="-122"/>
              </a:rPr>
              <a:t>element</a:t>
            </a:r>
            <a:r>
              <a:rPr lang="zh-CN" altLang="en-US" sz="2400" b="1" dirty="0">
                <a:solidFill>
                  <a:srgbClr val="FF0000"/>
                </a:solidFill>
                <a:latin typeface="Arial" panose="020B0604020202020204" pitchFamily="34" charset="0"/>
                <a:ea typeface="楷体_GB2312" pitchFamily="49" charset="-122"/>
              </a:rPr>
              <a:t>）</a:t>
            </a:r>
            <a:r>
              <a:rPr lang="en-US" altLang="zh-CN" sz="2400" b="1" dirty="0">
                <a:solidFill>
                  <a:srgbClr val="000000"/>
                </a:solidFill>
                <a:latin typeface="楷体_GB2312" pitchFamily="49" charset="-122"/>
                <a:ea typeface="楷体_GB2312" pitchFamily="49" charset="-122"/>
              </a:rPr>
              <a:t>.</a:t>
            </a:r>
            <a:endParaRPr lang="en-US" altLang="zh-CN" sz="2400" b="1" dirty="0">
              <a:solidFill>
                <a:srgbClr val="000000"/>
              </a:solidFill>
              <a:latin typeface="楷体_GB2312" pitchFamily="49" charset="-122"/>
              <a:ea typeface="楷体_GB2312" pitchFamily="49" charset="-122"/>
            </a:endParaRPr>
          </a:p>
        </p:txBody>
      </p:sp>
      <p:sp>
        <p:nvSpPr>
          <p:cNvPr id="34836" name="Text Box 20"/>
          <p:cNvSpPr txBox="1"/>
          <p:nvPr/>
        </p:nvSpPr>
        <p:spPr>
          <a:xfrm>
            <a:off x="1919605" y="5589905"/>
            <a:ext cx="8583295" cy="939800"/>
          </a:xfrm>
          <a:prstGeom prst="rect">
            <a:avLst/>
          </a:prstGeom>
          <a:noFill/>
          <a:ln w="9525">
            <a:noFill/>
          </a:ln>
        </p:spPr>
        <p:txBody>
          <a:bodyPr anchor="t">
            <a:spAutoFit/>
          </a:bodyPr>
          <a:p>
            <a:r>
              <a:rPr lang="en-US" altLang="zh-CN" sz="2400" b="1" i="1" dirty="0">
                <a:solidFill>
                  <a:srgbClr val="000000"/>
                </a:solidFill>
                <a:latin typeface="Times New Roman" panose="02020603050405020304" pitchFamily="18" charset="0"/>
                <a:ea typeface="楷体_GB2312" pitchFamily="49" charset="-122"/>
              </a:rPr>
              <a:t>i </a:t>
            </a:r>
            <a:r>
              <a:rPr lang="zh-CN" altLang="en-US" sz="2400" b="1" dirty="0">
                <a:solidFill>
                  <a:srgbClr val="000000"/>
                </a:solidFill>
                <a:latin typeface="Arial" panose="020B0604020202020204" pitchFamily="34" charset="0"/>
                <a:ea typeface="楷体_GB2312" pitchFamily="49" charset="-122"/>
              </a:rPr>
              <a:t>为</a:t>
            </a:r>
            <a:r>
              <a:rPr lang="zh-CN" altLang="en-US" sz="2400" b="1" dirty="0">
                <a:solidFill>
                  <a:srgbClr val="FF0000"/>
                </a:solidFill>
                <a:latin typeface="Arial" panose="020B0604020202020204" pitchFamily="34" charset="0"/>
                <a:ea typeface="楷体_GB2312" pitchFamily="49" charset="-122"/>
              </a:rPr>
              <a:t>行标</a:t>
            </a:r>
            <a:r>
              <a:rPr lang="zh-CN" altLang="en-US" sz="2400" b="1" dirty="0">
                <a:solidFill>
                  <a:srgbClr val="000000"/>
                </a:solidFill>
                <a:latin typeface="Arial" panose="020B0604020202020204" pitchFamily="34" charset="0"/>
                <a:ea typeface="楷体_GB2312" pitchFamily="49" charset="-122"/>
              </a:rPr>
              <a:t>，表明元素位于第</a:t>
            </a:r>
            <a:r>
              <a:rPr lang="en-US" altLang="zh-CN" sz="2400" b="1" i="1" dirty="0">
                <a:solidFill>
                  <a:srgbClr val="000000"/>
                </a:solidFill>
                <a:latin typeface="Times New Roman" panose="02020603050405020304" pitchFamily="18" charset="0"/>
                <a:ea typeface="楷体_GB2312" pitchFamily="49" charset="-122"/>
              </a:rPr>
              <a:t>i </a:t>
            </a:r>
            <a:r>
              <a:rPr lang="zh-CN" altLang="en-US" sz="2400" b="1" dirty="0">
                <a:solidFill>
                  <a:srgbClr val="000000"/>
                </a:solidFill>
                <a:latin typeface="Arial" panose="020B0604020202020204" pitchFamily="34" charset="0"/>
                <a:ea typeface="楷体_GB2312" pitchFamily="49" charset="-122"/>
              </a:rPr>
              <a:t>行； </a:t>
            </a:r>
            <a:endParaRPr lang="zh-CN" altLang="en-US" sz="2400" b="1" dirty="0">
              <a:solidFill>
                <a:srgbClr val="000000"/>
              </a:solidFill>
              <a:latin typeface="Arial" panose="020B0604020202020204" pitchFamily="34" charset="0"/>
              <a:ea typeface="楷体_GB2312" pitchFamily="49" charset="-122"/>
            </a:endParaRPr>
          </a:p>
          <a:p>
            <a:pPr>
              <a:lnSpc>
                <a:spcPct val="130000"/>
              </a:lnSpc>
            </a:pPr>
            <a:r>
              <a:rPr lang="en-US" altLang="zh-CN" sz="2400" b="1" i="1" dirty="0">
                <a:solidFill>
                  <a:srgbClr val="000000"/>
                </a:solidFill>
                <a:latin typeface="Times New Roman" panose="02020603050405020304" pitchFamily="18" charset="0"/>
                <a:ea typeface="楷体_GB2312" pitchFamily="49" charset="-122"/>
              </a:rPr>
              <a:t>j </a:t>
            </a:r>
            <a:r>
              <a:rPr lang="zh-CN" altLang="en-US" sz="2400" b="1" dirty="0">
                <a:solidFill>
                  <a:srgbClr val="000000"/>
                </a:solidFill>
                <a:latin typeface="Arial" panose="020B0604020202020204" pitchFamily="34" charset="0"/>
                <a:ea typeface="楷体_GB2312" pitchFamily="49" charset="-122"/>
              </a:rPr>
              <a:t>为</a:t>
            </a:r>
            <a:r>
              <a:rPr lang="zh-CN" altLang="en-US" sz="2400" b="1" dirty="0">
                <a:solidFill>
                  <a:srgbClr val="FF0000"/>
                </a:solidFill>
                <a:latin typeface="Arial" panose="020B0604020202020204" pitchFamily="34" charset="0"/>
                <a:ea typeface="楷体_GB2312" pitchFamily="49" charset="-122"/>
              </a:rPr>
              <a:t>列标</a:t>
            </a:r>
            <a:r>
              <a:rPr lang="zh-CN" altLang="en-US" sz="2400" b="1" dirty="0">
                <a:solidFill>
                  <a:srgbClr val="000000"/>
                </a:solidFill>
                <a:latin typeface="Arial" panose="020B0604020202020204" pitchFamily="34" charset="0"/>
                <a:ea typeface="楷体_GB2312" pitchFamily="49" charset="-122"/>
              </a:rPr>
              <a:t>，表明元素位于第</a:t>
            </a:r>
            <a:r>
              <a:rPr lang="en-US" altLang="zh-CN" sz="2400" b="1" i="1" dirty="0">
                <a:solidFill>
                  <a:srgbClr val="000000"/>
                </a:solidFill>
                <a:latin typeface="Times New Roman" panose="02020603050405020304" pitchFamily="18" charset="0"/>
                <a:ea typeface="楷体_GB2312" pitchFamily="49" charset="-122"/>
              </a:rPr>
              <a:t>j</a:t>
            </a:r>
            <a:r>
              <a:rPr lang="en-US" altLang="zh-CN" sz="2400" b="1" dirty="0">
                <a:solidFill>
                  <a:srgbClr val="000000"/>
                </a:solidFill>
                <a:latin typeface="Arial" panose="020B0604020202020204" pitchFamily="34" charset="0"/>
                <a:ea typeface="楷体_GB2312" pitchFamily="49" charset="-122"/>
              </a:rPr>
              <a:t> </a:t>
            </a:r>
            <a:r>
              <a:rPr lang="zh-CN" altLang="en-US" sz="2400" b="1" dirty="0">
                <a:solidFill>
                  <a:srgbClr val="000000"/>
                </a:solidFill>
                <a:latin typeface="Arial" panose="020B0604020202020204" pitchFamily="34" charset="0"/>
                <a:ea typeface="楷体_GB2312" pitchFamily="49" charset="-122"/>
              </a:rPr>
              <a:t>列</a:t>
            </a:r>
            <a:r>
              <a:rPr lang="en-US" altLang="zh-CN" sz="2400" b="1" dirty="0">
                <a:solidFill>
                  <a:srgbClr val="000000"/>
                </a:solidFill>
                <a:latin typeface="楷体_GB2312" pitchFamily="49" charset="-122"/>
                <a:ea typeface="楷体_GB2312" pitchFamily="49" charset="-122"/>
              </a:rPr>
              <a:t>.</a:t>
            </a:r>
            <a:endParaRPr lang="en-US" altLang="zh-CN" sz="2400" b="1" dirty="0">
              <a:solidFill>
                <a:srgbClr val="000000"/>
              </a:solidFill>
              <a:latin typeface="楷体_GB2312" pitchFamily="49" charset="-122"/>
              <a:ea typeface="楷体_GB2312" pitchFamily="49" charset="-122"/>
            </a:endParaRPr>
          </a:p>
        </p:txBody>
      </p:sp>
      <p:sp>
        <p:nvSpPr>
          <p:cNvPr id="34839" name="AutoShape 23"/>
          <p:cNvSpPr/>
          <p:nvPr/>
        </p:nvSpPr>
        <p:spPr>
          <a:xfrm>
            <a:off x="6959600" y="5661025"/>
            <a:ext cx="2881630" cy="647700"/>
          </a:xfrm>
          <a:prstGeom prst="roundRect">
            <a:avLst>
              <a:gd name="adj" fmla="val 16667"/>
            </a:avLst>
          </a:prstGeom>
          <a:noFill/>
          <a:ln w="28575" cap="flat" cmpd="sng">
            <a:solidFill>
              <a:schemeClr val="accent2"/>
            </a:solidFill>
            <a:prstDash val="solid"/>
            <a:round/>
            <a:headEnd type="none" w="med" len="med"/>
            <a:tailEnd type="none" w="med" len="med"/>
          </a:ln>
        </p:spPr>
        <p:txBody>
          <a:bodyPr anchor="ctr" anchorCtr="1"/>
          <a:p>
            <a:pPr algn="ctr"/>
            <a:r>
              <a:rPr lang="zh-CN" altLang="en-US" sz="2400" b="1" dirty="0">
                <a:solidFill>
                  <a:srgbClr val="FF0000"/>
                </a:solidFill>
                <a:latin typeface="Arial" panose="020B0604020202020204" pitchFamily="34" charset="0"/>
                <a:ea typeface="楷体_GB2312" pitchFamily="49" charset="-122"/>
              </a:rPr>
              <a:t>原则：横行竖列</a:t>
            </a:r>
            <a:endParaRPr lang="zh-CN" altLang="en-US" sz="2400" b="1" dirty="0">
              <a:solidFill>
                <a:srgbClr val="FF0000"/>
              </a:solidFill>
              <a:latin typeface="Arial" panose="020B0604020202020204" pitchFamily="34" charset="0"/>
              <a:ea typeface="楷体_GB2312" pitchFamily="49" charset="-122"/>
            </a:endParaRPr>
          </a:p>
        </p:txBody>
      </p:sp>
      <p:pic>
        <p:nvPicPr>
          <p:cNvPr id="3073" name="图片 3072" descr="ppt/media/image4.wmf"/>
          <p:cNvPicPr/>
          <p:nvPr/>
        </p:nvPicPr>
        <p:blipFill>
          <a:blip r:embed="rId1"/>
          <a:stretch>
            <a:fillRect/>
          </a:stretch>
        </p:blipFill>
        <p:spPr>
          <a:xfrm>
            <a:off x="1655763" y="1196975"/>
            <a:ext cx="2625725" cy="1062038"/>
          </a:xfrm>
          <a:prstGeom prst="rect">
            <a:avLst/>
          </a:prstGeom>
          <a:noFill/>
          <a:ln w="38100">
            <a:noFill/>
          </a:ln>
        </p:spPr>
      </p:pic>
      <p:pic>
        <p:nvPicPr>
          <p:cNvPr id="3074" name="图片 3073" descr="ppt/media/image11.wmf"/>
          <p:cNvPicPr/>
          <p:nvPr/>
        </p:nvPicPr>
        <p:blipFill>
          <a:blip r:embed="rId2"/>
          <a:stretch>
            <a:fillRect/>
          </a:stretch>
        </p:blipFill>
        <p:spPr>
          <a:xfrm>
            <a:off x="3719513" y="3860800"/>
            <a:ext cx="4078287" cy="1062038"/>
          </a:xfrm>
          <a:prstGeom prst="rect">
            <a:avLst/>
          </a:prstGeom>
          <a:noFill/>
          <a:ln w="38100">
            <a:noFill/>
          </a:ln>
        </p:spPr>
      </p:pic>
      <p:pic>
        <p:nvPicPr>
          <p:cNvPr id="3075" name="图片 3074" descr="ppt/media/image12.wmf"/>
          <p:cNvPicPr/>
          <p:nvPr/>
        </p:nvPicPr>
        <p:blipFill>
          <a:blip r:embed="rId3"/>
          <a:stretch>
            <a:fillRect/>
          </a:stretch>
        </p:blipFill>
        <p:spPr>
          <a:xfrm>
            <a:off x="5808663" y="1724025"/>
            <a:ext cx="1201737" cy="1006475"/>
          </a:xfrm>
          <a:prstGeom prst="rect">
            <a:avLst/>
          </a:prstGeom>
          <a:solidFill>
            <a:srgbClr val="FFFF99"/>
          </a:solidFill>
          <a:ln w="38100">
            <a:noFill/>
          </a:ln>
        </p:spPr>
      </p:pic>
      <p:pic>
        <p:nvPicPr>
          <p:cNvPr id="3076" name="图片 3075" descr="ppt/media/image13.wmf"/>
          <p:cNvPicPr/>
          <p:nvPr/>
        </p:nvPicPr>
        <p:blipFill>
          <a:blip r:embed="rId4"/>
          <a:stretch>
            <a:fillRect/>
          </a:stretch>
        </p:blipFill>
        <p:spPr>
          <a:xfrm>
            <a:off x="8472488" y="1700213"/>
            <a:ext cx="1312862" cy="1060450"/>
          </a:xfrm>
          <a:prstGeom prst="rect">
            <a:avLst/>
          </a:prstGeom>
          <a:noFill/>
          <a:ln w="38100">
            <a:noFill/>
          </a:ln>
        </p:spPr>
      </p:pic>
      <p:pic>
        <p:nvPicPr>
          <p:cNvPr id="3077" name="图片 3076" descr="ppt/media/image14.wmf"/>
          <p:cNvPicPr/>
          <p:nvPr/>
        </p:nvPicPr>
        <p:blipFill>
          <a:blip r:embed="rId5"/>
          <a:stretch>
            <a:fillRect/>
          </a:stretch>
        </p:blipFill>
        <p:spPr>
          <a:xfrm>
            <a:off x="4340225" y="2854325"/>
            <a:ext cx="1900238" cy="503238"/>
          </a:xfrm>
          <a:prstGeom prst="rect">
            <a:avLst/>
          </a:prstGeom>
          <a:noFill/>
          <a:ln w="38100">
            <a:noFill/>
          </a:ln>
        </p:spPr>
      </p:pic>
      <p:pic>
        <p:nvPicPr>
          <p:cNvPr id="3078" name="图片 3077" descr="ppt/media/image15.wmf"/>
          <p:cNvPicPr/>
          <p:nvPr/>
        </p:nvPicPr>
        <p:blipFill>
          <a:blip r:embed="rId6"/>
          <a:stretch>
            <a:fillRect/>
          </a:stretch>
        </p:blipFill>
        <p:spPr>
          <a:xfrm>
            <a:off x="2640013" y="5056188"/>
            <a:ext cx="2633662" cy="5334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24"/>
                                        </p:tgtEl>
                                        <p:attrNameLst>
                                          <p:attrName>style.visibility</p:attrName>
                                        </p:attrNameLst>
                                      </p:cBhvr>
                                      <p:to>
                                        <p:strVal val="visible"/>
                                      </p:to>
                                    </p:set>
                                    <p:animEffect transition="in" filter="blinds(horizontal)">
                                      <p:cBhvr>
                                        <p:cTn id="7" dur="500"/>
                                        <p:tgtEl>
                                          <p:spTgt spid="348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831"/>
                                        </p:tgtEl>
                                        <p:attrNameLst>
                                          <p:attrName>style.visibility</p:attrName>
                                        </p:attrNameLst>
                                      </p:cBhvr>
                                      <p:to>
                                        <p:strVal val="visible"/>
                                      </p:to>
                                    </p:set>
                                    <p:animEffect transition="in" filter="wipe(left)">
                                      <p:cBhvr>
                                        <p:cTn id="12" dur="500"/>
                                        <p:tgtEl>
                                          <p:spTgt spid="34831"/>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34830"/>
                                        </p:tgtEl>
                                        <p:attrNameLst>
                                          <p:attrName>style.visibility</p:attrName>
                                        </p:attrNameLst>
                                      </p:cBhvr>
                                      <p:to>
                                        <p:strVal val="visible"/>
                                      </p:to>
                                    </p:set>
                                    <p:animEffect transition="in" filter="blinds(horizontal)">
                                      <p:cBhvr>
                                        <p:cTn id="16" dur="500"/>
                                        <p:tgtEl>
                                          <p:spTgt spid="3483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4829"/>
                                        </p:tgtEl>
                                        <p:attrNameLst>
                                          <p:attrName>style.visibility</p:attrName>
                                        </p:attrNameLst>
                                      </p:cBhvr>
                                      <p:to>
                                        <p:strVal val="visible"/>
                                      </p:to>
                                    </p:set>
                                    <p:animEffect transition="in" filter="wipe(left)">
                                      <p:cBhvr>
                                        <p:cTn id="21" dur="500"/>
                                        <p:tgtEl>
                                          <p:spTgt spid="3482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4827"/>
                                        </p:tgtEl>
                                        <p:attrNameLst>
                                          <p:attrName>style.visibility</p:attrName>
                                        </p:attrNameLst>
                                      </p:cBhvr>
                                      <p:to>
                                        <p:strVal val="visible"/>
                                      </p:to>
                                    </p:set>
                                    <p:animEffect transition="in" filter="wipe(left)">
                                      <p:cBhvr>
                                        <p:cTn id="24" dur="500"/>
                                        <p:tgtEl>
                                          <p:spTgt spid="34827"/>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34832"/>
                                        </p:tgtEl>
                                        <p:attrNameLst>
                                          <p:attrName>style.visibility</p:attrName>
                                        </p:attrNameLst>
                                      </p:cBhvr>
                                      <p:to>
                                        <p:strVal val="visible"/>
                                      </p:to>
                                    </p:set>
                                    <p:animEffect transition="in" filter="checkerboard(across)">
                                      <p:cBhvr>
                                        <p:cTn id="27" dur="500"/>
                                        <p:tgtEl>
                                          <p:spTgt spid="34832"/>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34834"/>
                                        </p:tgtEl>
                                        <p:attrNameLst>
                                          <p:attrName>style.visibility</p:attrName>
                                        </p:attrNameLst>
                                      </p:cBhvr>
                                      <p:to>
                                        <p:strVal val="visible"/>
                                      </p:to>
                                    </p:set>
                                    <p:animEffect transition="in" filter="strips(downLeft))">
                                      <p:cBhvr>
                                        <p:cTn id="30" dur="500"/>
                                        <p:tgtEl>
                                          <p:spTgt spid="34834"/>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34839"/>
                                        </p:tgtEl>
                                        <p:attrNameLst>
                                          <p:attrName>style.visibility</p:attrName>
                                        </p:attrNameLst>
                                      </p:cBhvr>
                                      <p:to>
                                        <p:strVal val="visible"/>
                                      </p:to>
                                    </p:set>
                                    <p:animEffect transition="in" filter="stripes(upRight))">
                                      <p:cBhvr>
                                        <p:cTn id="35" dur="500"/>
                                        <p:tgtEl>
                                          <p:spTgt spid="34839"/>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4836"/>
                                        </p:tgtEl>
                                        <p:attrNameLst>
                                          <p:attrName>style.visibility</p:attrName>
                                        </p:attrNameLst>
                                      </p:cBhvr>
                                      <p:to>
                                        <p:strVal val="visible"/>
                                      </p:to>
                                    </p:set>
                                    <p:animEffect transition="in" filter="fade">
                                      <p:cBhvr>
                                        <p:cTn id="40" dur="1000"/>
                                        <p:tgtEl>
                                          <p:spTgt spid="34836"/>
                                        </p:tgtEl>
                                      </p:cBhvr>
                                    </p:animEffect>
                                    <p:anim calcmode="lin" valueType="num">
                                      <p:cBhvr>
                                        <p:cTn id="41" dur="1000" fill="hold"/>
                                        <p:tgtEl>
                                          <p:spTgt spid="34836"/>
                                        </p:tgtEl>
                                        <p:attrNameLst>
                                          <p:attrName>ppt_x</p:attrName>
                                        </p:attrNameLst>
                                      </p:cBhvr>
                                      <p:tavLst>
                                        <p:tav tm="0">
                                          <p:val>
                                            <p:strVal val="#ppt_x"/>
                                          </p:val>
                                        </p:tav>
                                        <p:tav tm="100000">
                                          <p:val>
                                            <p:strVal val="#ppt_x"/>
                                          </p:val>
                                        </p:tav>
                                      </p:tavLst>
                                    </p:anim>
                                    <p:anim calcmode="lin" valueType="num">
                                      <p:cBhvr>
                                        <p:cTn id="42" dur="1000" fill="hold"/>
                                        <p:tgtEl>
                                          <p:spTgt spid="348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animBg="1"/>
      <p:bldP spid="34827" grpId="0"/>
      <p:bldP spid="34829" grpId="0" animBg="1"/>
      <p:bldP spid="34830" grpId="0"/>
      <p:bldP spid="34831" grpId="0" animBg="1"/>
      <p:bldP spid="34832" grpId="0"/>
      <p:bldP spid="34834" grpId="0"/>
      <p:bldP spid="34836" grpId="0"/>
      <p:bldP spid="34839"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17473" name="Text Box 2"/>
          <p:cNvSpPr txBox="1"/>
          <p:nvPr/>
        </p:nvSpPr>
        <p:spPr>
          <a:xfrm>
            <a:off x="1847850" y="476250"/>
            <a:ext cx="3267075" cy="519430"/>
          </a:xfrm>
          <a:prstGeom prst="rect">
            <a:avLst/>
          </a:prstGeom>
          <a:noFill/>
          <a:ln w="9525">
            <a:noFill/>
          </a:ln>
        </p:spPr>
        <p:txBody>
          <a:bodyPr wrap="none" anchor="t"/>
          <a:p>
            <a:r>
              <a:rPr lang="en-US" altLang="zh-CN" sz="2800" b="1" dirty="0">
                <a:solidFill>
                  <a:srgbClr val="000000"/>
                </a:solidFill>
                <a:latin typeface="Times New Roman" panose="02020603050405020304" pitchFamily="18" charset="0"/>
                <a:ea typeface="楷体_GB2312" pitchFamily="49" charset="-122"/>
              </a:rPr>
              <a:t>2. </a:t>
            </a:r>
            <a:r>
              <a:rPr lang="zh-CN" altLang="en-US" sz="2800" b="1" dirty="0">
                <a:solidFill>
                  <a:srgbClr val="000000"/>
                </a:solidFill>
                <a:latin typeface="Times New Roman" panose="02020603050405020304" pitchFamily="18" charset="0"/>
                <a:ea typeface="楷体_GB2312" pitchFamily="49" charset="-122"/>
              </a:rPr>
              <a:t>二阶行列式的计算  </a:t>
            </a:r>
            <a:endParaRPr lang="zh-CN" altLang="en-US" sz="2800" b="1" dirty="0">
              <a:solidFill>
                <a:srgbClr val="000000"/>
              </a:solidFill>
              <a:latin typeface="Times New Roman" panose="02020603050405020304" pitchFamily="18" charset="0"/>
              <a:ea typeface="楷体_GB2312" pitchFamily="49" charset="-122"/>
            </a:endParaRPr>
          </a:p>
        </p:txBody>
      </p:sp>
      <p:sp>
        <p:nvSpPr>
          <p:cNvPr id="35845" name="Line 5"/>
          <p:cNvSpPr/>
          <p:nvPr/>
        </p:nvSpPr>
        <p:spPr>
          <a:xfrm>
            <a:off x="4367530" y="1697355"/>
            <a:ext cx="433070" cy="433070"/>
          </a:xfrm>
          <a:prstGeom prst="line">
            <a:avLst/>
          </a:prstGeom>
          <a:ln w="28575" cap="flat" cmpd="sng">
            <a:solidFill>
              <a:srgbClr val="FF0000"/>
            </a:solidFill>
            <a:prstDash val="solid"/>
            <a:round/>
            <a:headEnd type="none" w="med" len="med"/>
            <a:tailEnd type="none" w="med" len="med"/>
          </a:ln>
        </p:spPr>
      </p:sp>
      <p:sp>
        <p:nvSpPr>
          <p:cNvPr id="35846" name="AutoShape 6"/>
          <p:cNvSpPr/>
          <p:nvPr/>
        </p:nvSpPr>
        <p:spPr>
          <a:xfrm>
            <a:off x="2279650" y="1193800"/>
            <a:ext cx="1584325" cy="516255"/>
          </a:xfrm>
          <a:prstGeom prst="roundRect">
            <a:avLst>
              <a:gd name="adj" fmla="val 16667"/>
            </a:avLst>
          </a:prstGeom>
          <a:noFill/>
          <a:ln w="28575" cap="flat" cmpd="sng">
            <a:solidFill>
              <a:srgbClr val="FF0000"/>
            </a:solidFill>
            <a:prstDash val="solid"/>
            <a:round/>
            <a:headEnd type="none" w="med" len="med"/>
            <a:tailEnd type="none" w="med" len="med"/>
          </a:ln>
        </p:spPr>
        <p:txBody>
          <a:bodyPr wrap="none" anchor="ctr" anchorCtr="1"/>
          <a:p>
            <a:pPr algn="ctr"/>
            <a:r>
              <a:rPr lang="zh-CN" altLang="en-US" sz="2400" b="1" dirty="0">
                <a:solidFill>
                  <a:srgbClr val="000000"/>
                </a:solidFill>
                <a:latin typeface="Arial" panose="020B0604020202020204" pitchFamily="34" charset="0"/>
                <a:ea typeface="楷体_GB2312" pitchFamily="49" charset="-122"/>
              </a:rPr>
              <a:t>主对角线 </a:t>
            </a:r>
            <a:endParaRPr lang="zh-CN" altLang="en-US" sz="2400" b="1" dirty="0">
              <a:solidFill>
                <a:srgbClr val="000000"/>
              </a:solidFill>
              <a:latin typeface="Arial" panose="020B0604020202020204" pitchFamily="34" charset="0"/>
              <a:ea typeface="楷体_GB2312" pitchFamily="49" charset="-122"/>
            </a:endParaRPr>
          </a:p>
        </p:txBody>
      </p:sp>
      <p:sp>
        <p:nvSpPr>
          <p:cNvPr id="35847" name="AutoShape 7"/>
          <p:cNvSpPr/>
          <p:nvPr/>
        </p:nvSpPr>
        <p:spPr>
          <a:xfrm>
            <a:off x="2279650" y="1841500"/>
            <a:ext cx="1584325" cy="516255"/>
          </a:xfrm>
          <a:prstGeom prst="roundRect">
            <a:avLst>
              <a:gd name="adj" fmla="val 16667"/>
            </a:avLst>
          </a:prstGeom>
          <a:noFill/>
          <a:ln w="28575" cap="flat" cmpd="sng">
            <a:solidFill>
              <a:srgbClr val="3333FF"/>
            </a:solidFill>
            <a:prstDash val="lgDash"/>
            <a:round/>
            <a:headEnd type="none" w="med" len="med"/>
            <a:tailEnd type="none" w="med" len="med"/>
          </a:ln>
        </p:spPr>
        <p:txBody>
          <a:bodyPr wrap="none" anchor="ctr" anchorCtr="1"/>
          <a:p>
            <a:pPr algn="ctr"/>
            <a:r>
              <a:rPr lang="zh-CN" altLang="en-US" sz="2400" b="1" dirty="0">
                <a:solidFill>
                  <a:srgbClr val="000000"/>
                </a:solidFill>
                <a:latin typeface="Arial" panose="020B0604020202020204" pitchFamily="34" charset="0"/>
                <a:ea typeface="楷体_GB2312" pitchFamily="49" charset="-122"/>
              </a:rPr>
              <a:t>副对角线 </a:t>
            </a:r>
            <a:endParaRPr lang="zh-CN" altLang="en-US" sz="2400" b="1" dirty="0">
              <a:solidFill>
                <a:srgbClr val="000000"/>
              </a:solidFill>
              <a:latin typeface="Arial" panose="020B0604020202020204" pitchFamily="34" charset="0"/>
              <a:ea typeface="楷体_GB2312" pitchFamily="49" charset="-122"/>
            </a:endParaRPr>
          </a:p>
        </p:txBody>
      </p:sp>
      <p:sp>
        <p:nvSpPr>
          <p:cNvPr id="35848" name="Line 8"/>
          <p:cNvSpPr/>
          <p:nvPr/>
        </p:nvSpPr>
        <p:spPr>
          <a:xfrm flipV="1">
            <a:off x="4295775" y="1625600"/>
            <a:ext cx="576580" cy="504825"/>
          </a:xfrm>
          <a:prstGeom prst="line">
            <a:avLst/>
          </a:prstGeom>
          <a:ln w="28575" cap="flat" cmpd="sng">
            <a:solidFill>
              <a:srgbClr val="3333FF"/>
            </a:solidFill>
            <a:prstDash val="dash"/>
            <a:round/>
            <a:headEnd type="none" w="med" len="med"/>
            <a:tailEnd type="none" w="med" len="med"/>
          </a:ln>
        </p:spPr>
      </p:sp>
      <p:sp>
        <p:nvSpPr>
          <p:cNvPr id="35849" name="Rectangle 9"/>
          <p:cNvSpPr/>
          <p:nvPr/>
        </p:nvSpPr>
        <p:spPr>
          <a:xfrm>
            <a:off x="2075180" y="2716530"/>
            <a:ext cx="7261225" cy="457200"/>
          </a:xfrm>
          <a:prstGeom prst="rect">
            <a:avLst/>
          </a:prstGeom>
          <a:noFill/>
          <a:ln w="9525">
            <a:noFill/>
          </a:ln>
        </p:spPr>
        <p:txBody>
          <a:bodyPr wrap="none" anchor="t"/>
          <a:p>
            <a:r>
              <a:rPr lang="zh-CN" altLang="en-US" sz="2400" b="1" dirty="0">
                <a:solidFill>
                  <a:srgbClr val="000000"/>
                </a:solidFill>
                <a:latin typeface="楷体_GB2312" pitchFamily="49" charset="-122"/>
                <a:ea typeface="楷体_GB2312" pitchFamily="49" charset="-122"/>
              </a:rPr>
              <a:t> 即：主对角线上两元素之积－副对角线上两元素之积 </a:t>
            </a:r>
            <a:endParaRPr lang="zh-CN" altLang="en-US" sz="2400" b="1" dirty="0">
              <a:solidFill>
                <a:srgbClr val="000000"/>
              </a:solidFill>
              <a:latin typeface="楷体_GB2312" pitchFamily="49" charset="-122"/>
              <a:ea typeface="楷体_GB2312" pitchFamily="49" charset="-122"/>
            </a:endParaRPr>
          </a:p>
        </p:txBody>
      </p:sp>
      <p:sp>
        <p:nvSpPr>
          <p:cNvPr id="35850" name="Text Box 10"/>
          <p:cNvSpPr txBox="1"/>
          <p:nvPr/>
        </p:nvSpPr>
        <p:spPr>
          <a:xfrm>
            <a:off x="5288280" y="498475"/>
            <a:ext cx="2879725" cy="519430"/>
          </a:xfrm>
          <a:prstGeom prst="rect">
            <a:avLst/>
          </a:prstGeom>
          <a:noFill/>
          <a:ln w="9525">
            <a:noFill/>
          </a:ln>
        </p:spPr>
        <p:txBody>
          <a:bodyPr wrap="none" anchor="t"/>
          <a:p>
            <a:r>
              <a:rPr lang="en-US" altLang="zh-CN" sz="2800" b="1" dirty="0">
                <a:solidFill>
                  <a:srgbClr val="000000"/>
                </a:solidFill>
                <a:latin typeface="Times New Roman" panose="02020603050405020304" pitchFamily="18" charset="0"/>
                <a:ea typeface="楷体_GB2312" pitchFamily="49" charset="-122"/>
              </a:rPr>
              <a:t>——</a:t>
            </a:r>
            <a:r>
              <a:rPr lang="zh-CN" altLang="en-US" sz="2800" b="1" dirty="0">
                <a:solidFill>
                  <a:srgbClr val="FF0000"/>
                </a:solidFill>
                <a:latin typeface="楷体_GB2312" pitchFamily="49" charset="-122"/>
                <a:ea typeface="楷体_GB2312" pitchFamily="49" charset="-122"/>
              </a:rPr>
              <a:t>对角线法则 </a:t>
            </a:r>
            <a:endParaRPr lang="zh-CN" altLang="en-US" sz="2800" b="1" dirty="0">
              <a:solidFill>
                <a:srgbClr val="000000"/>
              </a:solidFill>
              <a:latin typeface="Times New Roman" panose="02020603050405020304" pitchFamily="18" charset="0"/>
              <a:ea typeface="楷体_GB2312" pitchFamily="49" charset="-122"/>
            </a:endParaRPr>
          </a:p>
        </p:txBody>
      </p:sp>
      <p:sp>
        <p:nvSpPr>
          <p:cNvPr id="13" name="Text Box 8"/>
          <p:cNvSpPr txBox="1"/>
          <p:nvPr/>
        </p:nvSpPr>
        <p:spPr>
          <a:xfrm>
            <a:off x="1774825" y="3565525"/>
            <a:ext cx="7488555" cy="460375"/>
          </a:xfrm>
          <a:prstGeom prst="rect">
            <a:avLst/>
          </a:prstGeom>
          <a:noFill/>
          <a:ln w="9525">
            <a:noFill/>
          </a:ln>
        </p:spPr>
        <p:txBody>
          <a:bodyPr anchor="t">
            <a:spAutoFit/>
          </a:bodyPr>
          <a:p>
            <a:pPr>
              <a:spcBef>
                <a:spcPct val="50000"/>
              </a:spcBef>
            </a:pPr>
            <a:r>
              <a:rPr lang="zh-CN" altLang="en-US" sz="2400" b="1" dirty="0">
                <a:latin typeface="宋体" panose="02010600030101010101" pitchFamily="2" charset="-122"/>
                <a:ea typeface="宋体" panose="02010600030101010101" pitchFamily="2" charset="-122"/>
              </a:rPr>
              <a:t>  根据定义 </a:t>
            </a:r>
            <a:r>
              <a:rPr lang="en-US" altLang="zh-CN" sz="2400" b="1" i="1" dirty="0">
                <a:latin typeface="Times New Roman" panose="02020603050405020304" pitchFamily="18" charset="0"/>
                <a:ea typeface="宋体" panose="02010600030101010101" pitchFamily="2" charset="-122"/>
              </a:rPr>
              <a:t>x</a:t>
            </a:r>
            <a:r>
              <a:rPr lang="en-US" altLang="zh-CN" sz="2400" b="1" baseline="-25000" dirty="0">
                <a:latin typeface="宋体" panose="02010600030101010101" pitchFamily="2" charset="-122"/>
                <a:ea typeface="宋体" panose="02010600030101010101" pitchFamily="2" charset="-122"/>
              </a:rPr>
              <a:t>1,</a:t>
            </a:r>
            <a:r>
              <a:rPr lang="en-US" altLang="zh-CN" sz="2400" b="1" i="1" dirty="0">
                <a:latin typeface="Times New Roman" panose="02020603050405020304" pitchFamily="18" charset="0"/>
                <a:ea typeface="宋体" panose="02010600030101010101" pitchFamily="2" charset="-122"/>
              </a:rPr>
              <a:t>x</a:t>
            </a:r>
            <a:r>
              <a:rPr lang="en-US" altLang="zh-CN" sz="2400" b="1" baseline="-25000" dirty="0">
                <a:latin typeface="宋体" panose="02010600030101010101" pitchFamily="2" charset="-122"/>
                <a:ea typeface="宋体" panose="02010600030101010101" pitchFamily="2" charset="-122"/>
              </a:rPr>
              <a:t>2</a:t>
            </a:r>
            <a:r>
              <a:rPr lang="en-US" altLang="zh-CN" sz="2400" b="1" dirty="0">
                <a:latin typeface="宋体" panose="02010600030101010101" pitchFamily="2" charset="-122"/>
                <a:ea typeface="宋体" panose="02010600030101010101" pitchFamily="2" charset="-122"/>
              </a:rPr>
              <a:t> </a:t>
            </a:r>
            <a:r>
              <a:rPr lang="zh-CN" altLang="en-US" sz="2400" b="1" dirty="0">
                <a:latin typeface="宋体" panose="02010600030101010101" pitchFamily="2" charset="-122"/>
                <a:ea typeface="宋体" panose="02010600030101010101" pitchFamily="2" charset="-122"/>
              </a:rPr>
              <a:t>的分子也可以写成行列式形式如下：</a:t>
            </a:r>
            <a:endParaRPr lang="zh-CN" altLang="en-US" sz="2400" b="1" baseline="-25000" dirty="0">
              <a:latin typeface="宋体" panose="02010600030101010101" pitchFamily="2" charset="-122"/>
              <a:ea typeface="宋体" panose="02010600030101010101" pitchFamily="2" charset="-122"/>
            </a:endParaRPr>
          </a:p>
        </p:txBody>
      </p:sp>
      <p:pic>
        <p:nvPicPr>
          <p:cNvPr id="4097" name="图片 4096" descr="ppt/media/image16.wmf"/>
          <p:cNvPicPr/>
          <p:nvPr/>
        </p:nvPicPr>
        <p:blipFill>
          <a:blip r:embed="rId1"/>
          <a:stretch>
            <a:fillRect/>
          </a:stretch>
        </p:blipFill>
        <p:spPr>
          <a:xfrm>
            <a:off x="3883025" y="1211263"/>
            <a:ext cx="1492250" cy="1206500"/>
          </a:xfrm>
          <a:prstGeom prst="rect">
            <a:avLst/>
          </a:prstGeom>
          <a:noFill/>
          <a:ln w="38100">
            <a:noFill/>
          </a:ln>
        </p:spPr>
      </p:pic>
      <p:pic>
        <p:nvPicPr>
          <p:cNvPr id="4098" name="图片 4097" descr="ppt/media/image17.wmf"/>
          <p:cNvPicPr/>
          <p:nvPr/>
        </p:nvPicPr>
        <p:blipFill>
          <a:blip r:embed="rId2"/>
          <a:stretch>
            <a:fillRect/>
          </a:stretch>
        </p:blipFill>
        <p:spPr>
          <a:xfrm>
            <a:off x="5272088" y="1568450"/>
            <a:ext cx="2479675" cy="571500"/>
          </a:xfrm>
          <a:prstGeom prst="rect">
            <a:avLst/>
          </a:prstGeom>
          <a:noFill/>
          <a:ln w="38100">
            <a:noFill/>
          </a:ln>
        </p:spPr>
      </p:pic>
      <p:pic>
        <p:nvPicPr>
          <p:cNvPr id="11" name="图片 10" descr="C:/Users/lenovo/AppData/Roaming/JisuOffice/ETemp/19236_7207776/fImage10121451942.wmf"/>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2189480" y="4365625"/>
            <a:ext cx="3836035" cy="1273810"/>
          </a:xfrm>
          <a:prstGeom prst="rect">
            <a:avLst/>
          </a:prstGeom>
          <a:noFill/>
          <a:ln w="0">
            <a:noFill/>
          </a:ln>
        </p:spPr>
      </p:pic>
      <p:pic>
        <p:nvPicPr>
          <p:cNvPr id="12" name="图片 11" descr="C:/Users/lenovo/AppData/Roaming/JisuOffice/ETemp/19236_7207776/fImage9521464827.wmf"/>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6278880" y="4365625"/>
            <a:ext cx="3477260" cy="1278890"/>
          </a:xfrm>
          <a:prstGeom prst="rect">
            <a:avLst/>
          </a:prstGeom>
          <a:noFill/>
          <a:ln w="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strips(downRight)">
                                      <p:cBhvr>
                                        <p:cTn id="7" dur="500"/>
                                        <p:tgtEl>
                                          <p:spTgt spid="3584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5846"/>
                                        </p:tgtEl>
                                        <p:attrNameLst>
                                          <p:attrName>style.visibility</p:attrName>
                                        </p:attrNameLst>
                                      </p:cBhvr>
                                      <p:to>
                                        <p:strVal val="visible"/>
                                      </p:to>
                                    </p:set>
                                    <p:animEffect transition="in" filter="blinds(horizontal)">
                                      <p:cBhvr>
                                        <p:cTn id="11" dur="500"/>
                                        <p:tgtEl>
                                          <p:spTgt spid="35846"/>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nodeType="clickEffect">
                                  <p:stCondLst>
                                    <p:cond delay="0"/>
                                  </p:stCondLst>
                                  <p:childTnLst>
                                    <p:set>
                                      <p:cBhvr>
                                        <p:cTn id="15" dur="1" fill="hold">
                                          <p:stCondLst>
                                            <p:cond delay="0"/>
                                          </p:stCondLst>
                                        </p:cTn>
                                        <p:tgtEl>
                                          <p:spTgt spid="35848"/>
                                        </p:tgtEl>
                                        <p:attrNameLst>
                                          <p:attrName>style.visibility</p:attrName>
                                        </p:attrNameLst>
                                      </p:cBhvr>
                                      <p:to>
                                        <p:strVal val="visible"/>
                                      </p:to>
                                    </p:set>
                                    <p:animEffect transition="in" filter="stripes(upRight))">
                                      <p:cBhvr>
                                        <p:cTn id="16" dur="500"/>
                                        <p:tgtEl>
                                          <p:spTgt spid="35848"/>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35847"/>
                                        </p:tgtEl>
                                        <p:attrNameLst>
                                          <p:attrName>style.visibility</p:attrName>
                                        </p:attrNameLst>
                                      </p:cBhvr>
                                      <p:to>
                                        <p:strVal val="visible"/>
                                      </p:to>
                                    </p:set>
                                    <p:animEffect transition="in" filter="stripes(upRight))">
                                      <p:cBhvr>
                                        <p:cTn id="20" dur="500"/>
                                        <p:tgtEl>
                                          <p:spTgt spid="35847"/>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5849"/>
                                        </p:tgtEl>
                                        <p:attrNameLst>
                                          <p:attrName>style.visibility</p:attrName>
                                        </p:attrNameLst>
                                      </p:cBhvr>
                                      <p:to>
                                        <p:strVal val="visible"/>
                                      </p:to>
                                    </p:set>
                                    <p:animEffect transition="in" filter="wipe(down)">
                                      <p:cBhvr>
                                        <p:cTn id="25" dur="290">
                                          <p:stCondLst>
                                            <p:cond delay="0"/>
                                          </p:stCondLst>
                                        </p:cTn>
                                        <p:tgtEl>
                                          <p:spTgt spid="35849"/>
                                        </p:tgtEl>
                                      </p:cBhvr>
                                    </p:animEffect>
                                    <p:anim calcmode="lin" valueType="num">
                                      <p:cBhvr>
                                        <p:cTn id="26" dur="911" tmFilter="0,0; 0.1400,0.3600; 0.4300,0.7300; 0.7100,0.9100; 1,1">
                                          <p:stCondLst>
                                            <p:cond delay="0"/>
                                          </p:stCondLst>
                                        </p:cTn>
                                        <p:tgtEl>
                                          <p:spTgt spid="35849"/>
                                        </p:tgtEl>
                                        <p:attrNameLst>
                                          <p:attrName>ppt_x</p:attrName>
                                        </p:attrNameLst>
                                      </p:cBhvr>
                                      <p:tavLst>
                                        <p:tav tm="0">
                                          <p:val>
                                            <p:strVal val="#ppt_x-0.25"/>
                                          </p:val>
                                        </p:tav>
                                        <p:tav tm="100000">
                                          <p:val>
                                            <p:strVal val="#ppt_x"/>
                                          </p:val>
                                        </p:tav>
                                      </p:tavLst>
                                    </p:anim>
                                    <p:anim calcmode="lin" valueType="num">
                                      <p:cBhvr>
                                        <p:cTn id="27" dur="332" tmFilter="0,0; 0.2500,0.0700; 0.5000,0.2000; 0.7500,0.4670; 1,1">
                                          <p:stCondLst>
                                            <p:cond delay="0"/>
                                          </p:stCondLst>
                                        </p:cTn>
                                        <p:tgtEl>
                                          <p:spTgt spid="35849"/>
                                        </p:tgtEl>
                                        <p:attrNameLst>
                                          <p:attrName>ppt_y</p:attrName>
                                        </p:attrNameLst>
                                      </p:cBhvr>
                                      <p:tavLst>
                                        <p:tav tm="0" fmla="#ppt_y-sin(pi*$)/3">
                                          <p:val>
                                            <p:fltVal val="0.5"/>
                                          </p:val>
                                        </p:tav>
                                        <p:tav tm="100000">
                                          <p:val>
                                            <p:fltVal val="1"/>
                                          </p:val>
                                        </p:tav>
                                      </p:tavLst>
                                    </p:anim>
                                    <p:anim calcmode="lin" valueType="num">
                                      <p:cBhvr>
                                        <p:cTn id="28" dur="332" tmFilter="0,0; 0.1250,0.2665; 0.2500,0.4000; 0.3750,0.4650; 0.5000,0.5000; 0.6250,0.5350; 0.7500,0.6000; 0.8750,0.7335; 1,1">
                                          <p:stCondLst>
                                            <p:cond delay="332"/>
                                          </p:stCondLst>
                                        </p:cTn>
                                        <p:tgtEl>
                                          <p:spTgt spid="35849"/>
                                        </p:tgtEl>
                                        <p:attrNameLst>
                                          <p:attrName>ppt_y</p:attrName>
                                        </p:attrNameLst>
                                      </p:cBhvr>
                                      <p:tavLst>
                                        <p:tav tm="0" fmla="#ppt_y-sin(pi*$)/9">
                                          <p:val>
                                            <p:fltVal val="0"/>
                                          </p:val>
                                        </p:tav>
                                        <p:tav tm="100000">
                                          <p:val>
                                            <p:fltVal val="1"/>
                                          </p:val>
                                        </p:tav>
                                      </p:tavLst>
                                    </p:anim>
                                    <p:anim calcmode="lin" valueType="num">
                                      <p:cBhvr>
                                        <p:cTn id="29" dur="166" tmFilter="0,0; 0.1250,0.2665; 0.2500,0.4000; 0.3750,0.4650; 0.5000,0.5000; 0.6250,0.5350; 0.7500,0.6000; 0.8750,0.7335; 1,1">
                                          <p:stCondLst>
                                            <p:cond delay="662"/>
                                          </p:stCondLst>
                                        </p:cTn>
                                        <p:tgtEl>
                                          <p:spTgt spid="35849"/>
                                        </p:tgtEl>
                                        <p:attrNameLst>
                                          <p:attrName>ppt_y</p:attrName>
                                        </p:attrNameLst>
                                      </p:cBhvr>
                                      <p:tavLst>
                                        <p:tav tm="0" fmla="#ppt_y-sin(pi*$)/27">
                                          <p:val>
                                            <p:fltVal val="0"/>
                                          </p:val>
                                        </p:tav>
                                        <p:tav tm="100000">
                                          <p:val>
                                            <p:fltVal val="1"/>
                                          </p:val>
                                        </p:tav>
                                      </p:tavLst>
                                    </p:anim>
                                    <p:anim calcmode="lin" valueType="num">
                                      <p:cBhvr>
                                        <p:cTn id="30" dur="82" tmFilter="0,0; 0.1250,0.2665; 0.2500,0.4000; 0.3750,0.4650; 0.5000,0.5000; 0.6250,0.5350; 0.7500,0.6000; 0.8750,0.7335; 1,1">
                                          <p:stCondLst>
                                            <p:cond delay="828"/>
                                          </p:stCondLst>
                                        </p:cTn>
                                        <p:tgtEl>
                                          <p:spTgt spid="35849"/>
                                        </p:tgtEl>
                                        <p:attrNameLst>
                                          <p:attrName>ppt_y</p:attrName>
                                        </p:attrNameLst>
                                      </p:cBhvr>
                                      <p:tavLst>
                                        <p:tav tm="0" fmla="#ppt_y-sin(pi*$)/81">
                                          <p:val>
                                            <p:fltVal val="0"/>
                                          </p:val>
                                        </p:tav>
                                        <p:tav tm="100000">
                                          <p:val>
                                            <p:fltVal val="1"/>
                                          </p:val>
                                        </p:tav>
                                      </p:tavLst>
                                    </p:anim>
                                    <p:animScale>
                                      <p:cBhvr>
                                        <p:cTn id="31" dur="13">
                                          <p:stCondLst>
                                            <p:cond delay="325"/>
                                          </p:stCondLst>
                                        </p:cTn>
                                        <p:tgtEl>
                                          <p:spTgt spid="35849"/>
                                        </p:tgtEl>
                                      </p:cBhvr>
                                      <p:to x="100000" y="60000"/>
                                    </p:animScale>
                                    <p:animScale>
                                      <p:cBhvr>
                                        <p:cTn id="32" dur="83" decel="50000">
                                          <p:stCondLst>
                                            <p:cond delay="338"/>
                                          </p:stCondLst>
                                        </p:cTn>
                                        <p:tgtEl>
                                          <p:spTgt spid="35849"/>
                                        </p:tgtEl>
                                      </p:cBhvr>
                                      <p:to x="100000" y="100000"/>
                                    </p:animScale>
                                    <p:animScale>
                                      <p:cBhvr>
                                        <p:cTn id="33" dur="13">
                                          <p:stCondLst>
                                            <p:cond delay="656"/>
                                          </p:stCondLst>
                                        </p:cTn>
                                        <p:tgtEl>
                                          <p:spTgt spid="35849"/>
                                        </p:tgtEl>
                                      </p:cBhvr>
                                      <p:to x="100000" y="80000"/>
                                    </p:animScale>
                                    <p:animScale>
                                      <p:cBhvr>
                                        <p:cTn id="34" dur="83" decel="50000">
                                          <p:stCondLst>
                                            <p:cond delay="669"/>
                                          </p:stCondLst>
                                        </p:cTn>
                                        <p:tgtEl>
                                          <p:spTgt spid="35849"/>
                                        </p:tgtEl>
                                      </p:cBhvr>
                                      <p:to x="100000" y="100000"/>
                                    </p:animScale>
                                    <p:animScale>
                                      <p:cBhvr>
                                        <p:cTn id="35" dur="13">
                                          <p:stCondLst>
                                            <p:cond delay="821"/>
                                          </p:stCondLst>
                                        </p:cTn>
                                        <p:tgtEl>
                                          <p:spTgt spid="35849"/>
                                        </p:tgtEl>
                                      </p:cBhvr>
                                      <p:to x="100000" y="90000"/>
                                    </p:animScale>
                                    <p:animScale>
                                      <p:cBhvr>
                                        <p:cTn id="36" dur="83" decel="50000">
                                          <p:stCondLst>
                                            <p:cond delay="834"/>
                                          </p:stCondLst>
                                        </p:cTn>
                                        <p:tgtEl>
                                          <p:spTgt spid="35849"/>
                                        </p:tgtEl>
                                      </p:cBhvr>
                                      <p:to x="100000" y="100000"/>
                                    </p:animScale>
                                    <p:animScale>
                                      <p:cBhvr>
                                        <p:cTn id="37" dur="13">
                                          <p:stCondLst>
                                            <p:cond delay="904"/>
                                          </p:stCondLst>
                                        </p:cTn>
                                        <p:tgtEl>
                                          <p:spTgt spid="35849"/>
                                        </p:tgtEl>
                                      </p:cBhvr>
                                      <p:to x="100000" y="95000"/>
                                    </p:animScale>
                                    <p:animScale>
                                      <p:cBhvr>
                                        <p:cTn id="38" dur="83" decel="50000">
                                          <p:stCondLst>
                                            <p:cond delay="917"/>
                                          </p:stCondLst>
                                        </p:cTn>
                                        <p:tgtEl>
                                          <p:spTgt spid="3584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5850"/>
                                        </p:tgtEl>
                                        <p:attrNameLst>
                                          <p:attrName>style.visibility</p:attrName>
                                        </p:attrNameLst>
                                      </p:cBhvr>
                                      <p:to>
                                        <p:strVal val="visible"/>
                                      </p:to>
                                    </p:set>
                                    <p:animEffect transition="in" filter="wipe(left)">
                                      <p:cBhvr>
                                        <p:cTn id="43" dur="500"/>
                                        <p:tgtEl>
                                          <p:spTgt spid="35850"/>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6"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strips(downRight)">
                                      <p:cBhvr>
                                        <p:cTn id="48" dur="2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P spid="35847" grpId="0" animBg="1"/>
      <p:bldP spid="35849" grpId="0"/>
      <p:bldP spid="35850"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18497" name="Text Box 2"/>
          <p:cNvSpPr txBox="1"/>
          <p:nvPr/>
        </p:nvSpPr>
        <p:spPr>
          <a:xfrm>
            <a:off x="2132330" y="675005"/>
            <a:ext cx="2328545" cy="457200"/>
          </a:xfrm>
          <a:prstGeom prst="rect">
            <a:avLst/>
          </a:prstGeom>
          <a:noFill/>
          <a:ln w="9525">
            <a:noFill/>
          </a:ln>
        </p:spPr>
        <p:txBody>
          <a:bodyPr wrap="none" anchor="t"/>
          <a:p>
            <a:r>
              <a:rPr lang="zh-CN" altLang="en-US" sz="2400" b="1" dirty="0">
                <a:solidFill>
                  <a:srgbClr val="000000"/>
                </a:solidFill>
                <a:latin typeface="Times New Roman" panose="02020603050405020304" pitchFamily="18" charset="0"/>
                <a:ea typeface="楷体_GB2312" pitchFamily="49" charset="-122"/>
              </a:rPr>
              <a:t>二元线性方程组 </a:t>
            </a:r>
            <a:endParaRPr lang="zh-CN" altLang="en-US" sz="2400" b="1" dirty="0">
              <a:solidFill>
                <a:srgbClr val="000000"/>
              </a:solidFill>
              <a:latin typeface="Times New Roman" panose="02020603050405020304" pitchFamily="18" charset="0"/>
              <a:ea typeface="楷体_GB2312" pitchFamily="49" charset="-122"/>
            </a:endParaRPr>
          </a:p>
        </p:txBody>
      </p:sp>
      <p:sp>
        <p:nvSpPr>
          <p:cNvPr id="36868" name="Text Box 4"/>
          <p:cNvSpPr txBox="1"/>
          <p:nvPr/>
        </p:nvSpPr>
        <p:spPr>
          <a:xfrm>
            <a:off x="2133600" y="1701800"/>
            <a:ext cx="948690" cy="460375"/>
          </a:xfrm>
          <a:prstGeom prst="rect">
            <a:avLst/>
          </a:prstGeom>
          <a:noFill/>
          <a:ln w="9525">
            <a:noFill/>
          </a:ln>
        </p:spPr>
        <p:txBody>
          <a:bodyPr wrap="none" anchor="t">
            <a:spAutoFit/>
          </a:bodyPr>
          <a:p>
            <a:r>
              <a:rPr lang="zh-CN" altLang="en-US" sz="2400" b="1" dirty="0">
                <a:solidFill>
                  <a:srgbClr val="000000"/>
                </a:solidFill>
                <a:latin typeface="楷体_GB2312" pitchFamily="49" charset="-122"/>
                <a:ea typeface="楷体_GB2312" pitchFamily="49" charset="-122"/>
              </a:rPr>
              <a:t>若令 </a:t>
            </a:r>
            <a:endParaRPr lang="zh-CN" altLang="en-US" sz="2400" b="1" dirty="0">
              <a:solidFill>
                <a:srgbClr val="000000"/>
              </a:solidFill>
              <a:latin typeface="楷体_GB2312" pitchFamily="49" charset="-122"/>
              <a:ea typeface="楷体_GB2312" pitchFamily="49" charset="-122"/>
            </a:endParaRPr>
          </a:p>
        </p:txBody>
      </p:sp>
      <p:sp>
        <p:nvSpPr>
          <p:cNvPr id="36872" name="Text Box 8"/>
          <p:cNvSpPr txBox="1"/>
          <p:nvPr/>
        </p:nvSpPr>
        <p:spPr>
          <a:xfrm>
            <a:off x="6254750" y="1701800"/>
            <a:ext cx="4234180" cy="460375"/>
          </a:xfrm>
          <a:prstGeom prst="rect">
            <a:avLst/>
          </a:prstGeom>
          <a:noFill/>
          <a:ln w="9525">
            <a:noFill/>
          </a:ln>
        </p:spPr>
        <p:txBody>
          <a:bodyPr anchor="t">
            <a:spAutoFit/>
          </a:bodyPr>
          <a:p>
            <a:r>
              <a:rPr lang="en-US" altLang="zh-CN" sz="2400" b="1" dirty="0">
                <a:solidFill>
                  <a:srgbClr val="FF0000"/>
                </a:solidFill>
                <a:latin typeface="楷体_GB2312" pitchFamily="49" charset="-122"/>
                <a:ea typeface="楷体_GB2312" pitchFamily="49" charset="-122"/>
              </a:rPr>
              <a:t>(</a:t>
            </a:r>
            <a:r>
              <a:rPr lang="zh-CN" altLang="en-US" sz="2400" b="1" dirty="0">
                <a:solidFill>
                  <a:srgbClr val="FF0000"/>
                </a:solidFill>
                <a:latin typeface="楷体_GB2312" pitchFamily="49" charset="-122"/>
                <a:ea typeface="楷体_GB2312" pitchFamily="49" charset="-122"/>
              </a:rPr>
              <a:t>方程组的系数行列式</a:t>
            </a:r>
            <a:r>
              <a:rPr lang="en-US" altLang="zh-CN" sz="2400" b="1" dirty="0">
                <a:solidFill>
                  <a:srgbClr val="FF0000"/>
                </a:solidFill>
                <a:latin typeface="楷体_GB2312" pitchFamily="49" charset="-122"/>
                <a:ea typeface="楷体_GB2312" pitchFamily="49" charset="-122"/>
              </a:rPr>
              <a:t>)</a:t>
            </a:r>
            <a:endParaRPr lang="en-US" altLang="zh-CN" sz="2400" b="1" dirty="0">
              <a:solidFill>
                <a:srgbClr val="FF0000"/>
              </a:solidFill>
              <a:latin typeface="楷体_GB2312" pitchFamily="49" charset="-122"/>
              <a:ea typeface="楷体_GB2312" pitchFamily="49" charset="-122"/>
            </a:endParaRPr>
          </a:p>
        </p:txBody>
      </p:sp>
      <p:sp>
        <p:nvSpPr>
          <p:cNvPr id="36873" name="Text Box 9"/>
          <p:cNvSpPr txBox="1"/>
          <p:nvPr/>
        </p:nvSpPr>
        <p:spPr>
          <a:xfrm>
            <a:off x="2209800" y="3933825"/>
            <a:ext cx="5080000" cy="460375"/>
          </a:xfrm>
          <a:prstGeom prst="rect">
            <a:avLst/>
          </a:prstGeom>
          <a:noFill/>
          <a:ln w="9525">
            <a:noFill/>
          </a:ln>
        </p:spPr>
        <p:txBody>
          <a:bodyPr wrap="none" anchor="t">
            <a:spAutoFit/>
          </a:bodyPr>
          <a:p>
            <a:r>
              <a:rPr lang="zh-CN" altLang="en-US" sz="2400" b="1" dirty="0">
                <a:solidFill>
                  <a:srgbClr val="000000"/>
                </a:solidFill>
                <a:latin typeface="Times New Roman" panose="02020603050405020304" pitchFamily="18" charset="0"/>
                <a:ea typeface="楷体_GB2312" pitchFamily="49" charset="-122"/>
              </a:rPr>
              <a:t>则上述二元线性方程组的解可表示为</a:t>
            </a:r>
            <a:endParaRPr lang="zh-CN" altLang="en-US" sz="2400" b="1" dirty="0">
              <a:solidFill>
                <a:srgbClr val="000000"/>
              </a:solidFill>
              <a:latin typeface="Times New Roman" panose="02020603050405020304" pitchFamily="18" charset="0"/>
              <a:ea typeface="楷体_GB2312" pitchFamily="49" charset="-122"/>
            </a:endParaRPr>
          </a:p>
        </p:txBody>
      </p:sp>
      <p:sp>
        <p:nvSpPr>
          <p:cNvPr id="36878" name="Line 14"/>
          <p:cNvSpPr/>
          <p:nvPr/>
        </p:nvSpPr>
        <p:spPr>
          <a:xfrm>
            <a:off x="5808980" y="2421255"/>
            <a:ext cx="1223645" cy="431800"/>
          </a:xfrm>
          <a:prstGeom prst="line">
            <a:avLst/>
          </a:prstGeom>
          <a:ln w="38100" cap="flat" cmpd="sng">
            <a:solidFill>
              <a:srgbClr val="3333FF"/>
            </a:solidFill>
            <a:prstDash val="solid"/>
            <a:round/>
            <a:headEnd type="none" w="med" len="med"/>
            <a:tailEnd type="triangle" w="med" len="med"/>
          </a:ln>
        </p:spPr>
      </p:sp>
      <p:sp>
        <p:nvSpPr>
          <p:cNvPr id="36879" name="Line 15"/>
          <p:cNvSpPr/>
          <p:nvPr/>
        </p:nvSpPr>
        <p:spPr>
          <a:xfrm flipH="1">
            <a:off x="3935730" y="2421255"/>
            <a:ext cx="1223645" cy="431800"/>
          </a:xfrm>
          <a:prstGeom prst="line">
            <a:avLst/>
          </a:prstGeom>
          <a:ln w="38100" cap="flat" cmpd="sng">
            <a:solidFill>
              <a:srgbClr val="3333FF"/>
            </a:solidFill>
            <a:prstDash val="solid"/>
            <a:round/>
            <a:headEnd type="none" w="med" len="med"/>
            <a:tailEnd type="triangle" w="med" len="med"/>
          </a:ln>
        </p:spPr>
      </p:sp>
      <p:sp>
        <p:nvSpPr>
          <p:cNvPr id="36880" name="Rectangle 16"/>
          <p:cNvSpPr/>
          <p:nvPr/>
        </p:nvSpPr>
        <p:spPr>
          <a:xfrm>
            <a:off x="6240780" y="4572000"/>
            <a:ext cx="863600" cy="93662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36881" name="Rectangle 17"/>
          <p:cNvSpPr/>
          <p:nvPr/>
        </p:nvSpPr>
        <p:spPr>
          <a:xfrm>
            <a:off x="6240780" y="5711825"/>
            <a:ext cx="863600" cy="93662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36883" name="Rectangle 19"/>
          <p:cNvSpPr/>
          <p:nvPr/>
        </p:nvSpPr>
        <p:spPr>
          <a:xfrm>
            <a:off x="6527800" y="5734050"/>
            <a:ext cx="431800" cy="39560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36884" name="Rectangle 20"/>
          <p:cNvSpPr/>
          <p:nvPr/>
        </p:nvSpPr>
        <p:spPr>
          <a:xfrm>
            <a:off x="5524500" y="405130"/>
            <a:ext cx="341630" cy="1007745"/>
          </a:xfrm>
          <a:prstGeom prst="rect">
            <a:avLst/>
          </a:prstGeom>
          <a:noFill/>
          <a:ln w="28575" cap="flat" cmpd="sng">
            <a:solidFill>
              <a:srgbClr val="3333FF"/>
            </a:solidFill>
            <a:prstDash val="solid"/>
            <a:miter/>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36885" name="Rectangle 21"/>
          <p:cNvSpPr/>
          <p:nvPr/>
        </p:nvSpPr>
        <p:spPr>
          <a:xfrm>
            <a:off x="4625975" y="405130"/>
            <a:ext cx="341630" cy="1007745"/>
          </a:xfrm>
          <a:prstGeom prst="rect">
            <a:avLst/>
          </a:prstGeom>
          <a:noFill/>
          <a:ln w="28575" cap="flat" cmpd="sng">
            <a:solidFill>
              <a:srgbClr val="3333FF"/>
            </a:solidFill>
            <a:prstDash val="solid"/>
            <a:miter/>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pic>
        <p:nvPicPr>
          <p:cNvPr id="5121" name="图片 5120" descr="ppt/media/image20.wmf"/>
          <p:cNvPicPr/>
          <p:nvPr/>
        </p:nvPicPr>
        <p:blipFill>
          <a:blip r:embed="rId1"/>
          <a:stretch>
            <a:fillRect/>
          </a:stretch>
        </p:blipFill>
        <p:spPr>
          <a:xfrm>
            <a:off x="4430713" y="447675"/>
            <a:ext cx="2386012" cy="965200"/>
          </a:xfrm>
          <a:prstGeom prst="rect">
            <a:avLst/>
          </a:prstGeom>
          <a:noFill/>
          <a:ln w="38100">
            <a:noFill/>
          </a:ln>
        </p:spPr>
      </p:pic>
      <p:pic>
        <p:nvPicPr>
          <p:cNvPr id="5122" name="图片 5121" descr="ppt/media/image21.wmf"/>
          <p:cNvPicPr/>
          <p:nvPr/>
        </p:nvPicPr>
        <p:blipFill>
          <a:blip r:embed="rId2"/>
          <a:stretch>
            <a:fillRect/>
          </a:stretch>
        </p:blipFill>
        <p:spPr>
          <a:xfrm>
            <a:off x="4333875" y="1527175"/>
            <a:ext cx="1752600" cy="965200"/>
          </a:xfrm>
          <a:prstGeom prst="rect">
            <a:avLst/>
          </a:prstGeom>
          <a:noFill/>
          <a:ln w="38100">
            <a:noFill/>
          </a:ln>
        </p:spPr>
      </p:pic>
      <p:pic>
        <p:nvPicPr>
          <p:cNvPr id="5123" name="图片 5122" descr="ppt/media/image22.wmf"/>
          <p:cNvPicPr/>
          <p:nvPr/>
        </p:nvPicPr>
        <p:blipFill>
          <a:blip r:embed="rId3"/>
          <a:stretch>
            <a:fillRect/>
          </a:stretch>
        </p:blipFill>
        <p:spPr>
          <a:xfrm>
            <a:off x="3078163" y="2781300"/>
            <a:ext cx="1752600" cy="965200"/>
          </a:xfrm>
          <a:prstGeom prst="rect">
            <a:avLst/>
          </a:prstGeom>
          <a:noFill/>
          <a:ln w="38100">
            <a:noFill/>
          </a:ln>
        </p:spPr>
      </p:pic>
      <p:pic>
        <p:nvPicPr>
          <p:cNvPr id="5124" name="图片 5123" descr="ppt/media/image23.wmf"/>
          <p:cNvPicPr/>
          <p:nvPr/>
        </p:nvPicPr>
        <p:blipFill>
          <a:blip r:embed="rId4"/>
          <a:stretch>
            <a:fillRect/>
          </a:stretch>
        </p:blipFill>
        <p:spPr>
          <a:xfrm>
            <a:off x="5618163" y="2781300"/>
            <a:ext cx="1752600" cy="965200"/>
          </a:xfrm>
          <a:prstGeom prst="rect">
            <a:avLst/>
          </a:prstGeom>
          <a:noFill/>
          <a:ln w="38100">
            <a:noFill/>
          </a:ln>
        </p:spPr>
      </p:pic>
      <p:pic>
        <p:nvPicPr>
          <p:cNvPr id="5125" name="图片 5124" descr="ppt/media/image24.wmf"/>
          <p:cNvPicPr/>
          <p:nvPr/>
        </p:nvPicPr>
        <p:blipFill>
          <a:blip r:embed="rId5"/>
          <a:stretch>
            <a:fillRect/>
          </a:stretch>
        </p:blipFill>
        <p:spPr>
          <a:xfrm>
            <a:off x="3614738" y="4549775"/>
            <a:ext cx="3357562" cy="979488"/>
          </a:xfrm>
          <a:prstGeom prst="rect">
            <a:avLst/>
          </a:prstGeom>
          <a:noFill/>
          <a:ln w="38100">
            <a:noFill/>
          </a:ln>
        </p:spPr>
      </p:pic>
      <p:pic>
        <p:nvPicPr>
          <p:cNvPr id="5126" name="图片 5125" descr="ppt/media/image25.wmf"/>
          <p:cNvPicPr/>
          <p:nvPr/>
        </p:nvPicPr>
        <p:blipFill>
          <a:blip r:embed="rId6"/>
          <a:stretch>
            <a:fillRect/>
          </a:stretch>
        </p:blipFill>
        <p:spPr>
          <a:xfrm>
            <a:off x="3614738" y="5689600"/>
            <a:ext cx="3440112" cy="979488"/>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6885"/>
                                        </p:tgtEl>
                                        <p:attrNameLst>
                                          <p:attrName>style.visibility</p:attrName>
                                        </p:attrNameLst>
                                      </p:cBhvr>
                                      <p:to>
                                        <p:strVal val="visible"/>
                                      </p:to>
                                    </p:set>
                                    <p:animEffect transition="in" filter="wipe(up)">
                                      <p:cBhvr>
                                        <p:cTn id="7" dur="500"/>
                                        <p:tgtEl>
                                          <p:spTgt spid="3688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6884"/>
                                        </p:tgtEl>
                                        <p:attrNameLst>
                                          <p:attrName>style.visibility</p:attrName>
                                        </p:attrNameLst>
                                      </p:cBhvr>
                                      <p:to>
                                        <p:strVal val="visible"/>
                                      </p:to>
                                    </p:set>
                                    <p:animEffect transition="in" filter="wipe(up)">
                                      <p:cBhvr>
                                        <p:cTn id="10" dur="500"/>
                                        <p:tgtEl>
                                          <p:spTgt spid="3688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6868">
                                            <p:txEl>
                                              <p:pRg st="0" end="0"/>
                                            </p:txEl>
                                          </p:spTgt>
                                        </p:tgtEl>
                                        <p:attrNameLst>
                                          <p:attrName>style.visibility</p:attrName>
                                        </p:attrNameLst>
                                      </p:cBhvr>
                                      <p:to>
                                        <p:strVal val="visible"/>
                                      </p:to>
                                    </p:set>
                                    <p:animEffect transition="in" filter="wipe(left)">
                                      <p:cBhvr>
                                        <p:cTn id="15" dur="500"/>
                                        <p:tgtEl>
                                          <p:spTgt spid="36868">
                                            <p:txEl>
                                              <p:pRg st="0"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6872">
                                            <p:txEl>
                                              <p:pRg st="0" end="0"/>
                                            </p:txEl>
                                          </p:spTgt>
                                        </p:tgtEl>
                                        <p:attrNameLst>
                                          <p:attrName>style.visibility</p:attrName>
                                        </p:attrNameLst>
                                      </p:cBhvr>
                                      <p:to>
                                        <p:strVal val="visible"/>
                                      </p:to>
                                    </p:set>
                                    <p:animEffect transition="in" filter="wipe(left)">
                                      <p:cBhvr>
                                        <p:cTn id="20" dur="500"/>
                                        <p:tgtEl>
                                          <p:spTgt spid="36872">
                                            <p:txEl>
                                              <p:pRg st="0" end="1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6873">
                                            <p:txEl>
                                              <p:pRg st="0" end="0"/>
                                            </p:txEl>
                                          </p:spTgt>
                                        </p:tgtEl>
                                        <p:attrNameLst>
                                          <p:attrName>style.visibility</p:attrName>
                                        </p:attrNameLst>
                                      </p:cBhvr>
                                      <p:to>
                                        <p:strVal val="visible"/>
                                      </p:to>
                                    </p:set>
                                    <p:animEffect transition="in" filter="wipe(left)">
                                      <p:cBhvr>
                                        <p:cTn id="25" dur="500"/>
                                        <p:tgtEl>
                                          <p:spTgt spid="36873">
                                            <p:txEl>
                                              <p:pRg st="0" end="1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xit" presetSubtype="8" fill="hold" grpId="0" nodeType="clickEffect">
                                  <p:stCondLst>
                                    <p:cond delay="0"/>
                                  </p:stCondLst>
                                  <p:childTnLst>
                                    <p:animEffect transition="out" filter="wipe(left)">
                                      <p:cBhvr>
                                        <p:cTn id="29" dur="500"/>
                                        <p:tgtEl>
                                          <p:spTgt spid="36880"/>
                                        </p:tgtEl>
                                      </p:cBhvr>
                                    </p:animEffect>
                                    <p:set>
                                      <p:cBhvr>
                                        <p:cTn id="30" dur="1" fill="hold">
                                          <p:stCondLst>
                                            <p:cond delay="499"/>
                                          </p:stCondLst>
                                        </p:cTn>
                                        <p:tgtEl>
                                          <p:spTgt spid="36880"/>
                                        </p:tgtEl>
                                        <p:attrNameLst>
                                          <p:attrName>style.visibility</p:attrName>
                                        </p:attrNameLst>
                                      </p:cBhvr>
                                      <p:to>
                                        <p:strVal val="hidden"/>
                                      </p:to>
                                    </p:set>
                                  </p:childTnLst>
                                </p:cTn>
                              </p:par>
                              <p:par>
                                <p:cTn id="31" presetID="22" presetClass="exit" presetSubtype="8" fill="hold" grpId="0" nodeType="withEffect">
                                  <p:stCondLst>
                                    <p:cond delay="0"/>
                                  </p:stCondLst>
                                  <p:childTnLst>
                                    <p:animEffect transition="out" filter="wipe(left)">
                                      <p:cBhvr>
                                        <p:cTn id="32" dur="500"/>
                                        <p:tgtEl>
                                          <p:spTgt spid="36881"/>
                                        </p:tgtEl>
                                      </p:cBhvr>
                                    </p:animEffect>
                                    <p:set>
                                      <p:cBhvr>
                                        <p:cTn id="33" dur="1" fill="hold">
                                          <p:stCondLst>
                                            <p:cond delay="499"/>
                                          </p:stCondLst>
                                        </p:cTn>
                                        <p:tgtEl>
                                          <p:spTgt spid="3688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nodeType="clickEffect">
                                  <p:stCondLst>
                                    <p:cond delay="0"/>
                                  </p:stCondLst>
                                  <p:childTnLst>
                                    <p:set>
                                      <p:cBhvr>
                                        <p:cTn id="37" dur="1" fill="hold">
                                          <p:stCondLst>
                                            <p:cond delay="0"/>
                                          </p:stCondLst>
                                        </p:cTn>
                                        <p:tgtEl>
                                          <p:spTgt spid="36879"/>
                                        </p:tgtEl>
                                        <p:attrNameLst>
                                          <p:attrName>style.visibility</p:attrName>
                                        </p:attrNameLst>
                                      </p:cBhvr>
                                      <p:to>
                                        <p:strVal val="visible"/>
                                      </p:to>
                                    </p:set>
                                    <p:animEffect transition="in" filter="strips(downLeft))">
                                      <p:cBhvr>
                                        <p:cTn id="38" dur="500"/>
                                        <p:tgtEl>
                                          <p:spTgt spid="36879"/>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3" fill="hold" nodeType="clickEffect">
                                  <p:stCondLst>
                                    <p:cond delay="0"/>
                                  </p:stCondLst>
                                  <p:childTnLst>
                                    <p:set>
                                      <p:cBhvr>
                                        <p:cTn id="42" dur="1" fill="hold">
                                          <p:stCondLst>
                                            <p:cond delay="0"/>
                                          </p:stCondLst>
                                        </p:cTn>
                                        <p:tgtEl>
                                          <p:spTgt spid="36878"/>
                                        </p:tgtEl>
                                        <p:attrNameLst>
                                          <p:attrName>style.visibility</p:attrName>
                                        </p:attrNameLst>
                                      </p:cBhvr>
                                      <p:to>
                                        <p:strVal val="visible"/>
                                      </p:to>
                                    </p:set>
                                    <p:animEffect transition="in" filter="stripes(upRight))">
                                      <p:cBhvr>
                                        <p:cTn id="43" dur="500"/>
                                        <p:tgtEl>
                                          <p:spTgt spid="3687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xit" presetSubtype="8" fill="hold" grpId="0" nodeType="clickEffect">
                                  <p:stCondLst>
                                    <p:cond delay="0"/>
                                  </p:stCondLst>
                                  <p:childTnLst>
                                    <p:animEffect transition="out" filter="wipe(left)">
                                      <p:cBhvr>
                                        <p:cTn id="47" dur="500"/>
                                        <p:tgtEl>
                                          <p:spTgt spid="36883"/>
                                        </p:tgtEl>
                                      </p:cBhvr>
                                    </p:animEffect>
                                    <p:set>
                                      <p:cBhvr>
                                        <p:cTn id="48" dur="1" fill="hold">
                                          <p:stCondLst>
                                            <p:cond delay="499"/>
                                          </p:stCondLst>
                                        </p:cTn>
                                        <p:tgtEl>
                                          <p:spTgt spid="368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p"/>
      <p:bldP spid="36872" grpId="0" build="p"/>
      <p:bldP spid="36873" grpId="0" build="p"/>
      <p:bldP spid="36880" grpId="0" animBg="1"/>
      <p:bldP spid="36881" grpId="0" animBg="1"/>
      <p:bldP spid="36883" grpId="0" animBg="1"/>
      <p:bldP spid="36884" grpId="0" animBg="1"/>
      <p:bldP spid="36885"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19521" name="Text Box 2"/>
          <p:cNvSpPr txBox="1"/>
          <p:nvPr/>
        </p:nvSpPr>
        <p:spPr>
          <a:xfrm>
            <a:off x="2193925" y="478155"/>
            <a:ext cx="717550" cy="460375"/>
          </a:xfrm>
          <a:prstGeom prst="rect">
            <a:avLst/>
          </a:prstGeom>
          <a:noFill/>
          <a:ln w="9525">
            <a:noFill/>
          </a:ln>
        </p:spPr>
        <p:txBody>
          <a:bodyPr wrap="none" anchor="t">
            <a:spAutoFit/>
          </a:bodyPr>
          <a:p>
            <a:r>
              <a:rPr lang="zh-CN" altLang="en-US" sz="2400" b="1" dirty="0">
                <a:solidFill>
                  <a:srgbClr val="3333FF"/>
                </a:solidFill>
                <a:latin typeface="楷体_GB2312" pitchFamily="49" charset="-122"/>
                <a:ea typeface="楷体_GB2312" pitchFamily="49" charset="-122"/>
              </a:rPr>
              <a:t>例</a:t>
            </a:r>
            <a:r>
              <a:rPr lang="en-US" altLang="zh-CN" sz="2400" b="1" dirty="0">
                <a:solidFill>
                  <a:srgbClr val="3333FF"/>
                </a:solidFill>
                <a:latin typeface="Times New Roman" panose="02020603050405020304" pitchFamily="18" charset="0"/>
                <a:ea typeface="楷体_GB2312" pitchFamily="49" charset="-122"/>
              </a:rPr>
              <a:t>1 </a:t>
            </a:r>
            <a:endParaRPr lang="en-US" altLang="zh-CN" sz="2400" b="1" dirty="0">
              <a:solidFill>
                <a:srgbClr val="3333FF"/>
              </a:solidFill>
              <a:latin typeface="Times New Roman" panose="02020603050405020304" pitchFamily="18" charset="0"/>
              <a:ea typeface="楷体_GB2312" pitchFamily="49" charset="-122"/>
            </a:endParaRPr>
          </a:p>
        </p:txBody>
      </p:sp>
      <p:sp>
        <p:nvSpPr>
          <p:cNvPr id="619522" name="Text Box 3"/>
          <p:cNvSpPr txBox="1"/>
          <p:nvPr/>
        </p:nvSpPr>
        <p:spPr>
          <a:xfrm>
            <a:off x="3175000" y="457200"/>
            <a:ext cx="2937510" cy="460375"/>
          </a:xfrm>
          <a:prstGeom prst="rect">
            <a:avLst/>
          </a:prstGeom>
          <a:noFill/>
          <a:ln w="9525">
            <a:noFill/>
          </a:ln>
        </p:spPr>
        <p:txBody>
          <a:bodyPr wrap="none" anchor="t">
            <a:spAutoFit/>
          </a:bodyPr>
          <a:p>
            <a:r>
              <a:rPr lang="zh-CN" altLang="en-US" sz="2400" b="1" dirty="0">
                <a:solidFill>
                  <a:srgbClr val="000000"/>
                </a:solidFill>
                <a:latin typeface="Times New Roman" panose="02020603050405020304" pitchFamily="18" charset="0"/>
                <a:ea typeface="楷体_GB2312" pitchFamily="49" charset="-122"/>
              </a:rPr>
              <a:t>求解二元线性方程组</a:t>
            </a:r>
            <a:endParaRPr lang="zh-CN" altLang="en-US" sz="2400" b="1" dirty="0">
              <a:solidFill>
                <a:srgbClr val="000000"/>
              </a:solidFill>
              <a:latin typeface="Times New Roman" panose="02020603050405020304" pitchFamily="18" charset="0"/>
              <a:ea typeface="楷体_GB2312" pitchFamily="49" charset="-122"/>
            </a:endParaRPr>
          </a:p>
        </p:txBody>
      </p:sp>
      <p:sp>
        <p:nvSpPr>
          <p:cNvPr id="37893" name="Text Box 5"/>
          <p:cNvSpPr txBox="1"/>
          <p:nvPr/>
        </p:nvSpPr>
        <p:spPr>
          <a:xfrm>
            <a:off x="2193925" y="2002155"/>
            <a:ext cx="642620" cy="460375"/>
          </a:xfrm>
          <a:prstGeom prst="rect">
            <a:avLst/>
          </a:prstGeom>
          <a:noFill/>
          <a:ln w="9525">
            <a:noFill/>
          </a:ln>
        </p:spPr>
        <p:txBody>
          <a:bodyPr wrap="none" anchor="t">
            <a:spAutoFit/>
          </a:bodyPr>
          <a:p>
            <a:r>
              <a:rPr lang="zh-CN" altLang="en-US" sz="2400" b="1" dirty="0">
                <a:solidFill>
                  <a:srgbClr val="3333FF"/>
                </a:solidFill>
                <a:latin typeface="楷体_GB2312" pitchFamily="49" charset="-122"/>
                <a:ea typeface="楷体_GB2312" pitchFamily="49" charset="-122"/>
              </a:rPr>
              <a:t>解 </a:t>
            </a:r>
            <a:endParaRPr lang="zh-CN" altLang="en-US" sz="2400" b="1" dirty="0">
              <a:solidFill>
                <a:srgbClr val="3333FF"/>
              </a:solidFill>
              <a:latin typeface="楷体_GB2312" pitchFamily="49" charset="-122"/>
              <a:ea typeface="楷体_GB2312" pitchFamily="49" charset="-122"/>
            </a:endParaRPr>
          </a:p>
        </p:txBody>
      </p:sp>
      <p:sp>
        <p:nvSpPr>
          <p:cNvPr id="37894" name="Text Box 6"/>
          <p:cNvSpPr txBox="1"/>
          <p:nvPr/>
        </p:nvSpPr>
        <p:spPr>
          <a:xfrm>
            <a:off x="3048000" y="2002155"/>
            <a:ext cx="948690" cy="460375"/>
          </a:xfrm>
          <a:prstGeom prst="rect">
            <a:avLst/>
          </a:prstGeom>
          <a:noFill/>
          <a:ln w="9525">
            <a:noFill/>
          </a:ln>
        </p:spPr>
        <p:txBody>
          <a:bodyPr wrap="none" anchor="t">
            <a:spAutoFit/>
          </a:bodyPr>
          <a:p>
            <a:r>
              <a:rPr lang="zh-CN" altLang="en-US" sz="2400" b="1" dirty="0">
                <a:solidFill>
                  <a:srgbClr val="000000"/>
                </a:solidFill>
                <a:latin typeface="楷体_GB2312" pitchFamily="49" charset="-122"/>
                <a:ea typeface="楷体_GB2312" pitchFamily="49" charset="-122"/>
              </a:rPr>
              <a:t>因为 </a:t>
            </a:r>
            <a:endParaRPr lang="zh-CN" altLang="en-US" sz="2400" b="1" dirty="0">
              <a:solidFill>
                <a:srgbClr val="000000"/>
              </a:solidFill>
              <a:latin typeface="楷体_GB2312" pitchFamily="49" charset="-122"/>
              <a:ea typeface="楷体_GB2312" pitchFamily="49" charset="-122"/>
            </a:endParaRPr>
          </a:p>
        </p:txBody>
      </p:sp>
      <p:sp>
        <p:nvSpPr>
          <p:cNvPr id="37899" name="Text Box 11"/>
          <p:cNvSpPr txBox="1"/>
          <p:nvPr/>
        </p:nvSpPr>
        <p:spPr>
          <a:xfrm>
            <a:off x="2362200" y="5374005"/>
            <a:ext cx="948690" cy="460375"/>
          </a:xfrm>
          <a:prstGeom prst="rect">
            <a:avLst/>
          </a:prstGeom>
          <a:noFill/>
          <a:ln w="9525">
            <a:noFill/>
          </a:ln>
        </p:spPr>
        <p:txBody>
          <a:bodyPr wrap="none" anchor="t">
            <a:spAutoFit/>
          </a:bodyPr>
          <a:p>
            <a:r>
              <a:rPr lang="zh-CN" altLang="en-US" sz="2400" b="1" dirty="0">
                <a:solidFill>
                  <a:srgbClr val="000000"/>
                </a:solidFill>
                <a:latin typeface="楷体_GB2312" pitchFamily="49" charset="-122"/>
                <a:ea typeface="楷体_GB2312" pitchFamily="49" charset="-122"/>
              </a:rPr>
              <a:t>所以 </a:t>
            </a:r>
            <a:endParaRPr lang="zh-CN" altLang="en-US" sz="2400" b="1" dirty="0">
              <a:solidFill>
                <a:srgbClr val="000000"/>
              </a:solidFill>
              <a:latin typeface="楷体_GB2312" pitchFamily="49" charset="-122"/>
              <a:ea typeface="楷体_GB2312" pitchFamily="49" charset="-122"/>
            </a:endParaRPr>
          </a:p>
        </p:txBody>
      </p:sp>
      <p:pic>
        <p:nvPicPr>
          <p:cNvPr id="6145" name="图片 6144" descr="ppt/media/image26.wmf"/>
          <p:cNvPicPr/>
          <p:nvPr/>
        </p:nvPicPr>
        <p:blipFill>
          <a:blip r:embed="rId1"/>
          <a:stretch>
            <a:fillRect/>
          </a:stretch>
        </p:blipFill>
        <p:spPr>
          <a:xfrm>
            <a:off x="6115050" y="457200"/>
            <a:ext cx="2286000" cy="977900"/>
          </a:xfrm>
          <a:prstGeom prst="rect">
            <a:avLst/>
          </a:prstGeom>
          <a:noFill/>
          <a:ln w="38100">
            <a:noFill/>
          </a:ln>
        </p:spPr>
      </p:pic>
      <p:pic>
        <p:nvPicPr>
          <p:cNvPr id="6146" name="图片 6145" descr="ppt/media/image27.wmf"/>
          <p:cNvPicPr/>
          <p:nvPr/>
        </p:nvPicPr>
        <p:blipFill>
          <a:blip r:embed="rId2"/>
          <a:stretch>
            <a:fillRect/>
          </a:stretch>
        </p:blipFill>
        <p:spPr>
          <a:xfrm>
            <a:off x="3962400" y="1765300"/>
            <a:ext cx="1727200" cy="977900"/>
          </a:xfrm>
          <a:prstGeom prst="rect">
            <a:avLst/>
          </a:prstGeom>
          <a:noFill/>
          <a:ln w="38100">
            <a:noFill/>
          </a:ln>
        </p:spPr>
      </p:pic>
      <p:pic>
        <p:nvPicPr>
          <p:cNvPr id="6147" name="图片 6146" descr="ppt/media/image28.wmf"/>
          <p:cNvPicPr/>
          <p:nvPr/>
        </p:nvPicPr>
        <p:blipFill>
          <a:blip r:embed="rId3"/>
          <a:stretch>
            <a:fillRect/>
          </a:stretch>
        </p:blipFill>
        <p:spPr>
          <a:xfrm>
            <a:off x="5791200" y="2057400"/>
            <a:ext cx="2565400" cy="393700"/>
          </a:xfrm>
          <a:prstGeom prst="rect">
            <a:avLst/>
          </a:prstGeom>
          <a:noFill/>
          <a:ln w="38100">
            <a:noFill/>
          </a:ln>
        </p:spPr>
      </p:pic>
      <p:pic>
        <p:nvPicPr>
          <p:cNvPr id="6148" name="图片 6147" descr="ppt/media/image29.wmf"/>
          <p:cNvPicPr/>
          <p:nvPr/>
        </p:nvPicPr>
        <p:blipFill>
          <a:blip r:embed="rId4"/>
          <a:stretch>
            <a:fillRect/>
          </a:stretch>
        </p:blipFill>
        <p:spPr>
          <a:xfrm>
            <a:off x="3962400" y="2851150"/>
            <a:ext cx="4356100" cy="977900"/>
          </a:xfrm>
          <a:prstGeom prst="rect">
            <a:avLst/>
          </a:prstGeom>
          <a:noFill/>
          <a:ln w="38100">
            <a:noFill/>
          </a:ln>
        </p:spPr>
      </p:pic>
      <p:pic>
        <p:nvPicPr>
          <p:cNvPr id="6149" name="图片 6148" descr="ppt/media/image30.wmf"/>
          <p:cNvPicPr/>
          <p:nvPr/>
        </p:nvPicPr>
        <p:blipFill>
          <a:blip r:embed="rId5"/>
          <a:stretch>
            <a:fillRect/>
          </a:stretch>
        </p:blipFill>
        <p:spPr>
          <a:xfrm>
            <a:off x="3962400" y="3860800"/>
            <a:ext cx="3886200" cy="977900"/>
          </a:xfrm>
          <a:prstGeom prst="rect">
            <a:avLst/>
          </a:prstGeom>
          <a:noFill/>
          <a:ln w="38100">
            <a:noFill/>
          </a:ln>
        </p:spPr>
      </p:pic>
      <p:pic>
        <p:nvPicPr>
          <p:cNvPr id="6150" name="图片 6149" descr="ppt/media/image31.wmf"/>
          <p:cNvPicPr/>
          <p:nvPr/>
        </p:nvPicPr>
        <p:blipFill>
          <a:blip r:embed="rId6"/>
          <a:stretch>
            <a:fillRect/>
          </a:stretch>
        </p:blipFill>
        <p:spPr>
          <a:xfrm>
            <a:off x="3216275" y="5157788"/>
            <a:ext cx="2482850" cy="892175"/>
          </a:xfrm>
          <a:prstGeom prst="rect">
            <a:avLst/>
          </a:prstGeom>
          <a:noFill/>
          <a:ln w="38100">
            <a:noFill/>
          </a:ln>
        </p:spPr>
      </p:pic>
      <p:pic>
        <p:nvPicPr>
          <p:cNvPr id="6151" name="图片 6150" descr="ppt/media/image32.wmf"/>
          <p:cNvPicPr/>
          <p:nvPr/>
        </p:nvPicPr>
        <p:blipFill>
          <a:blip r:embed="rId7"/>
          <a:stretch>
            <a:fillRect/>
          </a:stretch>
        </p:blipFill>
        <p:spPr>
          <a:xfrm>
            <a:off x="6365875" y="5157788"/>
            <a:ext cx="2817813" cy="892175"/>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animEffect transition="in" filter="wipe(left)">
                                      <p:cBhvr>
                                        <p:cTn id="7" dur="500"/>
                                        <p:tgtEl>
                                          <p:spTgt spid="37893">
                                            <p:txEl>
                                              <p:pRg st="0"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894">
                                            <p:txEl>
                                              <p:pRg st="0" end="0"/>
                                            </p:txEl>
                                          </p:spTgt>
                                        </p:tgtEl>
                                        <p:attrNameLst>
                                          <p:attrName>style.visibility</p:attrName>
                                        </p:attrNameLst>
                                      </p:cBhvr>
                                      <p:to>
                                        <p:strVal val="visible"/>
                                      </p:to>
                                    </p:set>
                                    <p:animEffect transition="in" filter="wipe(left)">
                                      <p:cBhvr>
                                        <p:cTn id="12" dur="500"/>
                                        <p:tgtEl>
                                          <p:spTgt spid="37894">
                                            <p:txEl>
                                              <p:pRg st="0"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899">
                                            <p:txEl>
                                              <p:pRg st="0" end="0"/>
                                            </p:txEl>
                                          </p:spTgt>
                                        </p:tgtEl>
                                        <p:attrNameLst>
                                          <p:attrName>style.visibility</p:attrName>
                                        </p:attrNameLst>
                                      </p:cBhvr>
                                      <p:to>
                                        <p:strVal val="visible"/>
                                      </p:to>
                                    </p:set>
                                    <p:animEffect transition="in" filter="wipe(left)">
                                      <p:cBhvr>
                                        <p:cTn id="17" dur="500"/>
                                        <p:tgtEl>
                                          <p:spTgt spid="37899">
                                            <p:txEl>
                                              <p:pRg st="0"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build="p"/>
      <p:bldP spid="37894" grpId="0" build="p"/>
      <p:bldP spid="37899"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20545" name="Rectangle 2"/>
          <p:cNvSpPr>
            <a:spLocks noGrp="1"/>
          </p:cNvSpPr>
          <p:nvPr>
            <p:ph type="title"/>
          </p:nvPr>
        </p:nvSpPr>
        <p:spPr>
          <a:xfrm>
            <a:off x="1981200" y="116205"/>
            <a:ext cx="8229600" cy="1371600"/>
          </a:xfrm>
        </p:spPr>
        <p:txBody>
          <a:bodyPr vert="horz" wrap="square" lIns="91440" tIns="45720" rIns="91440" bIns="45720" anchor="ctr"/>
          <a:p>
            <a:pPr eaLnBrk="1" hangingPunct="1"/>
            <a:r>
              <a:rPr lang="zh-CN" altLang="en-US" sz="3600" b="1" dirty="0">
                <a:solidFill>
                  <a:schemeClr val="bg2"/>
                </a:solidFill>
                <a:latin typeface="楷体_GB2312" pitchFamily="49" charset="-122"/>
                <a:ea typeface="楷体_GB2312" pitchFamily="49" charset="-122"/>
              </a:rPr>
              <a:t>二、三阶行列式</a:t>
            </a:r>
            <a:endParaRPr lang="zh-CN" altLang="en-US" sz="3600" b="1" dirty="0">
              <a:solidFill>
                <a:schemeClr val="bg2"/>
              </a:solidFill>
              <a:latin typeface="楷体_GB2312" pitchFamily="49" charset="-122"/>
              <a:ea typeface="楷体_GB2312" pitchFamily="49" charset="-122"/>
            </a:endParaRPr>
          </a:p>
        </p:txBody>
      </p:sp>
      <p:sp>
        <p:nvSpPr>
          <p:cNvPr id="620546" name="Text Box 3"/>
          <p:cNvSpPr txBox="1"/>
          <p:nvPr/>
        </p:nvSpPr>
        <p:spPr>
          <a:xfrm>
            <a:off x="2133600" y="1259205"/>
            <a:ext cx="5152390" cy="460375"/>
          </a:xfrm>
          <a:prstGeom prst="rect">
            <a:avLst/>
          </a:prstGeom>
          <a:noFill/>
          <a:ln w="9525">
            <a:noFill/>
          </a:ln>
        </p:spPr>
        <p:txBody>
          <a:bodyPr wrap="none" anchor="t">
            <a:spAutoFit/>
          </a:bodyPr>
          <a:p>
            <a:pPr>
              <a:spcBef>
                <a:spcPct val="50000"/>
              </a:spcBef>
            </a:pPr>
            <a:r>
              <a:rPr lang="en-US" altLang="zh-CN" sz="2400" b="1" dirty="0">
                <a:solidFill>
                  <a:srgbClr val="3333FF"/>
                </a:solidFill>
                <a:latin typeface="Times New Roman" panose="02020603050405020304" pitchFamily="18" charset="0"/>
                <a:ea typeface="楷体_GB2312" pitchFamily="49" charset="-122"/>
              </a:rPr>
              <a:t>1. </a:t>
            </a:r>
            <a:r>
              <a:rPr lang="zh-CN" altLang="en-US" sz="2400" b="1" dirty="0">
                <a:solidFill>
                  <a:srgbClr val="3333FF"/>
                </a:solidFill>
                <a:latin typeface="Times New Roman" panose="02020603050405020304" pitchFamily="18" charset="0"/>
                <a:ea typeface="楷体_GB2312" pitchFamily="49" charset="-122"/>
              </a:rPr>
              <a:t>定义</a:t>
            </a:r>
            <a:r>
              <a:rPr lang="zh-CN" altLang="en-US" sz="2400" b="1" dirty="0">
                <a:solidFill>
                  <a:srgbClr val="0000FF"/>
                </a:solidFill>
                <a:latin typeface="Times New Roman" panose="02020603050405020304" pitchFamily="18" charset="0"/>
                <a:ea typeface="楷体_GB2312" pitchFamily="49" charset="-122"/>
              </a:rPr>
              <a:t>   </a:t>
            </a:r>
            <a:r>
              <a:rPr lang="zh-CN" altLang="en-US" sz="2400" b="1" dirty="0">
                <a:solidFill>
                  <a:srgbClr val="000000"/>
                </a:solidFill>
                <a:latin typeface="Times New Roman" panose="02020603050405020304" pitchFamily="18" charset="0"/>
                <a:ea typeface="楷体_GB2312" pitchFamily="49" charset="-122"/>
              </a:rPr>
              <a:t>设有</a:t>
            </a:r>
            <a:r>
              <a:rPr lang="en-US" altLang="zh-CN" sz="2400" b="1" dirty="0">
                <a:solidFill>
                  <a:srgbClr val="000000"/>
                </a:solidFill>
                <a:latin typeface="Times New Roman" panose="02020603050405020304" pitchFamily="18" charset="0"/>
                <a:ea typeface="楷体_GB2312" pitchFamily="49" charset="-122"/>
              </a:rPr>
              <a:t>9</a:t>
            </a:r>
            <a:r>
              <a:rPr lang="zh-CN" altLang="en-US" sz="2400" b="1" dirty="0">
                <a:solidFill>
                  <a:srgbClr val="000000"/>
                </a:solidFill>
                <a:latin typeface="Times New Roman" panose="02020603050405020304" pitchFamily="18" charset="0"/>
                <a:ea typeface="楷体_GB2312" pitchFamily="49" charset="-122"/>
              </a:rPr>
              <a:t>个数排成</a:t>
            </a:r>
            <a:r>
              <a:rPr lang="en-US" altLang="zh-CN" sz="2400" b="1" dirty="0">
                <a:solidFill>
                  <a:srgbClr val="000000"/>
                </a:solidFill>
                <a:latin typeface="Times New Roman" panose="02020603050405020304" pitchFamily="18" charset="0"/>
                <a:ea typeface="楷体_GB2312" pitchFamily="49" charset="-122"/>
              </a:rPr>
              <a:t>3</a:t>
            </a:r>
            <a:r>
              <a:rPr lang="zh-CN" altLang="en-US" sz="2400" b="1" dirty="0">
                <a:solidFill>
                  <a:srgbClr val="000000"/>
                </a:solidFill>
                <a:latin typeface="Times New Roman" panose="02020603050405020304" pitchFamily="18" charset="0"/>
                <a:ea typeface="楷体_GB2312" pitchFamily="49" charset="-122"/>
              </a:rPr>
              <a:t>行</a:t>
            </a:r>
            <a:r>
              <a:rPr lang="en-US" altLang="zh-CN" sz="2400" b="1" dirty="0">
                <a:solidFill>
                  <a:srgbClr val="000000"/>
                </a:solidFill>
                <a:latin typeface="Times New Roman" panose="02020603050405020304" pitchFamily="18" charset="0"/>
                <a:ea typeface="楷体_GB2312" pitchFamily="49" charset="-122"/>
              </a:rPr>
              <a:t>3</a:t>
            </a:r>
            <a:r>
              <a:rPr lang="zh-CN" altLang="en-US" sz="2400" b="1" dirty="0">
                <a:solidFill>
                  <a:srgbClr val="000000"/>
                </a:solidFill>
                <a:latin typeface="Times New Roman" panose="02020603050405020304" pitchFamily="18" charset="0"/>
                <a:ea typeface="楷体_GB2312" pitchFamily="49" charset="-122"/>
              </a:rPr>
              <a:t>列的数表</a:t>
            </a:r>
            <a:endParaRPr lang="zh-CN" altLang="en-US" sz="2400" b="1" dirty="0">
              <a:solidFill>
                <a:srgbClr val="000000"/>
              </a:solidFill>
              <a:latin typeface="Times New Roman" panose="02020603050405020304" pitchFamily="18" charset="0"/>
              <a:ea typeface="楷体_GB2312" pitchFamily="49" charset="-122"/>
            </a:endParaRPr>
          </a:p>
        </p:txBody>
      </p:sp>
      <p:sp>
        <p:nvSpPr>
          <p:cNvPr id="620547" name="AutoShape 4"/>
          <p:cNvSpPr/>
          <p:nvPr/>
        </p:nvSpPr>
        <p:spPr>
          <a:xfrm>
            <a:off x="7104380" y="2205355"/>
            <a:ext cx="2880995" cy="647700"/>
          </a:xfrm>
          <a:prstGeom prst="roundRect">
            <a:avLst>
              <a:gd name="adj" fmla="val 16667"/>
            </a:avLst>
          </a:prstGeom>
          <a:noFill/>
          <a:ln w="28575" cap="flat" cmpd="sng">
            <a:solidFill>
              <a:schemeClr val="hlink"/>
            </a:solidFill>
            <a:prstDash val="solid"/>
            <a:round/>
            <a:headEnd type="none" w="med" len="med"/>
            <a:tailEnd type="none" w="med" len="med"/>
          </a:ln>
        </p:spPr>
        <p:txBody>
          <a:bodyPr anchor="ctr" anchorCtr="1"/>
          <a:p>
            <a:pPr algn="ctr"/>
            <a:r>
              <a:rPr lang="zh-CN" altLang="en-US" sz="2400" b="1" dirty="0">
                <a:solidFill>
                  <a:srgbClr val="FF0000"/>
                </a:solidFill>
                <a:latin typeface="Arial" panose="020B0604020202020204" pitchFamily="34" charset="0"/>
                <a:ea typeface="楷体_GB2312" pitchFamily="49" charset="-122"/>
              </a:rPr>
              <a:t>原则：横行竖列</a:t>
            </a:r>
            <a:endParaRPr lang="zh-CN" altLang="en-US" sz="2400" b="1" dirty="0">
              <a:solidFill>
                <a:srgbClr val="FF0000"/>
              </a:solidFill>
              <a:latin typeface="Arial" panose="020B0604020202020204" pitchFamily="34" charset="0"/>
              <a:ea typeface="楷体_GB2312" pitchFamily="49" charset="-122"/>
            </a:endParaRPr>
          </a:p>
        </p:txBody>
      </p:sp>
      <p:sp>
        <p:nvSpPr>
          <p:cNvPr id="38917" name="Text Box 5"/>
          <p:cNvSpPr txBox="1"/>
          <p:nvPr/>
        </p:nvSpPr>
        <p:spPr>
          <a:xfrm>
            <a:off x="2133600" y="3053080"/>
            <a:ext cx="1659255" cy="457200"/>
          </a:xfrm>
          <a:prstGeom prst="rect">
            <a:avLst/>
          </a:prstGeom>
          <a:noFill/>
          <a:ln w="9525">
            <a:noFill/>
          </a:ln>
        </p:spPr>
        <p:txBody>
          <a:bodyPr wrap="none" anchor="t"/>
          <a:p>
            <a:r>
              <a:rPr lang="zh-CN" altLang="en-US" sz="2400" b="1" dirty="0">
                <a:solidFill>
                  <a:srgbClr val="000000"/>
                </a:solidFill>
                <a:latin typeface="楷体_GB2312" pitchFamily="49" charset="-122"/>
                <a:ea typeface="楷体_GB2312" pitchFamily="49" charset="-122"/>
              </a:rPr>
              <a:t>引进记号</a:t>
            </a:r>
            <a:endParaRPr lang="zh-CN" altLang="en-US" sz="2400" b="1" dirty="0">
              <a:solidFill>
                <a:srgbClr val="000000"/>
              </a:solidFill>
              <a:latin typeface="楷体_GB2312" pitchFamily="49" charset="-122"/>
              <a:ea typeface="楷体_GB2312" pitchFamily="49" charset="-122"/>
            </a:endParaRPr>
          </a:p>
        </p:txBody>
      </p:sp>
      <p:sp>
        <p:nvSpPr>
          <p:cNvPr id="38918" name="Text Box 6"/>
          <p:cNvSpPr txBox="1"/>
          <p:nvPr/>
        </p:nvSpPr>
        <p:spPr>
          <a:xfrm>
            <a:off x="2228850" y="5539105"/>
            <a:ext cx="2479040" cy="460375"/>
          </a:xfrm>
          <a:prstGeom prst="rect">
            <a:avLst/>
          </a:prstGeom>
          <a:noFill/>
          <a:ln w="9525">
            <a:noFill/>
          </a:ln>
        </p:spPr>
        <p:txBody>
          <a:bodyPr wrap="none" anchor="t">
            <a:spAutoFit/>
          </a:bodyPr>
          <a:p>
            <a:r>
              <a:rPr lang="zh-CN" altLang="en-US" sz="2400" b="1" dirty="0">
                <a:solidFill>
                  <a:srgbClr val="000000"/>
                </a:solidFill>
                <a:latin typeface="楷体_GB2312" pitchFamily="49" charset="-122"/>
                <a:ea typeface="楷体_GB2312" pitchFamily="49" charset="-122"/>
              </a:rPr>
              <a:t>称为</a:t>
            </a:r>
            <a:r>
              <a:rPr lang="zh-CN" altLang="en-US" sz="2400" b="1" dirty="0">
                <a:solidFill>
                  <a:srgbClr val="FF0000"/>
                </a:solidFill>
                <a:latin typeface="楷体_GB2312" pitchFamily="49" charset="-122"/>
                <a:ea typeface="楷体_GB2312" pitchFamily="49" charset="-122"/>
              </a:rPr>
              <a:t>三阶行列式</a:t>
            </a:r>
            <a:r>
              <a:rPr lang="en-US" altLang="zh-CN" sz="2400" b="1" dirty="0">
                <a:solidFill>
                  <a:srgbClr val="000000"/>
                </a:solidFill>
                <a:latin typeface="楷体_GB2312" pitchFamily="49" charset="-122"/>
                <a:ea typeface="楷体_GB2312" pitchFamily="49" charset="-122"/>
              </a:rPr>
              <a:t>.</a:t>
            </a:r>
            <a:endParaRPr lang="en-US" altLang="zh-CN" sz="2400" b="1" dirty="0">
              <a:solidFill>
                <a:srgbClr val="000000"/>
              </a:solidFill>
              <a:latin typeface="楷体_GB2312" pitchFamily="49" charset="-122"/>
              <a:ea typeface="楷体_GB2312" pitchFamily="49" charset="-122"/>
            </a:endParaRPr>
          </a:p>
        </p:txBody>
      </p:sp>
      <p:sp>
        <p:nvSpPr>
          <p:cNvPr id="38923" name="Line 11"/>
          <p:cNvSpPr/>
          <p:nvPr/>
        </p:nvSpPr>
        <p:spPr>
          <a:xfrm>
            <a:off x="3724275" y="3860800"/>
            <a:ext cx="1219200" cy="965200"/>
          </a:xfrm>
          <a:prstGeom prst="line">
            <a:avLst/>
          </a:prstGeom>
          <a:ln w="28575" cap="flat" cmpd="sng">
            <a:solidFill>
              <a:srgbClr val="FF0000"/>
            </a:solidFill>
            <a:prstDash val="solid"/>
            <a:round/>
            <a:headEnd type="none" w="med" len="med"/>
            <a:tailEnd type="none" w="med" len="med"/>
          </a:ln>
        </p:spPr>
      </p:sp>
      <p:sp>
        <p:nvSpPr>
          <p:cNvPr id="38924" name="Line 12"/>
          <p:cNvSpPr/>
          <p:nvPr/>
        </p:nvSpPr>
        <p:spPr>
          <a:xfrm flipV="1">
            <a:off x="3648075" y="3903980"/>
            <a:ext cx="1219200" cy="965200"/>
          </a:xfrm>
          <a:prstGeom prst="line">
            <a:avLst/>
          </a:prstGeom>
          <a:ln w="28575" cap="flat" cmpd="sng">
            <a:solidFill>
              <a:srgbClr val="3333FF"/>
            </a:solidFill>
            <a:prstDash val="dash"/>
            <a:round/>
            <a:headEnd type="none" w="med" len="med"/>
            <a:tailEnd type="none" w="med" len="med"/>
          </a:ln>
        </p:spPr>
      </p:sp>
      <p:sp>
        <p:nvSpPr>
          <p:cNvPr id="38925" name="AutoShape 13"/>
          <p:cNvSpPr/>
          <p:nvPr/>
        </p:nvSpPr>
        <p:spPr>
          <a:xfrm>
            <a:off x="1819275" y="3789680"/>
            <a:ext cx="1539875" cy="515620"/>
          </a:xfrm>
          <a:prstGeom prst="roundRect">
            <a:avLst>
              <a:gd name="adj" fmla="val 16667"/>
            </a:avLst>
          </a:prstGeom>
          <a:noFill/>
          <a:ln w="28575" cap="flat" cmpd="sng">
            <a:solidFill>
              <a:srgbClr val="FF0000"/>
            </a:solidFill>
            <a:prstDash val="solid"/>
            <a:round/>
            <a:headEnd type="none" w="med" len="med"/>
            <a:tailEnd type="none" w="med" len="med"/>
          </a:ln>
        </p:spPr>
        <p:txBody>
          <a:bodyPr wrap="none" anchor="t"/>
          <a:p>
            <a:pPr algn="ctr"/>
            <a:r>
              <a:rPr lang="zh-CN" altLang="en-US" sz="2400" b="1" dirty="0">
                <a:solidFill>
                  <a:srgbClr val="000000"/>
                </a:solidFill>
                <a:latin typeface="Arial" panose="020B0604020202020204" pitchFamily="34" charset="0"/>
                <a:ea typeface="楷体_GB2312" pitchFamily="49" charset="-122"/>
              </a:rPr>
              <a:t>主对角线 </a:t>
            </a:r>
            <a:endParaRPr lang="zh-CN" altLang="en-US" sz="2400" b="1" dirty="0">
              <a:solidFill>
                <a:srgbClr val="000000"/>
              </a:solidFill>
              <a:latin typeface="Arial" panose="020B0604020202020204" pitchFamily="34" charset="0"/>
              <a:ea typeface="楷体_GB2312" pitchFamily="49" charset="-122"/>
            </a:endParaRPr>
          </a:p>
        </p:txBody>
      </p:sp>
      <p:sp>
        <p:nvSpPr>
          <p:cNvPr id="38926" name="AutoShape 14"/>
          <p:cNvSpPr/>
          <p:nvPr/>
        </p:nvSpPr>
        <p:spPr>
          <a:xfrm>
            <a:off x="1819275" y="4508500"/>
            <a:ext cx="1539875" cy="516255"/>
          </a:xfrm>
          <a:prstGeom prst="roundRect">
            <a:avLst>
              <a:gd name="adj" fmla="val 16667"/>
            </a:avLst>
          </a:prstGeom>
          <a:noFill/>
          <a:ln w="28575" cap="flat" cmpd="sng">
            <a:solidFill>
              <a:srgbClr val="3333FF"/>
            </a:solidFill>
            <a:prstDash val="lgDash"/>
            <a:round/>
            <a:headEnd type="none" w="med" len="med"/>
            <a:tailEnd type="none" w="med" len="med"/>
          </a:ln>
        </p:spPr>
        <p:txBody>
          <a:bodyPr wrap="none" anchor="t"/>
          <a:p>
            <a:pPr algn="ctr"/>
            <a:r>
              <a:rPr lang="zh-CN" altLang="en-US" sz="2400" b="1" dirty="0">
                <a:solidFill>
                  <a:srgbClr val="000000"/>
                </a:solidFill>
                <a:latin typeface="Arial" panose="020B0604020202020204" pitchFamily="34" charset="0"/>
                <a:ea typeface="楷体_GB2312" pitchFamily="49" charset="-122"/>
              </a:rPr>
              <a:t>副对角线 </a:t>
            </a:r>
            <a:endParaRPr lang="zh-CN" altLang="en-US" sz="2400" b="1" dirty="0">
              <a:solidFill>
                <a:srgbClr val="000000"/>
              </a:solidFill>
              <a:latin typeface="Arial" panose="020B0604020202020204" pitchFamily="34" charset="0"/>
              <a:ea typeface="楷体_GB2312" pitchFamily="49" charset="-122"/>
            </a:endParaRPr>
          </a:p>
        </p:txBody>
      </p:sp>
      <p:sp>
        <p:nvSpPr>
          <p:cNvPr id="38927" name="AutoShape 15"/>
          <p:cNvSpPr/>
          <p:nvPr/>
        </p:nvSpPr>
        <p:spPr>
          <a:xfrm>
            <a:off x="6383655" y="5589905"/>
            <a:ext cx="3744595" cy="1007745"/>
          </a:xfrm>
          <a:prstGeom prst="roundRect">
            <a:avLst>
              <a:gd name="adj" fmla="val 16667"/>
            </a:avLst>
          </a:prstGeom>
          <a:noFill/>
          <a:ln w="28575" cap="flat" cmpd="sng">
            <a:solidFill>
              <a:schemeClr val="hlink"/>
            </a:solidFill>
            <a:prstDash val="solid"/>
            <a:round/>
            <a:headEnd type="none" w="med" len="med"/>
            <a:tailEnd type="none" w="med" len="med"/>
          </a:ln>
        </p:spPr>
        <p:txBody>
          <a:bodyPr anchor="t"/>
          <a:p>
            <a:r>
              <a:rPr lang="zh-CN" altLang="en-US" sz="2400" b="1" dirty="0">
                <a:solidFill>
                  <a:srgbClr val="FF0000"/>
                </a:solidFill>
                <a:latin typeface="Arial" panose="020B0604020202020204" pitchFamily="34" charset="0"/>
                <a:ea typeface="楷体_GB2312" pitchFamily="49" charset="-122"/>
              </a:rPr>
              <a:t>二阶行列式的对角线法则并不适用！</a:t>
            </a:r>
            <a:endParaRPr lang="zh-CN" altLang="en-US" sz="2400" b="1" dirty="0">
              <a:solidFill>
                <a:srgbClr val="FF0000"/>
              </a:solidFill>
              <a:latin typeface="Arial" panose="020B0604020202020204" pitchFamily="34" charset="0"/>
              <a:ea typeface="楷体_GB2312" pitchFamily="49" charset="-122"/>
            </a:endParaRPr>
          </a:p>
        </p:txBody>
      </p:sp>
      <p:pic>
        <p:nvPicPr>
          <p:cNvPr id="7169" name="图片 7168" descr="ppt/media/image33.wmf"/>
          <p:cNvPicPr/>
          <p:nvPr/>
        </p:nvPicPr>
        <p:blipFill>
          <a:blip r:embed="rId1"/>
          <a:stretch>
            <a:fillRect/>
          </a:stretch>
        </p:blipFill>
        <p:spPr>
          <a:xfrm>
            <a:off x="3409950" y="3616325"/>
            <a:ext cx="2038350" cy="1563688"/>
          </a:xfrm>
          <a:prstGeom prst="rect">
            <a:avLst/>
          </a:prstGeom>
          <a:noFill/>
          <a:ln w="38100">
            <a:noFill/>
          </a:ln>
        </p:spPr>
      </p:pic>
      <p:pic>
        <p:nvPicPr>
          <p:cNvPr id="7170" name="图片 7169" descr="ppt/media/image34.wmf"/>
          <p:cNvPicPr/>
          <p:nvPr/>
        </p:nvPicPr>
        <p:blipFill>
          <a:blip r:embed="rId2"/>
          <a:stretch>
            <a:fillRect/>
          </a:stretch>
        </p:blipFill>
        <p:spPr>
          <a:xfrm>
            <a:off x="5457825" y="4265613"/>
            <a:ext cx="349250" cy="285750"/>
          </a:xfrm>
          <a:prstGeom prst="rect">
            <a:avLst/>
          </a:prstGeom>
          <a:noFill/>
          <a:ln w="38100">
            <a:noFill/>
          </a:ln>
        </p:spPr>
      </p:pic>
      <p:pic>
        <p:nvPicPr>
          <p:cNvPr id="7171" name="图片 7170" descr="ppt/media/image35.wmf"/>
          <p:cNvPicPr/>
          <p:nvPr/>
        </p:nvPicPr>
        <p:blipFill>
          <a:blip r:embed="rId3"/>
          <a:stretch>
            <a:fillRect/>
          </a:stretch>
        </p:blipFill>
        <p:spPr>
          <a:xfrm>
            <a:off x="5819775" y="4124325"/>
            <a:ext cx="4308475" cy="1008063"/>
          </a:xfrm>
          <a:prstGeom prst="rect">
            <a:avLst/>
          </a:prstGeom>
          <a:noFill/>
          <a:ln w="38100">
            <a:noFill/>
          </a:ln>
        </p:spPr>
      </p:pic>
      <p:pic>
        <p:nvPicPr>
          <p:cNvPr id="7172" name="图片 7171" descr="ppt/media/image36.wmf"/>
          <p:cNvPicPr/>
          <p:nvPr/>
        </p:nvPicPr>
        <p:blipFill>
          <a:blip r:embed="rId4"/>
          <a:stretch>
            <a:fillRect/>
          </a:stretch>
        </p:blipFill>
        <p:spPr>
          <a:xfrm>
            <a:off x="4440238" y="1719263"/>
            <a:ext cx="1928812" cy="1509712"/>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fade">
                                      <p:cBhvr>
                                        <p:cTn id="7" dur="1000"/>
                                        <p:tgtEl>
                                          <p:spTgt spid="38917"/>
                                        </p:tgtEl>
                                      </p:cBhvr>
                                    </p:animEffect>
                                    <p:anim calcmode="lin" valueType="num">
                                      <p:cBhvr>
                                        <p:cTn id="8" dur="1000" fill="hold"/>
                                        <p:tgtEl>
                                          <p:spTgt spid="38917"/>
                                        </p:tgtEl>
                                        <p:attrNameLst>
                                          <p:attrName>ppt_x</p:attrName>
                                        </p:attrNameLst>
                                      </p:cBhvr>
                                      <p:tavLst>
                                        <p:tav tm="0">
                                          <p:val>
                                            <p:strVal val="#ppt_x"/>
                                          </p:val>
                                        </p:tav>
                                        <p:tav tm="100000">
                                          <p:val>
                                            <p:strVal val="#ppt_x"/>
                                          </p:val>
                                        </p:tav>
                                      </p:tavLst>
                                    </p:anim>
                                    <p:anim calcmode="lin" valueType="num">
                                      <p:cBhvr>
                                        <p:cTn id="9" dur="1000" fill="hold"/>
                                        <p:tgtEl>
                                          <p:spTgt spid="389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8918"/>
                                        </p:tgtEl>
                                        <p:attrNameLst>
                                          <p:attrName>style.visibility</p:attrName>
                                        </p:attrNameLst>
                                      </p:cBhvr>
                                      <p:to>
                                        <p:strVal val="visible"/>
                                      </p:to>
                                    </p:set>
                                    <p:animEffect transition="in" filter="wipe(down)">
                                      <p:cBhvr>
                                        <p:cTn id="14" dur="580">
                                          <p:stCondLst>
                                            <p:cond delay="0"/>
                                          </p:stCondLst>
                                        </p:cTn>
                                        <p:tgtEl>
                                          <p:spTgt spid="38918"/>
                                        </p:tgtEl>
                                      </p:cBhvr>
                                    </p:animEffect>
                                    <p:anim calcmode="lin" valueType="num">
                                      <p:cBhvr>
                                        <p:cTn id="15" dur="1822" tmFilter="0,0; 0.1400,0.3600; 0.4300,0.7300; 0.7100,0.9100; 1,1">
                                          <p:stCondLst>
                                            <p:cond delay="0"/>
                                          </p:stCondLst>
                                        </p:cTn>
                                        <p:tgtEl>
                                          <p:spTgt spid="38918"/>
                                        </p:tgtEl>
                                        <p:attrNameLst>
                                          <p:attrName>ppt_x</p:attrName>
                                        </p:attrNameLst>
                                      </p:cBhvr>
                                      <p:tavLst>
                                        <p:tav tm="0">
                                          <p:val>
                                            <p:strVal val="#ppt_x-0.25"/>
                                          </p:val>
                                        </p:tav>
                                        <p:tav tm="100000">
                                          <p:val>
                                            <p:strVal val="#ppt_x"/>
                                          </p:val>
                                        </p:tav>
                                      </p:tavLst>
                                    </p:anim>
                                    <p:anim calcmode="lin" valueType="num">
                                      <p:cBhvr>
                                        <p:cTn id="16" dur="664" tmFilter="0,0; 0.2500,0.0700; 0.5000,0.2000; 0.7500,0.4670; 1,1">
                                          <p:stCondLst>
                                            <p:cond delay="0"/>
                                          </p:stCondLst>
                                        </p:cTn>
                                        <p:tgtEl>
                                          <p:spTgt spid="38918"/>
                                        </p:tgtEl>
                                        <p:attrNameLst>
                                          <p:attrName>ppt_y</p:attrName>
                                        </p:attrNameLst>
                                      </p:cBhvr>
                                      <p:tavLst>
                                        <p:tav tm="0" fmla="#ppt_y-sin(pi*$)/3">
                                          <p:val>
                                            <p:fltVal val="0.5"/>
                                          </p:val>
                                        </p:tav>
                                        <p:tav tm="100000">
                                          <p:val>
                                            <p:fltVal val="1"/>
                                          </p:val>
                                        </p:tav>
                                      </p:tavLst>
                                    </p:anim>
                                    <p:anim calcmode="lin" valueType="num">
                                      <p:cBhvr>
                                        <p:cTn id="17" dur="664" tmFilter="0,0; 0.1250,0.2665; 0.2500,0.4000; 0.3750,0.4650; 0.5000,0.5000; 0.6250,0.5350; 0.7500,0.6000; 0.8750,0.7335; 1,1">
                                          <p:stCondLst>
                                            <p:cond delay="664"/>
                                          </p:stCondLst>
                                        </p:cTn>
                                        <p:tgtEl>
                                          <p:spTgt spid="38918"/>
                                        </p:tgtEl>
                                        <p:attrNameLst>
                                          <p:attrName>ppt_y</p:attrName>
                                        </p:attrNameLst>
                                      </p:cBhvr>
                                      <p:tavLst>
                                        <p:tav tm="0" fmla="#ppt_y-sin(pi*$)/9">
                                          <p:val>
                                            <p:fltVal val="0"/>
                                          </p:val>
                                        </p:tav>
                                        <p:tav tm="100000">
                                          <p:val>
                                            <p:fltVal val="1"/>
                                          </p:val>
                                        </p:tav>
                                      </p:tavLst>
                                    </p:anim>
                                    <p:anim calcmode="lin" valueType="num">
                                      <p:cBhvr>
                                        <p:cTn id="18" dur="332" tmFilter="0,0; 0.1250,0.2665; 0.2500,0.4000; 0.3750,0.4650; 0.5000,0.5000; 0.6250,0.5350; 0.7500,0.6000; 0.8750,0.7335; 1,1">
                                          <p:stCondLst>
                                            <p:cond delay="1324"/>
                                          </p:stCondLst>
                                        </p:cTn>
                                        <p:tgtEl>
                                          <p:spTgt spid="38918"/>
                                        </p:tgtEl>
                                        <p:attrNameLst>
                                          <p:attrName>ppt_y</p:attrName>
                                        </p:attrNameLst>
                                      </p:cBhvr>
                                      <p:tavLst>
                                        <p:tav tm="0" fmla="#ppt_y-sin(pi*$)/27">
                                          <p:val>
                                            <p:fltVal val="0"/>
                                          </p:val>
                                        </p:tav>
                                        <p:tav tm="100000">
                                          <p:val>
                                            <p:fltVal val="1"/>
                                          </p:val>
                                        </p:tav>
                                      </p:tavLst>
                                    </p:anim>
                                    <p:anim calcmode="lin" valueType="num">
                                      <p:cBhvr>
                                        <p:cTn id="19" dur="164" tmFilter="0,0; 0.1250,0.2665; 0.2500,0.4000; 0.3750,0.4650; 0.5000,0.5000; 0.6250,0.5350; 0.7500,0.6000; 0.8750,0.7335; 1,1">
                                          <p:stCondLst>
                                            <p:cond delay="1656"/>
                                          </p:stCondLst>
                                        </p:cTn>
                                        <p:tgtEl>
                                          <p:spTgt spid="38918"/>
                                        </p:tgtEl>
                                        <p:attrNameLst>
                                          <p:attrName>ppt_y</p:attrName>
                                        </p:attrNameLst>
                                      </p:cBhvr>
                                      <p:tavLst>
                                        <p:tav tm="0" fmla="#ppt_y-sin(pi*$)/81">
                                          <p:val>
                                            <p:fltVal val="0"/>
                                          </p:val>
                                        </p:tav>
                                        <p:tav tm="100000">
                                          <p:val>
                                            <p:fltVal val="1"/>
                                          </p:val>
                                        </p:tav>
                                      </p:tavLst>
                                    </p:anim>
                                    <p:animScale>
                                      <p:cBhvr>
                                        <p:cTn id="20" dur="26">
                                          <p:stCondLst>
                                            <p:cond delay="650"/>
                                          </p:stCondLst>
                                        </p:cTn>
                                        <p:tgtEl>
                                          <p:spTgt spid="38918"/>
                                        </p:tgtEl>
                                      </p:cBhvr>
                                      <p:to x="100000" y="60000"/>
                                    </p:animScale>
                                    <p:animScale>
                                      <p:cBhvr>
                                        <p:cTn id="21" dur="166" decel="50000">
                                          <p:stCondLst>
                                            <p:cond delay="676"/>
                                          </p:stCondLst>
                                        </p:cTn>
                                        <p:tgtEl>
                                          <p:spTgt spid="38918"/>
                                        </p:tgtEl>
                                      </p:cBhvr>
                                      <p:to x="100000" y="100000"/>
                                    </p:animScale>
                                    <p:animScale>
                                      <p:cBhvr>
                                        <p:cTn id="22" dur="26">
                                          <p:stCondLst>
                                            <p:cond delay="1312"/>
                                          </p:stCondLst>
                                        </p:cTn>
                                        <p:tgtEl>
                                          <p:spTgt spid="38918"/>
                                        </p:tgtEl>
                                      </p:cBhvr>
                                      <p:to x="100000" y="80000"/>
                                    </p:animScale>
                                    <p:animScale>
                                      <p:cBhvr>
                                        <p:cTn id="23" dur="166" decel="50000">
                                          <p:stCondLst>
                                            <p:cond delay="1338"/>
                                          </p:stCondLst>
                                        </p:cTn>
                                        <p:tgtEl>
                                          <p:spTgt spid="38918"/>
                                        </p:tgtEl>
                                      </p:cBhvr>
                                      <p:to x="100000" y="100000"/>
                                    </p:animScale>
                                    <p:animScale>
                                      <p:cBhvr>
                                        <p:cTn id="24" dur="26">
                                          <p:stCondLst>
                                            <p:cond delay="1642"/>
                                          </p:stCondLst>
                                        </p:cTn>
                                        <p:tgtEl>
                                          <p:spTgt spid="38918"/>
                                        </p:tgtEl>
                                      </p:cBhvr>
                                      <p:to x="100000" y="90000"/>
                                    </p:animScale>
                                    <p:animScale>
                                      <p:cBhvr>
                                        <p:cTn id="25" dur="166" decel="50000">
                                          <p:stCondLst>
                                            <p:cond delay="1668"/>
                                          </p:stCondLst>
                                        </p:cTn>
                                        <p:tgtEl>
                                          <p:spTgt spid="38918"/>
                                        </p:tgtEl>
                                      </p:cBhvr>
                                      <p:to x="100000" y="100000"/>
                                    </p:animScale>
                                    <p:animScale>
                                      <p:cBhvr>
                                        <p:cTn id="26" dur="26">
                                          <p:stCondLst>
                                            <p:cond delay="1808"/>
                                          </p:stCondLst>
                                        </p:cTn>
                                        <p:tgtEl>
                                          <p:spTgt spid="38918"/>
                                        </p:tgtEl>
                                      </p:cBhvr>
                                      <p:to x="100000" y="95000"/>
                                    </p:animScale>
                                    <p:animScale>
                                      <p:cBhvr>
                                        <p:cTn id="27" dur="166" decel="50000">
                                          <p:stCondLst>
                                            <p:cond delay="1834"/>
                                          </p:stCondLst>
                                        </p:cTn>
                                        <p:tgtEl>
                                          <p:spTgt spid="38918"/>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38923"/>
                                        </p:tgtEl>
                                        <p:attrNameLst>
                                          <p:attrName>style.visibility</p:attrName>
                                        </p:attrNameLst>
                                      </p:cBhvr>
                                      <p:to>
                                        <p:strVal val="visible"/>
                                      </p:to>
                                    </p:set>
                                    <p:animEffect transition="in" filter="strips(downRight)">
                                      <p:cBhvr>
                                        <p:cTn id="32" dur="500"/>
                                        <p:tgtEl>
                                          <p:spTgt spid="38923"/>
                                        </p:tgtEl>
                                      </p:cBhvr>
                                    </p:animEffect>
                                  </p:childTnLst>
                                </p:cTn>
                              </p:par>
                            </p:childTnLst>
                          </p:cTn>
                        </p:par>
                        <p:par>
                          <p:cTn id="33" fill="hold">
                            <p:stCondLst>
                              <p:cond delay="500"/>
                            </p:stCondLst>
                            <p:childTnLst>
                              <p:par>
                                <p:cTn id="34" presetID="3" presetClass="entr" presetSubtype="10" fill="hold" grpId="0" nodeType="afterEffect">
                                  <p:stCondLst>
                                    <p:cond delay="0"/>
                                  </p:stCondLst>
                                  <p:childTnLst>
                                    <p:set>
                                      <p:cBhvr>
                                        <p:cTn id="35" dur="1" fill="hold">
                                          <p:stCondLst>
                                            <p:cond delay="0"/>
                                          </p:stCondLst>
                                        </p:cTn>
                                        <p:tgtEl>
                                          <p:spTgt spid="38925"/>
                                        </p:tgtEl>
                                        <p:attrNameLst>
                                          <p:attrName>style.visibility</p:attrName>
                                        </p:attrNameLst>
                                      </p:cBhvr>
                                      <p:to>
                                        <p:strVal val="visible"/>
                                      </p:to>
                                    </p:set>
                                    <p:animEffect transition="in" filter="blinds(horizontal)">
                                      <p:cBhvr>
                                        <p:cTn id="36" dur="500"/>
                                        <p:tgtEl>
                                          <p:spTgt spid="38925"/>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9" fill="hold" nodeType="clickEffect">
                                  <p:stCondLst>
                                    <p:cond delay="0"/>
                                  </p:stCondLst>
                                  <p:childTnLst>
                                    <p:set>
                                      <p:cBhvr>
                                        <p:cTn id="40" dur="1" fill="hold">
                                          <p:stCondLst>
                                            <p:cond delay="0"/>
                                          </p:stCondLst>
                                        </p:cTn>
                                        <p:tgtEl>
                                          <p:spTgt spid="38924"/>
                                        </p:tgtEl>
                                        <p:attrNameLst>
                                          <p:attrName>style.visibility</p:attrName>
                                        </p:attrNameLst>
                                      </p:cBhvr>
                                      <p:to>
                                        <p:strVal val="visible"/>
                                      </p:to>
                                    </p:set>
                                    <p:animEffect transition="in" filter="strips(upLeft))">
                                      <p:cBhvr>
                                        <p:cTn id="41" dur="500"/>
                                        <p:tgtEl>
                                          <p:spTgt spid="38924"/>
                                        </p:tgtEl>
                                      </p:cBhvr>
                                    </p:animEffect>
                                  </p:childTnLst>
                                </p:cTn>
                              </p:par>
                            </p:childTnLst>
                          </p:cTn>
                        </p:par>
                        <p:par>
                          <p:cTn id="42" fill="hold">
                            <p:stCondLst>
                              <p:cond delay="500"/>
                            </p:stCondLst>
                            <p:childTnLst>
                              <p:par>
                                <p:cTn id="43" presetID="12" presetClass="entr" presetSubtype="4" fill="hold" grpId="0" nodeType="afterEffect">
                                  <p:stCondLst>
                                    <p:cond delay="0"/>
                                  </p:stCondLst>
                                  <p:childTnLst>
                                    <p:set>
                                      <p:cBhvr>
                                        <p:cTn id="44" dur="1" fill="hold">
                                          <p:stCondLst>
                                            <p:cond delay="0"/>
                                          </p:stCondLst>
                                        </p:cTn>
                                        <p:tgtEl>
                                          <p:spTgt spid="38926"/>
                                        </p:tgtEl>
                                        <p:attrNameLst>
                                          <p:attrName>style.visibility</p:attrName>
                                        </p:attrNameLst>
                                      </p:cBhvr>
                                      <p:to>
                                        <p:strVal val="visible"/>
                                      </p:to>
                                    </p:set>
                                    <p:animEffect transition="in" filter="stripes(upRight))">
                                      <p:cBhvr>
                                        <p:cTn id="45" dur="500"/>
                                        <p:tgtEl>
                                          <p:spTgt spid="38926"/>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38927"/>
                                        </p:tgtEl>
                                        <p:attrNameLst>
                                          <p:attrName>style.visibility</p:attrName>
                                        </p:attrNameLst>
                                      </p:cBhvr>
                                      <p:to>
                                        <p:strVal val="visible"/>
                                      </p:to>
                                    </p:set>
                                    <p:animEffect transition="in" filter="dissolve">
                                      <p:cBhvr>
                                        <p:cTn id="50" dur="500"/>
                                        <p:tgtEl>
                                          <p:spTgt spid="38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P spid="38918" grpId="0"/>
      <p:bldP spid="38925" grpId="0" animBg="1"/>
      <p:bldP spid="38926" grpId="0" animBg="1"/>
      <p:bldP spid="38927"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21569" name="Text Box 2"/>
          <p:cNvSpPr txBox="1"/>
          <p:nvPr/>
        </p:nvSpPr>
        <p:spPr>
          <a:xfrm>
            <a:off x="1847850" y="871855"/>
            <a:ext cx="3041650" cy="518795"/>
          </a:xfrm>
          <a:prstGeom prst="rect">
            <a:avLst/>
          </a:prstGeom>
          <a:noFill/>
          <a:ln w="9525">
            <a:noFill/>
          </a:ln>
        </p:spPr>
        <p:txBody>
          <a:bodyPr wrap="none" anchor="t"/>
          <a:p>
            <a:r>
              <a:rPr lang="en-US" altLang="zh-CN" sz="2800" b="1" dirty="0">
                <a:solidFill>
                  <a:srgbClr val="000000"/>
                </a:solidFill>
                <a:latin typeface="Times New Roman" panose="02020603050405020304" pitchFamily="18" charset="0"/>
                <a:ea typeface="楷体_GB2312" pitchFamily="49" charset="-122"/>
              </a:rPr>
              <a:t>2. </a:t>
            </a:r>
            <a:r>
              <a:rPr lang="zh-CN" altLang="en-US" sz="2800" b="1" dirty="0">
                <a:solidFill>
                  <a:srgbClr val="000000"/>
                </a:solidFill>
                <a:latin typeface="Times New Roman" panose="02020603050405020304" pitchFamily="18" charset="0"/>
                <a:ea typeface="楷体_GB2312" pitchFamily="49" charset="-122"/>
              </a:rPr>
              <a:t>三阶行列式的计算 </a:t>
            </a:r>
            <a:endParaRPr lang="zh-CN" altLang="en-US" sz="2800" b="1" dirty="0">
              <a:solidFill>
                <a:srgbClr val="000000"/>
              </a:solidFill>
              <a:latin typeface="Times New Roman" panose="02020603050405020304" pitchFamily="18" charset="0"/>
              <a:ea typeface="楷体_GB2312" pitchFamily="49" charset="-122"/>
            </a:endParaRPr>
          </a:p>
        </p:txBody>
      </p:sp>
      <p:sp>
        <p:nvSpPr>
          <p:cNvPr id="39939" name="Text Box 3"/>
          <p:cNvSpPr txBox="1"/>
          <p:nvPr/>
        </p:nvSpPr>
        <p:spPr>
          <a:xfrm>
            <a:off x="5215255" y="894080"/>
            <a:ext cx="2680970" cy="518795"/>
          </a:xfrm>
          <a:prstGeom prst="rect">
            <a:avLst/>
          </a:prstGeom>
          <a:noFill/>
          <a:ln w="9525">
            <a:noFill/>
          </a:ln>
        </p:spPr>
        <p:txBody>
          <a:bodyPr wrap="none" anchor="t"/>
          <a:p>
            <a:r>
              <a:rPr lang="en-US" altLang="zh-CN" sz="2800" b="1" dirty="0">
                <a:solidFill>
                  <a:srgbClr val="000000"/>
                </a:solidFill>
                <a:latin typeface="Times New Roman" panose="02020603050405020304" pitchFamily="18" charset="0"/>
                <a:ea typeface="楷体_GB2312" pitchFamily="49" charset="-122"/>
              </a:rPr>
              <a:t>——</a:t>
            </a:r>
            <a:r>
              <a:rPr lang="zh-CN" altLang="en-US" sz="2800" b="1" dirty="0">
                <a:solidFill>
                  <a:srgbClr val="FF0000"/>
                </a:solidFill>
                <a:latin typeface="楷体_GB2312" pitchFamily="49" charset="-122"/>
                <a:ea typeface="楷体_GB2312" pitchFamily="49" charset="-122"/>
              </a:rPr>
              <a:t>对角线法则</a:t>
            </a:r>
            <a:r>
              <a:rPr lang="en-US" altLang="zh-CN" sz="2800" b="1" dirty="0">
                <a:solidFill>
                  <a:srgbClr val="FF0000"/>
                </a:solidFill>
                <a:latin typeface="楷体_GB2312" pitchFamily="49" charset="-122"/>
                <a:ea typeface="楷体_GB2312" pitchFamily="49" charset="-122"/>
              </a:rPr>
              <a:t>/</a:t>
            </a:r>
            <a:r>
              <a:rPr lang="zh-CN" altLang="en-US" sz="2800" b="1" dirty="0">
                <a:solidFill>
                  <a:srgbClr val="FF0000"/>
                </a:solidFill>
                <a:latin typeface="楷体_GB2312" pitchFamily="49" charset="-122"/>
                <a:ea typeface="楷体_GB2312" pitchFamily="49" charset="-122"/>
              </a:rPr>
              <a:t>三角形法则 </a:t>
            </a:r>
            <a:endParaRPr lang="zh-CN" altLang="en-US" sz="2800" b="1" dirty="0">
              <a:solidFill>
                <a:srgbClr val="000000"/>
              </a:solidFill>
              <a:latin typeface="Times New Roman" panose="02020603050405020304" pitchFamily="18" charset="0"/>
              <a:ea typeface="楷体_GB2312" pitchFamily="49" charset="-122"/>
            </a:endParaRPr>
          </a:p>
        </p:txBody>
      </p:sp>
      <p:sp>
        <p:nvSpPr>
          <p:cNvPr id="39941" name="Line 5"/>
          <p:cNvSpPr/>
          <p:nvPr/>
        </p:nvSpPr>
        <p:spPr>
          <a:xfrm>
            <a:off x="3384550" y="1993900"/>
            <a:ext cx="1219200" cy="965200"/>
          </a:xfrm>
          <a:prstGeom prst="line">
            <a:avLst/>
          </a:prstGeom>
          <a:ln w="28575" cap="flat" cmpd="sng">
            <a:solidFill>
              <a:srgbClr val="FF0000"/>
            </a:solidFill>
            <a:prstDash val="solid"/>
            <a:round/>
            <a:headEnd type="none" w="med" len="med"/>
            <a:tailEnd type="none" w="med" len="med"/>
          </a:ln>
        </p:spPr>
      </p:sp>
      <p:sp>
        <p:nvSpPr>
          <p:cNvPr id="39942" name="Line 6"/>
          <p:cNvSpPr/>
          <p:nvPr/>
        </p:nvSpPr>
        <p:spPr>
          <a:xfrm flipV="1">
            <a:off x="3308350" y="2006600"/>
            <a:ext cx="1219200" cy="965200"/>
          </a:xfrm>
          <a:prstGeom prst="line">
            <a:avLst/>
          </a:prstGeom>
          <a:ln w="28575" cap="flat" cmpd="sng">
            <a:solidFill>
              <a:srgbClr val="3333FF"/>
            </a:solidFill>
            <a:prstDash val="dash"/>
            <a:round/>
            <a:headEnd type="none" w="med" len="med"/>
            <a:tailEnd type="none" w="med" len="med"/>
          </a:ln>
        </p:spPr>
      </p:sp>
      <p:grpSp>
        <p:nvGrpSpPr>
          <p:cNvPr id="2" name="Group 7"/>
          <p:cNvGrpSpPr/>
          <p:nvPr/>
        </p:nvGrpSpPr>
        <p:grpSpPr>
          <a:xfrm>
            <a:off x="3232150" y="1828800"/>
            <a:ext cx="2819400" cy="1997075"/>
            <a:chOff x="3232150" y="1828800"/>
            <a:chExt cx="2819400" cy="1997075"/>
          </a:xfrm>
        </p:grpSpPr>
        <p:grpSp>
          <p:nvGrpSpPr>
            <p:cNvPr id="621575" name="Group 8"/>
            <p:cNvGrpSpPr/>
            <p:nvPr/>
          </p:nvGrpSpPr>
          <p:grpSpPr>
            <a:xfrm>
              <a:off x="4679950" y="1828800"/>
              <a:ext cx="1371600" cy="1981200"/>
              <a:chOff x="4679950" y="1828800"/>
              <a:chExt cx="1371600" cy="1981200"/>
            </a:xfrm>
          </p:grpSpPr>
          <p:sp>
            <p:nvSpPr>
              <p:cNvPr id="621576" name="Line 9"/>
              <p:cNvSpPr/>
              <p:nvPr/>
            </p:nvSpPr>
            <p:spPr>
              <a:xfrm>
                <a:off x="4679950" y="1828800"/>
                <a:ext cx="1371600" cy="1143000"/>
              </a:xfrm>
              <a:prstGeom prst="line">
                <a:avLst/>
              </a:prstGeom>
              <a:ln w="28575" cap="flat" cmpd="sng">
                <a:solidFill>
                  <a:srgbClr val="FF0000"/>
                </a:solidFill>
                <a:prstDash val="solid"/>
                <a:round/>
                <a:headEnd type="none" w="med" len="med"/>
                <a:tailEnd type="none" w="med" len="med"/>
              </a:ln>
            </p:spPr>
          </p:sp>
          <p:sp>
            <p:nvSpPr>
              <p:cNvPr id="621577" name="Line 10"/>
              <p:cNvSpPr/>
              <p:nvPr/>
            </p:nvSpPr>
            <p:spPr>
              <a:xfrm flipV="1">
                <a:off x="4984750" y="2965450"/>
                <a:ext cx="1066800" cy="844550"/>
              </a:xfrm>
              <a:prstGeom prst="line">
                <a:avLst/>
              </a:prstGeom>
              <a:ln w="28575" cap="flat" cmpd="sng">
                <a:solidFill>
                  <a:srgbClr val="FF0000"/>
                </a:solidFill>
                <a:prstDash val="solid"/>
                <a:round/>
                <a:headEnd type="none" w="med" len="med"/>
                <a:tailEnd type="none" w="med" len="med"/>
              </a:ln>
            </p:spPr>
          </p:sp>
        </p:grpSp>
        <p:sp>
          <p:nvSpPr>
            <p:cNvPr id="621578" name="Line 11"/>
            <p:cNvSpPr/>
            <p:nvPr/>
          </p:nvSpPr>
          <p:spPr>
            <a:xfrm>
              <a:off x="3232150" y="2438400"/>
              <a:ext cx="1752600" cy="1387475"/>
            </a:xfrm>
            <a:prstGeom prst="line">
              <a:avLst/>
            </a:prstGeom>
            <a:ln w="28575" cap="flat" cmpd="sng">
              <a:solidFill>
                <a:srgbClr val="FF0000"/>
              </a:solidFill>
              <a:prstDash val="solid"/>
              <a:round/>
              <a:headEnd type="none" w="med" len="med"/>
              <a:tailEnd type="none" w="med" len="med"/>
            </a:ln>
          </p:spPr>
        </p:sp>
      </p:grpSp>
      <p:grpSp>
        <p:nvGrpSpPr>
          <p:cNvPr id="4" name="Group 12"/>
          <p:cNvGrpSpPr/>
          <p:nvPr/>
        </p:nvGrpSpPr>
        <p:grpSpPr>
          <a:xfrm>
            <a:off x="1631950" y="1862455"/>
            <a:ext cx="3048000" cy="2176145"/>
            <a:chOff x="1631950" y="1862455"/>
            <a:chExt cx="3048000" cy="2176145"/>
          </a:xfrm>
        </p:grpSpPr>
        <p:sp>
          <p:nvSpPr>
            <p:cNvPr id="621580" name="Line 13"/>
            <p:cNvSpPr/>
            <p:nvPr/>
          </p:nvSpPr>
          <p:spPr>
            <a:xfrm flipV="1">
              <a:off x="2851150" y="2590800"/>
              <a:ext cx="1828800" cy="1447800"/>
            </a:xfrm>
            <a:prstGeom prst="line">
              <a:avLst/>
            </a:prstGeom>
            <a:ln w="28575" cap="flat" cmpd="sng">
              <a:solidFill>
                <a:srgbClr val="3333FF"/>
              </a:solidFill>
              <a:prstDash val="dash"/>
              <a:round/>
              <a:headEnd type="none" w="med" len="med"/>
              <a:tailEnd type="none" w="med" len="med"/>
            </a:ln>
          </p:spPr>
        </p:sp>
        <p:sp>
          <p:nvSpPr>
            <p:cNvPr id="621581" name="Line 14"/>
            <p:cNvSpPr/>
            <p:nvPr/>
          </p:nvSpPr>
          <p:spPr>
            <a:xfrm flipV="1">
              <a:off x="1708150" y="1862455"/>
              <a:ext cx="1461770" cy="1156970"/>
            </a:xfrm>
            <a:prstGeom prst="line">
              <a:avLst/>
            </a:prstGeom>
            <a:ln w="28575" cap="flat" cmpd="sng">
              <a:solidFill>
                <a:srgbClr val="3333FF"/>
              </a:solidFill>
              <a:prstDash val="dash"/>
              <a:round/>
              <a:headEnd type="none" w="med" len="med"/>
              <a:tailEnd type="none" w="med" len="med"/>
            </a:ln>
          </p:spPr>
        </p:sp>
        <p:sp>
          <p:nvSpPr>
            <p:cNvPr id="621582" name="Line 15"/>
            <p:cNvSpPr/>
            <p:nvPr/>
          </p:nvSpPr>
          <p:spPr>
            <a:xfrm>
              <a:off x="1631950" y="3048000"/>
              <a:ext cx="1219200" cy="965200"/>
            </a:xfrm>
            <a:prstGeom prst="line">
              <a:avLst/>
            </a:prstGeom>
            <a:ln w="28575" cap="flat" cmpd="sng">
              <a:solidFill>
                <a:srgbClr val="3333FF"/>
              </a:solidFill>
              <a:prstDash val="dash"/>
              <a:round/>
              <a:headEnd type="none" w="med" len="med"/>
              <a:tailEnd type="none" w="med" len="med"/>
            </a:ln>
          </p:spPr>
        </p:sp>
      </p:grpSp>
      <p:grpSp>
        <p:nvGrpSpPr>
          <p:cNvPr id="5" name="Group 16"/>
          <p:cNvGrpSpPr/>
          <p:nvPr/>
        </p:nvGrpSpPr>
        <p:grpSpPr>
          <a:xfrm>
            <a:off x="2393950" y="1786255"/>
            <a:ext cx="2286000" cy="2176145"/>
            <a:chOff x="2393950" y="1786255"/>
            <a:chExt cx="2286000" cy="2176145"/>
          </a:xfrm>
        </p:grpSpPr>
        <p:sp>
          <p:nvSpPr>
            <p:cNvPr id="621584" name="Line 17"/>
            <p:cNvSpPr/>
            <p:nvPr/>
          </p:nvSpPr>
          <p:spPr>
            <a:xfrm flipV="1">
              <a:off x="3613150" y="3117850"/>
              <a:ext cx="1066800" cy="844550"/>
            </a:xfrm>
            <a:prstGeom prst="line">
              <a:avLst/>
            </a:prstGeom>
            <a:ln w="28575" cap="flat" cmpd="sng">
              <a:solidFill>
                <a:srgbClr val="3333FF"/>
              </a:solidFill>
              <a:prstDash val="dash"/>
              <a:round/>
              <a:headEnd type="none" w="med" len="med"/>
              <a:tailEnd type="none" w="med" len="med"/>
            </a:ln>
          </p:spPr>
        </p:sp>
        <p:sp>
          <p:nvSpPr>
            <p:cNvPr id="621585" name="Line 18"/>
            <p:cNvSpPr/>
            <p:nvPr/>
          </p:nvSpPr>
          <p:spPr>
            <a:xfrm flipV="1">
              <a:off x="2470150" y="1786255"/>
              <a:ext cx="1461770" cy="1156970"/>
            </a:xfrm>
            <a:prstGeom prst="line">
              <a:avLst/>
            </a:prstGeom>
            <a:ln w="28575" cap="flat" cmpd="sng">
              <a:solidFill>
                <a:srgbClr val="3333FF"/>
              </a:solidFill>
              <a:prstDash val="dash"/>
              <a:round/>
              <a:headEnd type="none" w="med" len="med"/>
              <a:tailEnd type="none" w="med" len="med"/>
            </a:ln>
          </p:spPr>
        </p:sp>
        <p:sp>
          <p:nvSpPr>
            <p:cNvPr id="621586" name="Line 19"/>
            <p:cNvSpPr/>
            <p:nvPr/>
          </p:nvSpPr>
          <p:spPr>
            <a:xfrm>
              <a:off x="2393950" y="2971800"/>
              <a:ext cx="1219200" cy="965200"/>
            </a:xfrm>
            <a:prstGeom prst="line">
              <a:avLst/>
            </a:prstGeom>
            <a:ln w="28575" cap="flat" cmpd="sng">
              <a:solidFill>
                <a:srgbClr val="3333FF"/>
              </a:solidFill>
              <a:prstDash val="dash"/>
              <a:round/>
              <a:headEnd type="none" w="med" len="med"/>
              <a:tailEnd type="none" w="med" len="med"/>
            </a:ln>
          </p:spPr>
        </p:sp>
      </p:grpSp>
      <p:grpSp>
        <p:nvGrpSpPr>
          <p:cNvPr id="6" name="Group 21"/>
          <p:cNvGrpSpPr/>
          <p:nvPr/>
        </p:nvGrpSpPr>
        <p:grpSpPr>
          <a:xfrm>
            <a:off x="3232150" y="1857375"/>
            <a:ext cx="2133600" cy="2008505"/>
            <a:chOff x="3232150" y="1857375"/>
            <a:chExt cx="2133600" cy="2008505"/>
          </a:xfrm>
        </p:grpSpPr>
        <p:sp>
          <p:nvSpPr>
            <p:cNvPr id="621589" name="Line 22"/>
            <p:cNvSpPr/>
            <p:nvPr/>
          </p:nvSpPr>
          <p:spPr>
            <a:xfrm>
              <a:off x="3232150" y="3020695"/>
              <a:ext cx="1066800" cy="844550"/>
            </a:xfrm>
            <a:prstGeom prst="line">
              <a:avLst/>
            </a:prstGeom>
            <a:ln w="28575" cap="flat" cmpd="sng">
              <a:solidFill>
                <a:srgbClr val="FF0000"/>
              </a:solidFill>
              <a:prstDash val="solid"/>
              <a:round/>
              <a:headEnd type="none" w="med" len="med"/>
              <a:tailEnd type="none" w="med" len="med"/>
            </a:ln>
          </p:spPr>
        </p:sp>
        <p:grpSp>
          <p:nvGrpSpPr>
            <p:cNvPr id="621590" name="Group 23"/>
            <p:cNvGrpSpPr/>
            <p:nvPr/>
          </p:nvGrpSpPr>
          <p:grpSpPr>
            <a:xfrm>
              <a:off x="3979545" y="1857375"/>
              <a:ext cx="1385570" cy="1981200"/>
              <a:chOff x="3979545" y="1857375"/>
              <a:chExt cx="1385570" cy="1981200"/>
            </a:xfrm>
          </p:grpSpPr>
          <p:sp>
            <p:nvSpPr>
              <p:cNvPr id="621591" name="Line 24"/>
              <p:cNvSpPr/>
              <p:nvPr/>
            </p:nvSpPr>
            <p:spPr>
              <a:xfrm>
                <a:off x="3979545" y="1857375"/>
                <a:ext cx="1385570" cy="1114425"/>
              </a:xfrm>
              <a:prstGeom prst="line">
                <a:avLst/>
              </a:prstGeom>
              <a:ln w="28575" cap="flat" cmpd="sng">
                <a:solidFill>
                  <a:srgbClr val="FF0000"/>
                </a:solidFill>
                <a:prstDash val="solid"/>
                <a:round/>
                <a:headEnd type="none" w="med" len="med"/>
                <a:tailEnd type="none" w="med" len="med"/>
              </a:ln>
            </p:spPr>
          </p:sp>
          <p:sp>
            <p:nvSpPr>
              <p:cNvPr id="621592" name="Line 25"/>
              <p:cNvSpPr/>
              <p:nvPr/>
            </p:nvSpPr>
            <p:spPr>
              <a:xfrm flipV="1">
                <a:off x="4298950" y="2971800"/>
                <a:ext cx="1066800" cy="866775"/>
              </a:xfrm>
              <a:prstGeom prst="line">
                <a:avLst/>
              </a:prstGeom>
              <a:ln w="28575" cap="flat" cmpd="sng">
                <a:solidFill>
                  <a:srgbClr val="FF0000"/>
                </a:solidFill>
                <a:prstDash val="solid"/>
                <a:round/>
                <a:headEnd type="none" w="med" len="med"/>
                <a:tailEnd type="none" w="med" len="med"/>
              </a:ln>
            </p:spPr>
          </p:sp>
        </p:grpSp>
      </p:grpSp>
      <p:sp>
        <p:nvSpPr>
          <p:cNvPr id="39967" name="Text Box 31"/>
          <p:cNvSpPr txBox="1"/>
          <p:nvPr/>
        </p:nvSpPr>
        <p:spPr>
          <a:xfrm>
            <a:off x="1847850" y="5466080"/>
            <a:ext cx="6611620" cy="460375"/>
          </a:xfrm>
          <a:prstGeom prst="rect">
            <a:avLst/>
          </a:prstGeom>
          <a:noFill/>
          <a:ln w="9525">
            <a:noFill/>
          </a:ln>
        </p:spPr>
        <p:txBody>
          <a:bodyPr wrap="none" anchor="t">
            <a:spAutoFit/>
          </a:bodyPr>
          <a:p>
            <a:r>
              <a:rPr lang="zh-CN" altLang="en-US" sz="2400" b="1" dirty="0">
                <a:solidFill>
                  <a:srgbClr val="FF0000"/>
                </a:solidFill>
                <a:latin typeface="楷体_GB2312" pitchFamily="49" charset="-122"/>
                <a:ea typeface="楷体_GB2312" pitchFamily="49" charset="-122"/>
              </a:rPr>
              <a:t>注意：</a:t>
            </a:r>
            <a:r>
              <a:rPr lang="zh-CN" altLang="en-US" sz="2400" b="1" dirty="0">
                <a:solidFill>
                  <a:srgbClr val="000000"/>
                </a:solidFill>
                <a:latin typeface="楷体_GB2312" pitchFamily="49" charset="-122"/>
                <a:ea typeface="楷体_GB2312" pitchFamily="49" charset="-122"/>
              </a:rPr>
              <a:t>对角线法则只适用于二阶与三阶行列式</a:t>
            </a:r>
            <a:r>
              <a:rPr lang="en-US" altLang="zh-CN" sz="2400" b="1" dirty="0">
                <a:solidFill>
                  <a:srgbClr val="000000"/>
                </a:solidFill>
                <a:latin typeface="楷体_GB2312" pitchFamily="49" charset="-122"/>
                <a:ea typeface="楷体_GB2312" pitchFamily="49" charset="-122"/>
              </a:rPr>
              <a:t>. </a:t>
            </a:r>
            <a:endParaRPr lang="en-US" altLang="zh-CN" sz="2400" b="1" dirty="0">
              <a:solidFill>
                <a:srgbClr val="000000"/>
              </a:solidFill>
              <a:latin typeface="楷体_GB2312" pitchFamily="49" charset="-122"/>
              <a:ea typeface="楷体_GB2312" pitchFamily="49" charset="-122"/>
            </a:endParaRPr>
          </a:p>
        </p:txBody>
      </p:sp>
      <p:sp>
        <p:nvSpPr>
          <p:cNvPr id="39968" name="Text Box 32"/>
          <p:cNvSpPr txBox="1"/>
          <p:nvPr/>
        </p:nvSpPr>
        <p:spPr>
          <a:xfrm>
            <a:off x="5735955" y="3068955"/>
            <a:ext cx="4681220" cy="864870"/>
          </a:xfrm>
          <a:prstGeom prst="rect">
            <a:avLst/>
          </a:prstGeom>
          <a:noFill/>
          <a:ln w="9525">
            <a:noFill/>
          </a:ln>
        </p:spPr>
        <p:txBody>
          <a:bodyPr wrap="none" anchor="t"/>
          <a:p>
            <a:r>
              <a:rPr lang="zh-CN" altLang="en-US" sz="2400" b="1" dirty="0">
                <a:solidFill>
                  <a:srgbClr val="FF0000"/>
                </a:solidFill>
                <a:latin typeface="楷体_GB2312" pitchFamily="49" charset="-122"/>
                <a:ea typeface="楷体_GB2312" pitchFamily="49" charset="-122"/>
              </a:rPr>
              <a:t>实线上的三个元素的乘积冠正号， </a:t>
            </a:r>
            <a:endParaRPr lang="zh-CN" altLang="en-US" sz="2400" b="1" dirty="0">
              <a:solidFill>
                <a:srgbClr val="FF0000"/>
              </a:solidFill>
              <a:latin typeface="楷体_GB2312" pitchFamily="49" charset="-122"/>
              <a:ea typeface="楷体_GB2312" pitchFamily="49" charset="-122"/>
            </a:endParaRPr>
          </a:p>
          <a:p>
            <a:pPr>
              <a:lnSpc>
                <a:spcPct val="120000"/>
              </a:lnSpc>
            </a:pPr>
            <a:r>
              <a:rPr lang="zh-CN" altLang="en-US" sz="2400" b="1" dirty="0">
                <a:solidFill>
                  <a:srgbClr val="0000FF"/>
                </a:solidFill>
                <a:latin typeface="楷体_GB2312" pitchFamily="49" charset="-122"/>
                <a:ea typeface="楷体_GB2312" pitchFamily="49" charset="-122"/>
              </a:rPr>
              <a:t>虚线上的三个元素的乘积冠负号</a:t>
            </a:r>
            <a:r>
              <a:rPr lang="en-US" altLang="zh-CN" sz="2400" b="1" dirty="0">
                <a:solidFill>
                  <a:srgbClr val="0000FF"/>
                </a:solidFill>
                <a:latin typeface="楷体_GB2312" pitchFamily="49" charset="-122"/>
                <a:ea typeface="楷体_GB2312" pitchFamily="49" charset="-122"/>
              </a:rPr>
              <a:t>.</a:t>
            </a:r>
            <a:endParaRPr lang="en-US" altLang="zh-CN" sz="2400" b="1" dirty="0">
              <a:solidFill>
                <a:srgbClr val="0000FF"/>
              </a:solidFill>
              <a:latin typeface="楷体_GB2312" pitchFamily="49" charset="-122"/>
              <a:ea typeface="楷体_GB2312" pitchFamily="49" charset="-122"/>
            </a:endParaRPr>
          </a:p>
        </p:txBody>
      </p:sp>
      <p:pic>
        <p:nvPicPr>
          <p:cNvPr id="8193" name="图片 8192" descr="ppt/media/image37.wmf"/>
          <p:cNvPicPr/>
          <p:nvPr/>
        </p:nvPicPr>
        <p:blipFill>
          <a:blip r:embed="rId1"/>
          <a:stretch>
            <a:fillRect/>
          </a:stretch>
        </p:blipFill>
        <p:spPr>
          <a:xfrm>
            <a:off x="2165350" y="1557338"/>
            <a:ext cx="3016250" cy="1778000"/>
          </a:xfrm>
          <a:prstGeom prst="rect">
            <a:avLst/>
          </a:prstGeom>
          <a:noFill/>
          <a:ln w="38100">
            <a:noFill/>
          </a:ln>
        </p:spPr>
      </p:pic>
      <p:pic>
        <p:nvPicPr>
          <p:cNvPr id="8194" name="图片 8193" descr="ppt/media/image38.wmf"/>
          <p:cNvPicPr/>
          <p:nvPr/>
        </p:nvPicPr>
        <p:blipFill>
          <a:blip r:embed="rId2"/>
          <a:stretch>
            <a:fillRect/>
          </a:stretch>
        </p:blipFill>
        <p:spPr>
          <a:xfrm>
            <a:off x="5786438" y="4079875"/>
            <a:ext cx="1622425" cy="573088"/>
          </a:xfrm>
          <a:prstGeom prst="rect">
            <a:avLst/>
          </a:prstGeom>
          <a:noFill/>
          <a:ln w="38100">
            <a:noFill/>
          </a:ln>
        </p:spPr>
      </p:pic>
      <p:pic>
        <p:nvPicPr>
          <p:cNvPr id="8195" name="图片 8194" descr="ppt/media/image39.wmf"/>
          <p:cNvPicPr/>
          <p:nvPr/>
        </p:nvPicPr>
        <p:blipFill>
          <a:blip r:embed="rId3"/>
          <a:stretch>
            <a:fillRect/>
          </a:stretch>
        </p:blipFill>
        <p:spPr>
          <a:xfrm>
            <a:off x="2549525" y="4076700"/>
            <a:ext cx="1684338" cy="571500"/>
          </a:xfrm>
          <a:prstGeom prst="rect">
            <a:avLst/>
          </a:prstGeom>
          <a:noFill/>
          <a:ln w="38100">
            <a:noFill/>
          </a:ln>
        </p:spPr>
      </p:pic>
      <p:pic>
        <p:nvPicPr>
          <p:cNvPr id="8196" name="图片 8195" descr="ppt/media/image40.wmf"/>
          <p:cNvPicPr/>
          <p:nvPr/>
        </p:nvPicPr>
        <p:blipFill>
          <a:blip r:embed="rId4"/>
          <a:stretch>
            <a:fillRect/>
          </a:stretch>
        </p:blipFill>
        <p:spPr>
          <a:xfrm>
            <a:off x="4197350" y="4079875"/>
            <a:ext cx="1622425" cy="573088"/>
          </a:xfrm>
          <a:prstGeom prst="rect">
            <a:avLst/>
          </a:prstGeom>
          <a:noFill/>
          <a:ln w="38100">
            <a:noFill/>
          </a:ln>
        </p:spPr>
      </p:pic>
      <p:pic>
        <p:nvPicPr>
          <p:cNvPr id="8197" name="图片 8196" descr="ppt/media/image41.wmf"/>
          <p:cNvPicPr/>
          <p:nvPr/>
        </p:nvPicPr>
        <p:blipFill>
          <a:blip r:embed="rId5"/>
          <a:stretch>
            <a:fillRect/>
          </a:stretch>
        </p:blipFill>
        <p:spPr>
          <a:xfrm>
            <a:off x="2693988" y="4651375"/>
            <a:ext cx="1620837" cy="571500"/>
          </a:xfrm>
          <a:prstGeom prst="rect">
            <a:avLst/>
          </a:prstGeom>
          <a:noFill/>
          <a:ln w="38100">
            <a:noFill/>
          </a:ln>
        </p:spPr>
      </p:pic>
      <p:pic>
        <p:nvPicPr>
          <p:cNvPr id="8198" name="图片 8197" descr="ppt/media/image42.wmf"/>
          <p:cNvPicPr/>
          <p:nvPr/>
        </p:nvPicPr>
        <p:blipFill>
          <a:blip r:embed="rId6"/>
          <a:stretch>
            <a:fillRect/>
          </a:stretch>
        </p:blipFill>
        <p:spPr>
          <a:xfrm>
            <a:off x="4197350" y="4651375"/>
            <a:ext cx="1620838" cy="573088"/>
          </a:xfrm>
          <a:prstGeom prst="rect">
            <a:avLst/>
          </a:prstGeom>
          <a:noFill/>
          <a:ln w="38100">
            <a:noFill/>
          </a:ln>
        </p:spPr>
      </p:pic>
      <p:pic>
        <p:nvPicPr>
          <p:cNvPr id="8199" name="图片 8198" descr="ppt/media/image43.wmf"/>
          <p:cNvPicPr/>
          <p:nvPr/>
        </p:nvPicPr>
        <p:blipFill>
          <a:blip r:embed="rId7"/>
          <a:stretch>
            <a:fillRect/>
          </a:stretch>
        </p:blipFill>
        <p:spPr>
          <a:xfrm>
            <a:off x="5802313" y="4651375"/>
            <a:ext cx="1620837" cy="5715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strips(downRight)">
                                      <p:cBhvr>
                                        <p:cTn id="7" dur="500"/>
                                        <p:tgtEl>
                                          <p:spTgt spid="3994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trips(downRigh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nodeType="clickEffect">
                                  <p:stCondLst>
                                    <p:cond delay="0"/>
                                  </p:stCondLst>
                                  <p:childTnLst>
                                    <p:set>
                                      <p:cBhvr>
                                        <p:cTn id="21" dur="1" fill="hold">
                                          <p:stCondLst>
                                            <p:cond delay="0"/>
                                          </p:stCondLst>
                                        </p:cTn>
                                        <p:tgtEl>
                                          <p:spTgt spid="39942"/>
                                        </p:tgtEl>
                                        <p:attrNameLst>
                                          <p:attrName>style.visibility</p:attrName>
                                        </p:attrNameLst>
                                      </p:cBhvr>
                                      <p:to>
                                        <p:strVal val="visible"/>
                                      </p:to>
                                    </p:set>
                                    <p:animEffect transition="in" filter="strips(upLeft))">
                                      <p:cBhvr>
                                        <p:cTn id="22" dur="500"/>
                                        <p:tgtEl>
                                          <p:spTgt spid="3994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9"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up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9"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upLeft))">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9968"/>
                                        </p:tgtEl>
                                        <p:attrNameLst>
                                          <p:attrName>style.visibility</p:attrName>
                                        </p:attrNameLst>
                                      </p:cBhvr>
                                      <p:to>
                                        <p:strVal val="visible"/>
                                      </p:to>
                                    </p:set>
                                    <p:anim calcmode="lin" valueType="num">
                                      <p:cBhvr>
                                        <p:cTn id="37" dur="500" fill="hold"/>
                                        <p:tgtEl>
                                          <p:spTgt spid="39968"/>
                                        </p:tgtEl>
                                        <p:attrNameLst>
                                          <p:attrName>ppt_w</p:attrName>
                                        </p:attrNameLst>
                                      </p:cBhvr>
                                      <p:tavLst>
                                        <p:tav tm="0">
                                          <p:val>
                                            <p:fltVal val="0"/>
                                          </p:val>
                                        </p:tav>
                                        <p:tav tm="100000">
                                          <p:val>
                                            <p:strVal val="#ppt_w"/>
                                          </p:val>
                                        </p:tav>
                                      </p:tavLst>
                                    </p:anim>
                                    <p:anim calcmode="lin" valueType="num">
                                      <p:cBhvr>
                                        <p:cTn id="38" dur="500" fill="hold"/>
                                        <p:tgtEl>
                                          <p:spTgt spid="39968"/>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35" presetClass="emph" presetSubtype="0" repeatCount="3000" fill="hold" nodeType="clickEffect">
                                  <p:stCondLst>
                                    <p:cond delay="0"/>
                                  </p:stCondLst>
                                  <p:childTnLst>
                                    <p:anim calcmode="discrete" valueType="str">
                                      <p:cBhvr>
                                        <p:cTn id="42" dur="1000" fill="hold"/>
                                        <p:tgtEl>
                                          <p:spTgt spid="39941"/>
                                        </p:tgtEl>
                                        <p:attrNameLst>
                                          <p:attrName>style.visibility</p:attrName>
                                        </p:attrNameLst>
                                      </p:cBhvr>
                                      <p:tavLst>
                                        <p:tav tm="0">
                                          <p:val>
                                            <p:strVal val="hidden"/>
                                          </p:val>
                                        </p:tav>
                                        <p:tav tm="50000">
                                          <p:val>
                                            <p:strVal val="visible"/>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mph" presetSubtype="0" repeatCount="3000" fill="hold" nodeType="clickEffect">
                                  <p:stCondLst>
                                    <p:cond delay="0"/>
                                  </p:stCondLst>
                                  <p:childTnLst>
                                    <p:anim calcmode="discrete" valueType="str">
                                      <p:cBhvr>
                                        <p:cTn id="46"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par>
                    <p:cTn id="47" fill="hold">
                      <p:stCondLst>
                        <p:cond delay="indefinite"/>
                      </p:stCondLst>
                      <p:childTnLst>
                        <p:par>
                          <p:cTn id="48" fill="hold">
                            <p:stCondLst>
                              <p:cond delay="0"/>
                            </p:stCondLst>
                            <p:childTnLst>
                              <p:par>
                                <p:cTn id="49" presetID="35" presetClass="emph" presetSubtype="0" repeatCount="3000" fill="hold" nodeType="clickEffect">
                                  <p:stCondLst>
                                    <p:cond delay="0"/>
                                  </p:stCondLst>
                                  <p:childTnLst>
                                    <p:anim calcmode="discrete" valueType="str">
                                      <p:cBhvr>
                                        <p:cTn id="50" dur="1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par>
                    <p:cTn id="51" fill="hold">
                      <p:stCondLst>
                        <p:cond delay="indefinite"/>
                      </p:stCondLst>
                      <p:childTnLst>
                        <p:par>
                          <p:cTn id="52" fill="hold">
                            <p:stCondLst>
                              <p:cond delay="0"/>
                            </p:stCondLst>
                            <p:childTnLst>
                              <p:par>
                                <p:cTn id="53" presetID="35" presetClass="emph" presetSubtype="0" repeatCount="3000" fill="hold" nodeType="clickEffect">
                                  <p:stCondLst>
                                    <p:cond delay="0"/>
                                  </p:stCondLst>
                                  <p:childTnLst>
                                    <p:anim calcmode="discrete" valueType="str">
                                      <p:cBhvr>
                                        <p:cTn id="54" dur="1000" fill="hold"/>
                                        <p:tgtEl>
                                          <p:spTgt spid="39942"/>
                                        </p:tgtEl>
                                        <p:attrNameLst>
                                          <p:attrName>style.visibility</p:attrName>
                                        </p:attrNameLst>
                                      </p:cBhvr>
                                      <p:tavLst>
                                        <p:tav tm="0">
                                          <p:val>
                                            <p:strVal val="hidden"/>
                                          </p:val>
                                        </p:tav>
                                        <p:tav tm="50000">
                                          <p:val>
                                            <p:strVal val="visible"/>
                                          </p:val>
                                        </p:tav>
                                      </p:tavLst>
                                    </p:anim>
                                  </p:childTnLst>
                                </p:cTn>
                              </p:par>
                            </p:childTnLst>
                          </p:cTn>
                        </p:par>
                      </p:childTnLst>
                    </p:cTn>
                  </p:par>
                  <p:par>
                    <p:cTn id="55" fill="hold">
                      <p:stCondLst>
                        <p:cond delay="indefinite"/>
                      </p:stCondLst>
                      <p:childTnLst>
                        <p:par>
                          <p:cTn id="56" fill="hold">
                            <p:stCondLst>
                              <p:cond delay="0"/>
                            </p:stCondLst>
                            <p:childTnLst>
                              <p:par>
                                <p:cTn id="57" presetID="35" presetClass="emph" presetSubtype="0" repeatCount="3000" fill="hold" nodeType="clickEffect">
                                  <p:stCondLst>
                                    <p:cond delay="0"/>
                                  </p:stCondLst>
                                  <p:childTnLst>
                                    <p:anim calcmode="discrete" valueType="str">
                                      <p:cBhvr>
                                        <p:cTn id="58"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par>
                    <p:cTn id="59" fill="hold">
                      <p:stCondLst>
                        <p:cond delay="indefinite"/>
                      </p:stCondLst>
                      <p:childTnLst>
                        <p:par>
                          <p:cTn id="60" fill="hold">
                            <p:stCondLst>
                              <p:cond delay="0"/>
                            </p:stCondLst>
                            <p:childTnLst>
                              <p:par>
                                <p:cTn id="61" presetID="35" presetClass="emph" presetSubtype="0" repeatCount="3000" fill="hold" nodeType="clickEffect">
                                  <p:stCondLst>
                                    <p:cond delay="0"/>
                                  </p:stCondLst>
                                  <p:childTnLst>
                                    <p:anim calcmode="discrete" valueType="str">
                                      <p:cBhvr>
                                        <p:cTn id="62"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39939"/>
                                        </p:tgtEl>
                                        <p:attrNameLst>
                                          <p:attrName>style.visibility</p:attrName>
                                        </p:attrNameLst>
                                      </p:cBhvr>
                                      <p:to>
                                        <p:strVal val="visible"/>
                                      </p:to>
                                    </p:set>
                                    <p:anim calcmode="lin" valueType="num">
                                      <p:cBhvr additive="base">
                                        <p:cTn id="67" dur="500" fill="hold"/>
                                        <p:tgtEl>
                                          <p:spTgt spid="39939"/>
                                        </p:tgtEl>
                                        <p:attrNameLst>
                                          <p:attrName>ppt_x</p:attrName>
                                        </p:attrNameLst>
                                      </p:cBhvr>
                                      <p:tavLst>
                                        <p:tav tm="0">
                                          <p:val>
                                            <p:strVal val="1+#ppt_w/2"/>
                                          </p:val>
                                        </p:tav>
                                        <p:tav tm="100000">
                                          <p:val>
                                            <p:strVal val="#ppt_x"/>
                                          </p:val>
                                        </p:tav>
                                      </p:tavLst>
                                    </p:anim>
                                    <p:anim calcmode="lin" valueType="num">
                                      <p:cBhvr additive="base">
                                        <p:cTn id="68" dur="500" fill="hold"/>
                                        <p:tgtEl>
                                          <p:spTgt spid="3993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nodeType="clickEffect">
                                  <p:stCondLst>
                                    <p:cond delay="0"/>
                                  </p:stCondLst>
                                  <p:childTnLst>
                                    <p:set>
                                      <p:cBhvr>
                                        <p:cTn id="72" dur="1" fill="hold">
                                          <p:stCondLst>
                                            <p:cond delay="0"/>
                                          </p:stCondLst>
                                        </p:cTn>
                                        <p:tgtEl>
                                          <p:spTgt spid="39967"/>
                                        </p:tgtEl>
                                        <p:attrNameLst>
                                          <p:attrName>style.visibility</p:attrName>
                                        </p:attrNameLst>
                                      </p:cBhvr>
                                      <p:to>
                                        <p:strVal val="visible"/>
                                      </p:to>
                                    </p:set>
                                    <p:animEffect transition="in" filter="checkerboard(across)">
                                      <p:cBhvr>
                                        <p:cTn id="73" dur="500"/>
                                        <p:tgtEl>
                                          <p:spTgt spid="39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6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4" name="图片 3" descr="C:/Users/lenovo/AppData/Roaming/JisuOffice/ETemp/22888_9331200/image5.png"/>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97485" y="1200785"/>
            <a:ext cx="5828030" cy="3825240"/>
          </a:xfrm>
          <a:prstGeom prst="rect">
            <a:avLst/>
          </a:prstGeom>
          <a:noFill/>
        </p:spPr>
      </p:pic>
      <p:pic>
        <p:nvPicPr>
          <p:cNvPr id="5" name="图片 4" descr="C:/Users/lenovo/AppData/Roaming/JisuOffice/ETemp/22888_9331200/image6.pn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5969635" y="770890"/>
            <a:ext cx="5755640" cy="550418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9220" name="图片 9219" descr="ppt/media/image38.wmf"/>
          <p:cNvPicPr/>
          <p:nvPr/>
        </p:nvPicPr>
        <p:blipFill>
          <a:blip r:embed="rId1"/>
          <a:stretch>
            <a:fillRect/>
          </a:stretch>
        </p:blipFill>
        <p:spPr>
          <a:xfrm>
            <a:off x="7699375" y="1847850"/>
            <a:ext cx="1622425" cy="573088"/>
          </a:xfrm>
          <a:prstGeom prst="rect">
            <a:avLst/>
          </a:prstGeom>
          <a:noFill/>
          <a:ln w="38100">
            <a:noFill/>
          </a:ln>
        </p:spPr>
      </p:pic>
      <p:pic>
        <p:nvPicPr>
          <p:cNvPr id="9221" name="图片 9220" descr="ppt/media/image39.wmf"/>
          <p:cNvPicPr/>
          <p:nvPr/>
        </p:nvPicPr>
        <p:blipFill>
          <a:blip r:embed="rId2"/>
          <a:stretch>
            <a:fillRect/>
          </a:stretch>
        </p:blipFill>
        <p:spPr>
          <a:xfrm>
            <a:off x="4462463" y="1844675"/>
            <a:ext cx="1684337" cy="571500"/>
          </a:xfrm>
          <a:prstGeom prst="rect">
            <a:avLst/>
          </a:prstGeom>
          <a:noFill/>
          <a:ln w="38100">
            <a:noFill/>
          </a:ln>
        </p:spPr>
      </p:pic>
      <p:pic>
        <p:nvPicPr>
          <p:cNvPr id="9222" name="图片 9221" descr="ppt/media/image40.wmf"/>
          <p:cNvPicPr/>
          <p:nvPr/>
        </p:nvPicPr>
        <p:blipFill>
          <a:blip r:embed="rId3"/>
          <a:stretch>
            <a:fillRect/>
          </a:stretch>
        </p:blipFill>
        <p:spPr>
          <a:xfrm>
            <a:off x="6110288" y="1847850"/>
            <a:ext cx="1622425" cy="573088"/>
          </a:xfrm>
          <a:prstGeom prst="rect">
            <a:avLst/>
          </a:prstGeom>
          <a:noFill/>
          <a:ln w="38100">
            <a:noFill/>
          </a:ln>
        </p:spPr>
      </p:pic>
      <p:pic>
        <p:nvPicPr>
          <p:cNvPr id="9223" name="图片 9222" descr="ppt/media/image41.wmf"/>
          <p:cNvPicPr/>
          <p:nvPr/>
        </p:nvPicPr>
        <p:blipFill>
          <a:blip r:embed="rId4"/>
          <a:stretch>
            <a:fillRect/>
          </a:stretch>
        </p:blipFill>
        <p:spPr>
          <a:xfrm>
            <a:off x="4606925" y="2419350"/>
            <a:ext cx="1620838" cy="571500"/>
          </a:xfrm>
          <a:prstGeom prst="rect">
            <a:avLst/>
          </a:prstGeom>
          <a:noFill/>
          <a:ln w="38100">
            <a:noFill/>
          </a:ln>
        </p:spPr>
      </p:pic>
      <p:pic>
        <p:nvPicPr>
          <p:cNvPr id="9224" name="图片 9223" descr="ppt/media/image42.wmf"/>
          <p:cNvPicPr/>
          <p:nvPr/>
        </p:nvPicPr>
        <p:blipFill>
          <a:blip r:embed="rId5"/>
          <a:stretch>
            <a:fillRect/>
          </a:stretch>
        </p:blipFill>
        <p:spPr>
          <a:xfrm>
            <a:off x="6110288" y="2419350"/>
            <a:ext cx="1620837" cy="573088"/>
          </a:xfrm>
          <a:prstGeom prst="rect">
            <a:avLst/>
          </a:prstGeom>
          <a:noFill/>
          <a:ln w="38100">
            <a:noFill/>
          </a:ln>
        </p:spPr>
      </p:pic>
      <p:pic>
        <p:nvPicPr>
          <p:cNvPr id="9225" name="图片 9224" descr="ppt/media/image43.wmf"/>
          <p:cNvPicPr/>
          <p:nvPr/>
        </p:nvPicPr>
        <p:blipFill>
          <a:blip r:embed="rId6"/>
          <a:stretch>
            <a:fillRect/>
          </a:stretch>
        </p:blipFill>
        <p:spPr>
          <a:xfrm>
            <a:off x="7715250" y="2419350"/>
            <a:ext cx="1620838" cy="571500"/>
          </a:xfrm>
          <a:prstGeom prst="rect">
            <a:avLst/>
          </a:prstGeom>
          <a:noFill/>
          <a:ln w="38100">
            <a:noFill/>
          </a:ln>
        </p:spPr>
      </p:pic>
      <p:pic>
        <p:nvPicPr>
          <p:cNvPr id="5" name="图片 4" descr="C:/Users/lenovo/AppData/Roaming/JisuOffice/ETemp/19236_7207776/fImage1012222333.wmf"/>
          <p:cNvPicPr/>
          <p:nvPr/>
        </p:nvPicPr>
        <p:blipFill rotWithShape="1">
          <a:blip r:embed="rId7" cstate="print">
            <a:extLst>
              <a:ext uri="{28A0092B-C50C-407E-A947-70E740481C1C}">
                <a14:useLocalDpi xmlns:a14="http://schemas.microsoft.com/office/drawing/2010/main" val="0"/>
              </a:ext>
            </a:extLst>
          </a:blip>
          <a:srcRect r="10923"/>
          <a:stretch>
            <a:fillRect/>
          </a:stretch>
        </p:blipFill>
        <p:spPr>
          <a:xfrm>
            <a:off x="2355215" y="1527810"/>
            <a:ext cx="2107565" cy="1691005"/>
          </a:xfrm>
          <a:prstGeom prst="rect">
            <a:avLst/>
          </a:prstGeom>
          <a:noFill/>
          <a:ln w="0">
            <a:noFill/>
          </a:ln>
        </p:spPr>
      </p:pic>
      <p:sp>
        <p:nvSpPr>
          <p:cNvPr id="8" name="形状 3"/>
          <p:cNvSpPr/>
          <p:nvPr/>
        </p:nvSpPr>
        <p:spPr>
          <a:xfrm>
            <a:off x="7248525" y="3761105"/>
            <a:ext cx="2593340" cy="792480"/>
          </a:xfrm>
          <a:prstGeom prst="wedgeEllipseCallout">
            <a:avLst>
              <a:gd name="adj1" fmla="val -55449"/>
              <a:gd name="adj2" fmla="val 60866"/>
            </a:avLst>
          </a:prstGeom>
          <a:solidFill>
            <a:schemeClr val="accent1"/>
          </a:solidFill>
          <a:ln w="9525" cap="flat" cmpd="sng">
            <a:solidFill>
              <a:schemeClr val="tx1">
                <a:alpha val="100000"/>
              </a:schemeClr>
            </a:solidFill>
            <a:prstDash val="solid"/>
            <a:miter lim="800000"/>
          </a:ln>
        </p:spPr>
        <p:txBody>
          <a:bodyPr vert="horz" wrap="square" lIns="91440" tIns="45720" rIns="91440" bIns="45720" anchor="t">
            <a:noAutofit/>
          </a:bodyPr>
          <a:p>
            <a:pPr marL="0" indent="0" algn="ctr" defTabSz="914400" eaLnBrk="1" latinLnBrk="1" hangingPunct="1">
              <a:lnSpc>
                <a:spcPct val="100000"/>
              </a:lnSpc>
              <a:spcBef>
                <a:spcPts val="0"/>
              </a:spcBef>
              <a:spcAft>
                <a:spcPts val="0"/>
              </a:spcAft>
              <a:buFontTx/>
              <a:buNone/>
            </a:pPr>
            <a:r>
              <a:rPr sz="2400" b="1">
                <a:solidFill>
                  <a:schemeClr val="hlink"/>
                </a:solidFill>
                <a:latin typeface="Arial" panose="020B0604020202020204" pitchFamily="34" charset="0"/>
                <a:ea typeface="宋体" panose="02010600030101010101" pitchFamily="2" charset="-122"/>
              </a:rPr>
              <a:t>三角形法</a:t>
            </a:r>
            <a:endParaRPr lang="ko-KR" altLang="en-US" sz="2400" b="1">
              <a:solidFill>
                <a:schemeClr val="hlink"/>
              </a:solidFill>
              <a:latin typeface="Arial" panose="020B0604020202020204" pitchFamily="34" charset="0"/>
              <a:ea typeface="宋体" panose="02010600030101010101" pitchFamily="2" charset="-122"/>
            </a:endParaRPr>
          </a:p>
        </p:txBody>
      </p:sp>
      <p:pic>
        <p:nvPicPr>
          <p:cNvPr id="9" name="图片 8" descr="C:/Users/lenovo/AppData/Roaming/JisuOffice/ETemp/19236_7207776/fImage9242237673.wmf"/>
          <p:cNvPicPr/>
          <p:nvPr/>
        </p:nvPicPr>
        <p:blipFill rotWithShape="1">
          <a:blip r:embed="rId8" cstate="print">
            <a:extLst>
              <a:ext uri="{28A0092B-C50C-407E-A947-70E740481C1C}">
                <a14:useLocalDpi xmlns:a14="http://schemas.microsoft.com/office/drawing/2010/main" val="0"/>
              </a:ext>
            </a:extLst>
          </a:blip>
          <a:srcRect/>
          <a:stretch>
            <a:fillRect/>
          </a:stretch>
        </p:blipFill>
        <p:spPr>
          <a:xfrm>
            <a:off x="2863850" y="4030980"/>
            <a:ext cx="1837690" cy="1484630"/>
          </a:xfrm>
          <a:prstGeom prst="rect">
            <a:avLst/>
          </a:prstGeom>
          <a:noFill/>
          <a:ln w="0">
            <a:noFill/>
          </a:ln>
        </p:spPr>
      </p:pic>
      <p:pic>
        <p:nvPicPr>
          <p:cNvPr id="10" name="图片 9" descr="C:/Users/lenovo/AppData/Roaming/JisuOffice/ETemp/19236_7207776/fImage9242244664.wmf"/>
          <p:cNvPicPr/>
          <p:nvPr/>
        </p:nvPicPr>
        <p:blipFill rotWithShape="1">
          <a:blip r:embed="rId9" cstate="print">
            <a:extLst>
              <a:ext uri="{28A0092B-C50C-407E-A947-70E740481C1C}">
                <a14:useLocalDpi xmlns:a14="http://schemas.microsoft.com/office/drawing/2010/main" val="0"/>
              </a:ext>
            </a:extLst>
          </a:blip>
          <a:srcRect/>
          <a:stretch>
            <a:fillRect/>
          </a:stretch>
        </p:blipFill>
        <p:spPr>
          <a:xfrm>
            <a:off x="5275580" y="4084955"/>
            <a:ext cx="1837055" cy="1484630"/>
          </a:xfrm>
          <a:prstGeom prst="rect">
            <a:avLst/>
          </a:prstGeom>
          <a:noFill/>
          <a:ln w="0">
            <a:noFill/>
          </a:ln>
        </p:spPr>
      </p:pic>
      <p:grpSp>
        <p:nvGrpSpPr>
          <p:cNvPr id="11" name="组合 10"/>
          <p:cNvGrpSpPr/>
          <p:nvPr/>
        </p:nvGrpSpPr>
        <p:grpSpPr>
          <a:xfrm rot="0">
            <a:off x="3079750" y="4273550"/>
            <a:ext cx="1152525" cy="1081405"/>
            <a:chOff x="3079750" y="4273550"/>
            <a:chExt cx="1152525" cy="1081405"/>
          </a:xfrm>
        </p:grpSpPr>
        <p:cxnSp>
          <p:nvCxnSpPr>
            <p:cNvPr id="12" name="形状 622597"/>
            <p:cNvCxnSpPr/>
            <p:nvPr/>
          </p:nvCxnSpPr>
          <p:spPr>
            <a:xfrm>
              <a:off x="3655695" y="4273550"/>
              <a:ext cx="576580" cy="503555"/>
            </a:xfrm>
            <a:prstGeom prst="line">
              <a:avLst/>
            </a:prstGeom>
            <a:ln w="9525" cap="flat" cmpd="sng">
              <a:solidFill>
                <a:srgbClr val="FF0000">
                  <a:alpha val="100000"/>
                </a:srgb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3" name="形状 622598"/>
            <p:cNvCxnSpPr/>
            <p:nvPr/>
          </p:nvCxnSpPr>
          <p:spPr>
            <a:xfrm flipH="1">
              <a:off x="3079750" y="4778375"/>
              <a:ext cx="1151255" cy="505460"/>
            </a:xfrm>
            <a:prstGeom prst="line">
              <a:avLst/>
            </a:prstGeom>
            <a:ln w="9525" cap="flat" cmpd="sng">
              <a:solidFill>
                <a:srgbClr val="FF0000">
                  <a:alpha val="100000"/>
                </a:srgb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4" name="形状 622599"/>
            <p:cNvCxnSpPr/>
            <p:nvPr/>
          </p:nvCxnSpPr>
          <p:spPr>
            <a:xfrm flipH="1">
              <a:off x="3079750" y="4346575"/>
              <a:ext cx="648335" cy="1008380"/>
            </a:xfrm>
            <a:prstGeom prst="line">
              <a:avLst/>
            </a:prstGeom>
            <a:ln w="9525" cap="flat" cmpd="sng">
              <a:solidFill>
                <a:srgbClr val="FF0000">
                  <a:alpha val="100000"/>
                </a:srgbClr>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rot="0">
            <a:off x="5527675" y="4345305"/>
            <a:ext cx="1152525" cy="934720"/>
            <a:chOff x="5527675" y="4345305"/>
            <a:chExt cx="1152525" cy="934720"/>
          </a:xfrm>
        </p:grpSpPr>
        <p:cxnSp>
          <p:nvCxnSpPr>
            <p:cNvPr id="16" name="形状 622601"/>
            <p:cNvCxnSpPr/>
            <p:nvPr/>
          </p:nvCxnSpPr>
          <p:spPr>
            <a:xfrm flipH="1">
              <a:off x="6176645" y="4848225"/>
              <a:ext cx="503555" cy="432435"/>
            </a:xfrm>
            <a:prstGeom prst="line">
              <a:avLst/>
            </a:prstGeom>
            <a:ln w="9525" cap="flat" cmpd="sng">
              <a:solidFill>
                <a:schemeClr val="bg2">
                  <a:alpha val="10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7" name="形状 622602"/>
            <p:cNvCxnSpPr/>
            <p:nvPr/>
          </p:nvCxnSpPr>
          <p:spPr>
            <a:xfrm flipH="1" flipV="1">
              <a:off x="5527675" y="4416425"/>
              <a:ext cx="649605" cy="864235"/>
            </a:xfrm>
            <a:prstGeom prst="line">
              <a:avLst/>
            </a:prstGeom>
            <a:ln w="9525" cap="flat" cmpd="sng">
              <a:solidFill>
                <a:schemeClr val="bg2">
                  <a:alpha val="10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8" name="形状 622603"/>
            <p:cNvCxnSpPr/>
            <p:nvPr/>
          </p:nvCxnSpPr>
          <p:spPr>
            <a:xfrm flipH="1" flipV="1">
              <a:off x="5527675" y="4345305"/>
              <a:ext cx="1153160" cy="432435"/>
            </a:xfrm>
            <a:prstGeom prst="line">
              <a:avLst/>
            </a:prstGeom>
            <a:ln w="9525" cap="flat" cmpd="sng">
              <a:solidFill>
                <a:schemeClr val="bg2">
                  <a:alpha val="100000"/>
                </a:schemeClr>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rot="0">
            <a:off x="3152775" y="4345305"/>
            <a:ext cx="1079500" cy="936625"/>
            <a:chOff x="3152775" y="4345305"/>
            <a:chExt cx="1079500" cy="936625"/>
          </a:xfrm>
        </p:grpSpPr>
        <p:cxnSp>
          <p:nvCxnSpPr>
            <p:cNvPr id="20" name="形状 622605"/>
            <p:cNvCxnSpPr/>
            <p:nvPr/>
          </p:nvCxnSpPr>
          <p:spPr>
            <a:xfrm>
              <a:off x="3152775" y="4848225"/>
              <a:ext cx="432435" cy="433705"/>
            </a:xfrm>
            <a:prstGeom prst="line">
              <a:avLst/>
            </a:prstGeom>
            <a:ln w="9525" cap="flat" cmpd="sng">
              <a:solidFill>
                <a:srgbClr val="FF0000">
                  <a:alpha val="100000"/>
                </a:srgbClr>
              </a:solidFill>
              <a:prstDash val="solid"/>
              <a:round/>
            </a:ln>
          </p:spPr>
          <p:style>
            <a:lnRef idx="1">
              <a:schemeClr val="accent1"/>
            </a:lnRef>
            <a:fillRef idx="0">
              <a:schemeClr val="accent1"/>
            </a:fillRef>
            <a:effectRef idx="0">
              <a:schemeClr val="accent1"/>
            </a:effectRef>
            <a:fontRef idx="minor">
              <a:schemeClr val="tx1"/>
            </a:fontRef>
          </p:style>
        </p:cxnSp>
        <p:cxnSp>
          <p:nvCxnSpPr>
            <p:cNvPr id="21" name="形状 622606"/>
            <p:cNvCxnSpPr/>
            <p:nvPr/>
          </p:nvCxnSpPr>
          <p:spPr>
            <a:xfrm flipV="1">
              <a:off x="3152775" y="4345305"/>
              <a:ext cx="1080135" cy="503555"/>
            </a:xfrm>
            <a:prstGeom prst="line">
              <a:avLst/>
            </a:prstGeom>
            <a:ln w="9525" cap="flat" cmpd="sng">
              <a:solidFill>
                <a:srgbClr val="FF0000">
                  <a:alpha val="100000"/>
                </a:srgbClr>
              </a:solidFill>
              <a:prstDash val="solid"/>
              <a:round/>
            </a:ln>
          </p:spPr>
          <p:style>
            <a:lnRef idx="1">
              <a:schemeClr val="accent1"/>
            </a:lnRef>
            <a:fillRef idx="0">
              <a:schemeClr val="accent1"/>
            </a:fillRef>
            <a:effectRef idx="0">
              <a:schemeClr val="accent1"/>
            </a:effectRef>
            <a:fontRef idx="minor">
              <a:schemeClr val="tx1"/>
            </a:fontRef>
          </p:style>
        </p:cxnSp>
        <p:cxnSp>
          <p:nvCxnSpPr>
            <p:cNvPr id="22" name="形状 622607"/>
            <p:cNvCxnSpPr/>
            <p:nvPr/>
          </p:nvCxnSpPr>
          <p:spPr>
            <a:xfrm flipV="1">
              <a:off x="3584575" y="4416425"/>
              <a:ext cx="576580" cy="865505"/>
            </a:xfrm>
            <a:prstGeom prst="line">
              <a:avLst/>
            </a:prstGeom>
            <a:ln w="9525" cap="flat" cmpd="sng">
              <a:solidFill>
                <a:srgbClr val="FF0000">
                  <a:alpha val="100000"/>
                </a:srgbClr>
              </a:solidFill>
              <a:prstDash val="solid"/>
              <a:round/>
            </a:ln>
          </p:spPr>
          <p:style>
            <a:lnRef idx="1">
              <a:schemeClr val="accent1"/>
            </a:lnRef>
            <a:fillRef idx="0">
              <a:schemeClr val="accent1"/>
            </a:fillRef>
            <a:effectRef idx="0">
              <a:schemeClr val="accent1"/>
            </a:effectRef>
            <a:fontRef idx="minor">
              <a:schemeClr val="tx1"/>
            </a:fontRef>
          </p:style>
        </p:cxnSp>
      </p:grpSp>
      <p:cxnSp>
        <p:nvCxnSpPr>
          <p:cNvPr id="25" name="形状 22"/>
          <p:cNvCxnSpPr/>
          <p:nvPr/>
        </p:nvCxnSpPr>
        <p:spPr>
          <a:xfrm>
            <a:off x="3224530" y="4343400"/>
            <a:ext cx="1008380" cy="866140"/>
          </a:xfrm>
          <a:prstGeom prst="line">
            <a:avLst/>
          </a:prstGeom>
          <a:ln w="9525" cap="flat" cmpd="sng">
            <a:solidFill>
              <a:srgbClr val="FF0000">
                <a:alpha val="100000"/>
              </a:srgbClr>
            </a:solidFill>
            <a:prstDash val="solid"/>
            <a:round/>
          </a:ln>
        </p:spPr>
        <p:style>
          <a:lnRef idx="1">
            <a:schemeClr val="accent1"/>
          </a:lnRef>
          <a:fillRef idx="0">
            <a:schemeClr val="accent1"/>
          </a:fillRef>
          <a:effectRef idx="0">
            <a:schemeClr val="accent1"/>
          </a:effectRef>
          <a:fontRef idx="minor">
            <a:schemeClr val="tx1"/>
          </a:fontRef>
        </p:style>
      </p:cxnSp>
      <p:cxnSp>
        <p:nvCxnSpPr>
          <p:cNvPr id="26" name="形状 23"/>
          <p:cNvCxnSpPr/>
          <p:nvPr/>
        </p:nvCxnSpPr>
        <p:spPr>
          <a:xfrm flipH="1">
            <a:off x="5527675" y="4345305"/>
            <a:ext cx="1082040" cy="937260"/>
          </a:xfrm>
          <a:prstGeom prst="line">
            <a:avLst/>
          </a:prstGeom>
          <a:ln w="9525" cap="flat" cmpd="sng">
            <a:solidFill>
              <a:schemeClr val="bg2">
                <a:alpha val="100000"/>
              </a:schemeClr>
            </a:solidFill>
            <a:prstDash val="solid"/>
            <a:round/>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rot="0">
            <a:off x="5520055" y="4335780"/>
            <a:ext cx="1152525" cy="936625"/>
            <a:chOff x="5520055" y="4335780"/>
            <a:chExt cx="1152525" cy="936625"/>
          </a:xfrm>
        </p:grpSpPr>
        <p:cxnSp>
          <p:nvCxnSpPr>
            <p:cNvPr id="28" name="形状 622611"/>
            <p:cNvCxnSpPr/>
            <p:nvPr/>
          </p:nvCxnSpPr>
          <p:spPr>
            <a:xfrm flipV="1">
              <a:off x="5520055" y="4335780"/>
              <a:ext cx="505460" cy="432435"/>
            </a:xfrm>
            <a:prstGeom prst="line">
              <a:avLst/>
            </a:prstGeom>
            <a:ln w="9525" cap="flat" cmpd="sng">
              <a:solidFill>
                <a:schemeClr val="bg2">
                  <a:alpha val="10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29" name="形状 622612"/>
            <p:cNvCxnSpPr/>
            <p:nvPr/>
          </p:nvCxnSpPr>
          <p:spPr>
            <a:xfrm>
              <a:off x="6024880" y="4335780"/>
              <a:ext cx="648335" cy="937260"/>
            </a:xfrm>
            <a:prstGeom prst="line">
              <a:avLst/>
            </a:prstGeom>
            <a:ln w="9525" cap="flat" cmpd="sng">
              <a:solidFill>
                <a:schemeClr val="bg2">
                  <a:alpha val="10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30" name="形状 622613"/>
            <p:cNvCxnSpPr/>
            <p:nvPr/>
          </p:nvCxnSpPr>
          <p:spPr>
            <a:xfrm>
              <a:off x="5520055" y="4767580"/>
              <a:ext cx="1153160" cy="505460"/>
            </a:xfrm>
            <a:prstGeom prst="line">
              <a:avLst/>
            </a:prstGeom>
            <a:ln w="9525" cap="flat" cmpd="sng">
              <a:solidFill>
                <a:schemeClr val="bg2">
                  <a:alpha val="100000"/>
                </a:schemeClr>
              </a:solidFill>
              <a:prstDash val="solid"/>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strips(downLeft))">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23618" name="Text Box 3"/>
          <p:cNvSpPr txBox="1"/>
          <p:nvPr/>
        </p:nvSpPr>
        <p:spPr>
          <a:xfrm>
            <a:off x="2438400" y="1352550"/>
            <a:ext cx="3009900" cy="519430"/>
          </a:xfrm>
          <a:prstGeom prst="rect">
            <a:avLst/>
          </a:prstGeom>
          <a:noFill/>
          <a:ln w="9525">
            <a:noFill/>
          </a:ln>
        </p:spPr>
        <p:txBody>
          <a:bodyPr wrap="none" anchor="t"/>
          <a:p>
            <a:pPr>
              <a:spcBef>
                <a:spcPct val="50000"/>
              </a:spcBef>
            </a:pPr>
            <a:r>
              <a:rPr lang="zh-CN" altLang="en-US" sz="2800" b="1" dirty="0">
                <a:solidFill>
                  <a:srgbClr val="3333FF"/>
                </a:solidFill>
                <a:latin typeface="楷体_GB2312" pitchFamily="49" charset="-122"/>
                <a:ea typeface="楷体_GB2312" pitchFamily="49" charset="-122"/>
              </a:rPr>
              <a:t>例</a:t>
            </a:r>
            <a:r>
              <a:rPr lang="en-US" altLang="zh-CN" sz="2800" b="1" dirty="0">
                <a:solidFill>
                  <a:srgbClr val="3333FF"/>
                </a:solidFill>
                <a:latin typeface="Times New Roman" panose="02020603050405020304" pitchFamily="18" charset="0"/>
                <a:ea typeface="楷体_GB2312" pitchFamily="49" charset="-122"/>
              </a:rPr>
              <a:t>2</a:t>
            </a:r>
            <a:r>
              <a:rPr lang="en-US" altLang="zh-CN" sz="2800" b="1" dirty="0">
                <a:solidFill>
                  <a:srgbClr val="000000"/>
                </a:solidFill>
                <a:latin typeface="楷体_GB2312" pitchFamily="49" charset="-122"/>
                <a:ea typeface="楷体_GB2312" pitchFamily="49" charset="-122"/>
              </a:rPr>
              <a:t> </a:t>
            </a:r>
            <a:r>
              <a:rPr lang="zh-CN" altLang="en-US" sz="2800" b="1" dirty="0">
                <a:solidFill>
                  <a:srgbClr val="000000"/>
                </a:solidFill>
                <a:latin typeface="楷体_GB2312" pitchFamily="49" charset="-122"/>
                <a:ea typeface="楷体_GB2312" pitchFamily="49" charset="-122"/>
              </a:rPr>
              <a:t>计算行列式  </a:t>
            </a:r>
            <a:endParaRPr lang="zh-CN" altLang="en-US" sz="2800" b="1" dirty="0">
              <a:solidFill>
                <a:srgbClr val="000000"/>
              </a:solidFill>
              <a:latin typeface="楷体_GB2312" pitchFamily="49" charset="-122"/>
              <a:ea typeface="楷体_GB2312" pitchFamily="49" charset="-122"/>
            </a:endParaRPr>
          </a:p>
        </p:txBody>
      </p:sp>
      <p:sp>
        <p:nvSpPr>
          <p:cNvPr id="40964" name="Text Box 4"/>
          <p:cNvSpPr txBox="1"/>
          <p:nvPr/>
        </p:nvSpPr>
        <p:spPr>
          <a:xfrm>
            <a:off x="2362200" y="2590800"/>
            <a:ext cx="838200" cy="521970"/>
          </a:xfrm>
          <a:prstGeom prst="rect">
            <a:avLst/>
          </a:prstGeom>
          <a:noFill/>
          <a:ln w="9525">
            <a:noFill/>
          </a:ln>
        </p:spPr>
        <p:txBody>
          <a:bodyPr anchor="t">
            <a:spAutoFit/>
          </a:bodyPr>
          <a:p>
            <a:pPr>
              <a:spcBef>
                <a:spcPct val="50000"/>
              </a:spcBef>
            </a:pPr>
            <a:r>
              <a:rPr lang="zh-CN" altLang="en-US" sz="2800" b="1" dirty="0">
                <a:solidFill>
                  <a:srgbClr val="3333FF"/>
                </a:solidFill>
                <a:latin typeface="楷体_GB2312" pitchFamily="49" charset="-122"/>
                <a:ea typeface="楷体_GB2312" pitchFamily="49" charset="-122"/>
              </a:rPr>
              <a:t>解</a:t>
            </a:r>
            <a:endParaRPr lang="zh-CN" altLang="en-US" sz="2800" b="1" dirty="0">
              <a:solidFill>
                <a:srgbClr val="3333FF"/>
              </a:solidFill>
              <a:latin typeface="楷体_GB2312" pitchFamily="49" charset="-122"/>
              <a:ea typeface="楷体_GB2312" pitchFamily="49" charset="-122"/>
            </a:endParaRPr>
          </a:p>
        </p:txBody>
      </p:sp>
      <p:sp>
        <p:nvSpPr>
          <p:cNvPr id="40965" name="Text Box 5"/>
          <p:cNvSpPr txBox="1"/>
          <p:nvPr/>
        </p:nvSpPr>
        <p:spPr>
          <a:xfrm>
            <a:off x="3200400" y="2590800"/>
            <a:ext cx="3276600" cy="521970"/>
          </a:xfrm>
          <a:prstGeom prst="rect">
            <a:avLst/>
          </a:prstGeom>
          <a:noFill/>
          <a:ln w="9525">
            <a:noFill/>
          </a:ln>
        </p:spPr>
        <p:txBody>
          <a:bodyPr anchor="t">
            <a:spAutoFit/>
          </a:bodyPr>
          <a:p>
            <a:pPr>
              <a:spcBef>
                <a:spcPct val="50000"/>
              </a:spcBef>
            </a:pPr>
            <a:r>
              <a:rPr lang="zh-CN" altLang="en-US" sz="2800" b="1" dirty="0">
                <a:solidFill>
                  <a:srgbClr val="000000"/>
                </a:solidFill>
                <a:latin typeface="楷体_GB2312" pitchFamily="49" charset="-122"/>
                <a:ea typeface="楷体_GB2312" pitchFamily="49" charset="-122"/>
              </a:rPr>
              <a:t>按对角线法则，有</a:t>
            </a:r>
            <a:endParaRPr lang="zh-CN" altLang="en-US" sz="2800" b="1" dirty="0">
              <a:solidFill>
                <a:srgbClr val="000000"/>
              </a:solidFill>
              <a:latin typeface="楷体_GB2312" pitchFamily="49" charset="-122"/>
              <a:ea typeface="楷体_GB2312" pitchFamily="49" charset="-122"/>
            </a:endParaRPr>
          </a:p>
        </p:txBody>
      </p:sp>
      <p:sp>
        <p:nvSpPr>
          <p:cNvPr id="11" name="Line 5"/>
          <p:cNvSpPr/>
          <p:nvPr/>
        </p:nvSpPr>
        <p:spPr>
          <a:xfrm>
            <a:off x="6092825" y="1196975"/>
            <a:ext cx="1219200" cy="965200"/>
          </a:xfrm>
          <a:prstGeom prst="line">
            <a:avLst/>
          </a:prstGeom>
          <a:ln w="28575" cap="flat" cmpd="sng">
            <a:solidFill>
              <a:srgbClr val="FF0000"/>
            </a:solidFill>
            <a:prstDash val="solid"/>
            <a:round/>
            <a:headEnd type="none" w="med" len="med"/>
            <a:tailEnd type="none" w="med" len="med"/>
          </a:ln>
        </p:spPr>
      </p:sp>
      <p:grpSp>
        <p:nvGrpSpPr>
          <p:cNvPr id="8" name="Group 7"/>
          <p:cNvGrpSpPr/>
          <p:nvPr/>
        </p:nvGrpSpPr>
        <p:grpSpPr>
          <a:xfrm>
            <a:off x="6096000" y="1125855"/>
            <a:ext cx="2303780" cy="1871345"/>
            <a:chOff x="6096000" y="1125855"/>
            <a:chExt cx="2303780" cy="1871345"/>
          </a:xfrm>
        </p:grpSpPr>
        <p:grpSp>
          <p:nvGrpSpPr>
            <p:cNvPr id="623626" name="Group 8"/>
            <p:cNvGrpSpPr/>
            <p:nvPr/>
          </p:nvGrpSpPr>
          <p:grpSpPr>
            <a:xfrm>
              <a:off x="7279005" y="1125855"/>
              <a:ext cx="1120775" cy="1856740"/>
              <a:chOff x="7279005" y="1125855"/>
              <a:chExt cx="1120775" cy="1856740"/>
            </a:xfrm>
          </p:grpSpPr>
          <p:sp>
            <p:nvSpPr>
              <p:cNvPr id="623627" name="Line 9"/>
              <p:cNvSpPr/>
              <p:nvPr/>
            </p:nvSpPr>
            <p:spPr>
              <a:xfrm>
                <a:off x="7279005" y="1125855"/>
                <a:ext cx="1120775" cy="1071245"/>
              </a:xfrm>
              <a:prstGeom prst="line">
                <a:avLst/>
              </a:prstGeom>
              <a:ln w="28575" cap="flat" cmpd="sng">
                <a:solidFill>
                  <a:srgbClr val="FF0000"/>
                </a:solidFill>
                <a:prstDash val="solid"/>
                <a:round/>
                <a:headEnd type="none" w="med" len="med"/>
                <a:tailEnd type="none" w="med" len="med"/>
              </a:ln>
            </p:spPr>
          </p:sp>
          <p:sp>
            <p:nvSpPr>
              <p:cNvPr id="623628" name="Line 10"/>
              <p:cNvSpPr/>
              <p:nvPr/>
            </p:nvSpPr>
            <p:spPr>
              <a:xfrm flipV="1">
                <a:off x="7527925" y="2190750"/>
                <a:ext cx="871855" cy="791210"/>
              </a:xfrm>
              <a:prstGeom prst="line">
                <a:avLst/>
              </a:prstGeom>
              <a:ln w="28575" cap="flat" cmpd="sng">
                <a:solidFill>
                  <a:srgbClr val="FF0000"/>
                </a:solidFill>
                <a:prstDash val="solid"/>
                <a:round/>
                <a:headEnd type="none" w="med" len="med"/>
                <a:tailEnd type="none" w="med" len="med"/>
              </a:ln>
            </p:spPr>
          </p:sp>
        </p:grpSp>
        <p:sp>
          <p:nvSpPr>
            <p:cNvPr id="623629" name="Line 11"/>
            <p:cNvSpPr/>
            <p:nvPr/>
          </p:nvSpPr>
          <p:spPr>
            <a:xfrm>
              <a:off x="6096000" y="1696720"/>
              <a:ext cx="1431925" cy="1300480"/>
            </a:xfrm>
            <a:prstGeom prst="line">
              <a:avLst/>
            </a:prstGeom>
            <a:ln w="28575" cap="flat" cmpd="sng">
              <a:solidFill>
                <a:srgbClr val="FF0000"/>
              </a:solidFill>
              <a:prstDash val="solid"/>
              <a:round/>
              <a:headEnd type="none" w="med" len="med"/>
              <a:tailEnd type="none" w="med" len="med"/>
            </a:ln>
          </p:spPr>
        </p:sp>
      </p:grpSp>
      <p:grpSp>
        <p:nvGrpSpPr>
          <p:cNvPr id="10" name="Group 21"/>
          <p:cNvGrpSpPr/>
          <p:nvPr/>
        </p:nvGrpSpPr>
        <p:grpSpPr>
          <a:xfrm>
            <a:off x="6096000" y="1196975"/>
            <a:ext cx="1800225" cy="1727200"/>
            <a:chOff x="6096000" y="1196975"/>
            <a:chExt cx="1800225" cy="1727200"/>
          </a:xfrm>
        </p:grpSpPr>
        <p:sp>
          <p:nvSpPr>
            <p:cNvPr id="623631" name="Line 22"/>
            <p:cNvSpPr/>
            <p:nvPr/>
          </p:nvSpPr>
          <p:spPr>
            <a:xfrm>
              <a:off x="6096000" y="2197735"/>
              <a:ext cx="899795" cy="726440"/>
            </a:xfrm>
            <a:prstGeom prst="line">
              <a:avLst/>
            </a:prstGeom>
            <a:ln w="28575" cap="flat" cmpd="sng">
              <a:solidFill>
                <a:srgbClr val="FF0000"/>
              </a:solidFill>
              <a:prstDash val="solid"/>
              <a:round/>
              <a:headEnd type="none" w="med" len="med"/>
              <a:tailEnd type="none" w="med" len="med"/>
            </a:ln>
          </p:spPr>
        </p:sp>
        <p:grpSp>
          <p:nvGrpSpPr>
            <p:cNvPr id="623632" name="Group 23"/>
            <p:cNvGrpSpPr/>
            <p:nvPr/>
          </p:nvGrpSpPr>
          <p:grpSpPr>
            <a:xfrm>
              <a:off x="6727190" y="1196975"/>
              <a:ext cx="1169035" cy="1703705"/>
              <a:chOff x="6727190" y="1196975"/>
              <a:chExt cx="1169035" cy="1703705"/>
            </a:xfrm>
          </p:grpSpPr>
          <p:sp>
            <p:nvSpPr>
              <p:cNvPr id="623633" name="Line 24"/>
              <p:cNvSpPr/>
              <p:nvPr/>
            </p:nvSpPr>
            <p:spPr>
              <a:xfrm>
                <a:off x="6727190" y="1196975"/>
                <a:ext cx="1169035" cy="958215"/>
              </a:xfrm>
              <a:prstGeom prst="line">
                <a:avLst/>
              </a:prstGeom>
              <a:ln w="28575" cap="flat" cmpd="sng">
                <a:solidFill>
                  <a:srgbClr val="FF0000"/>
                </a:solidFill>
                <a:prstDash val="solid"/>
                <a:round/>
                <a:headEnd type="none" w="med" len="med"/>
                <a:tailEnd type="none" w="med" len="med"/>
              </a:ln>
            </p:spPr>
          </p:sp>
          <p:sp>
            <p:nvSpPr>
              <p:cNvPr id="623634" name="Line 25"/>
              <p:cNvSpPr/>
              <p:nvPr/>
            </p:nvSpPr>
            <p:spPr>
              <a:xfrm flipV="1">
                <a:off x="6995795" y="2155190"/>
                <a:ext cx="899795" cy="745490"/>
              </a:xfrm>
              <a:prstGeom prst="line">
                <a:avLst/>
              </a:prstGeom>
              <a:ln w="28575" cap="flat" cmpd="sng">
                <a:solidFill>
                  <a:srgbClr val="FF0000"/>
                </a:solidFill>
                <a:prstDash val="solid"/>
                <a:round/>
                <a:headEnd type="none" w="med" len="med"/>
                <a:tailEnd type="none" w="med" len="med"/>
              </a:ln>
            </p:spPr>
          </p:sp>
        </p:grpSp>
      </p:grpSp>
      <p:sp>
        <p:nvSpPr>
          <p:cNvPr id="22" name="Line 6"/>
          <p:cNvSpPr/>
          <p:nvPr/>
        </p:nvSpPr>
        <p:spPr>
          <a:xfrm flipV="1">
            <a:off x="6116955" y="1181100"/>
            <a:ext cx="1219200" cy="965200"/>
          </a:xfrm>
          <a:prstGeom prst="line">
            <a:avLst/>
          </a:prstGeom>
          <a:ln w="28575" cap="flat" cmpd="sng">
            <a:solidFill>
              <a:srgbClr val="3333FF"/>
            </a:solidFill>
            <a:prstDash val="dash"/>
            <a:round/>
            <a:headEnd type="none" w="med" len="med"/>
            <a:tailEnd type="none" w="med" len="med"/>
          </a:ln>
        </p:spPr>
      </p:sp>
      <p:grpSp>
        <p:nvGrpSpPr>
          <p:cNvPr id="13" name="Group 12"/>
          <p:cNvGrpSpPr/>
          <p:nvPr/>
        </p:nvGrpSpPr>
        <p:grpSpPr>
          <a:xfrm>
            <a:off x="4800600" y="1196975"/>
            <a:ext cx="2303780" cy="1800225"/>
            <a:chOff x="4800600" y="1196975"/>
            <a:chExt cx="2303780" cy="1800225"/>
          </a:xfrm>
        </p:grpSpPr>
        <p:sp>
          <p:nvSpPr>
            <p:cNvPr id="623637" name="Line 13"/>
            <p:cNvSpPr/>
            <p:nvPr/>
          </p:nvSpPr>
          <p:spPr>
            <a:xfrm flipV="1">
              <a:off x="5721985" y="1799590"/>
              <a:ext cx="1381760" cy="1197610"/>
            </a:xfrm>
            <a:prstGeom prst="line">
              <a:avLst/>
            </a:prstGeom>
            <a:ln w="28575" cap="flat" cmpd="sng">
              <a:solidFill>
                <a:srgbClr val="3333FF"/>
              </a:solidFill>
              <a:prstDash val="dash"/>
              <a:round/>
              <a:headEnd type="none" w="med" len="med"/>
              <a:tailEnd type="none" w="med" len="med"/>
            </a:ln>
          </p:spPr>
        </p:sp>
        <p:sp>
          <p:nvSpPr>
            <p:cNvPr id="623638" name="Line 14"/>
            <p:cNvSpPr/>
            <p:nvPr/>
          </p:nvSpPr>
          <p:spPr>
            <a:xfrm flipV="1">
              <a:off x="4858385" y="1196975"/>
              <a:ext cx="1104900" cy="956945"/>
            </a:xfrm>
            <a:prstGeom prst="line">
              <a:avLst/>
            </a:prstGeom>
            <a:ln w="28575" cap="flat" cmpd="sng">
              <a:solidFill>
                <a:srgbClr val="3333FF"/>
              </a:solidFill>
              <a:prstDash val="dash"/>
              <a:round/>
              <a:headEnd type="none" w="med" len="med"/>
              <a:tailEnd type="none" w="med" len="med"/>
            </a:ln>
          </p:spPr>
        </p:sp>
        <p:sp>
          <p:nvSpPr>
            <p:cNvPr id="623639" name="Line 15"/>
            <p:cNvSpPr/>
            <p:nvPr/>
          </p:nvSpPr>
          <p:spPr>
            <a:xfrm>
              <a:off x="4800600" y="2178050"/>
              <a:ext cx="921385" cy="798195"/>
            </a:xfrm>
            <a:prstGeom prst="line">
              <a:avLst/>
            </a:prstGeom>
            <a:ln w="28575" cap="flat" cmpd="sng">
              <a:solidFill>
                <a:srgbClr val="3333FF"/>
              </a:solidFill>
              <a:prstDash val="dash"/>
              <a:round/>
              <a:headEnd type="none" w="med" len="med"/>
              <a:tailEnd type="none" w="med" len="med"/>
            </a:ln>
          </p:spPr>
        </p:sp>
      </p:grpSp>
      <p:grpSp>
        <p:nvGrpSpPr>
          <p:cNvPr id="14" name="Group 16"/>
          <p:cNvGrpSpPr/>
          <p:nvPr/>
        </p:nvGrpSpPr>
        <p:grpSpPr>
          <a:xfrm>
            <a:off x="5375275" y="1268730"/>
            <a:ext cx="1873250" cy="1584325"/>
            <a:chOff x="5375275" y="1268730"/>
            <a:chExt cx="1873250" cy="1584325"/>
          </a:xfrm>
        </p:grpSpPr>
        <p:sp>
          <p:nvSpPr>
            <p:cNvPr id="623641" name="Line 17"/>
            <p:cNvSpPr/>
            <p:nvPr/>
          </p:nvSpPr>
          <p:spPr>
            <a:xfrm flipV="1">
              <a:off x="6374130" y="2237740"/>
              <a:ext cx="874395" cy="614680"/>
            </a:xfrm>
            <a:prstGeom prst="line">
              <a:avLst/>
            </a:prstGeom>
            <a:ln w="28575" cap="flat" cmpd="sng">
              <a:solidFill>
                <a:srgbClr val="3333FF"/>
              </a:solidFill>
              <a:prstDash val="dash"/>
              <a:round/>
              <a:headEnd type="none" w="med" len="med"/>
              <a:tailEnd type="none" w="med" len="med"/>
            </a:ln>
          </p:spPr>
        </p:sp>
        <p:sp>
          <p:nvSpPr>
            <p:cNvPr id="623642" name="Line 18"/>
            <p:cNvSpPr/>
            <p:nvPr/>
          </p:nvSpPr>
          <p:spPr>
            <a:xfrm flipV="1">
              <a:off x="5437505" y="1268730"/>
              <a:ext cx="1198245" cy="842645"/>
            </a:xfrm>
            <a:prstGeom prst="line">
              <a:avLst/>
            </a:prstGeom>
            <a:ln w="28575" cap="flat" cmpd="sng">
              <a:solidFill>
                <a:srgbClr val="3333FF"/>
              </a:solidFill>
              <a:prstDash val="dash"/>
              <a:round/>
              <a:headEnd type="none" w="med" len="med"/>
              <a:tailEnd type="none" w="med" len="med"/>
            </a:ln>
          </p:spPr>
        </p:sp>
        <p:sp>
          <p:nvSpPr>
            <p:cNvPr id="623643" name="Line 19"/>
            <p:cNvSpPr/>
            <p:nvPr/>
          </p:nvSpPr>
          <p:spPr>
            <a:xfrm>
              <a:off x="5375275" y="2131695"/>
              <a:ext cx="998855" cy="702310"/>
            </a:xfrm>
            <a:prstGeom prst="line">
              <a:avLst/>
            </a:prstGeom>
            <a:ln w="28575" cap="flat" cmpd="sng">
              <a:solidFill>
                <a:srgbClr val="3333FF"/>
              </a:solidFill>
              <a:prstDash val="dash"/>
              <a:round/>
              <a:headEnd type="none" w="med" len="med"/>
              <a:tailEnd type="none" w="med" len="med"/>
            </a:ln>
          </p:spPr>
        </p:sp>
      </p:grpSp>
      <p:pic>
        <p:nvPicPr>
          <p:cNvPr id="10241" name="图片 10240" descr="ppt/media/image47.wmf"/>
          <p:cNvPicPr/>
          <p:nvPr/>
        </p:nvPicPr>
        <p:blipFill>
          <a:blip r:embed="rId1"/>
          <a:stretch>
            <a:fillRect/>
          </a:stretch>
        </p:blipFill>
        <p:spPr>
          <a:xfrm>
            <a:off x="5283200" y="879475"/>
            <a:ext cx="2181225" cy="1538288"/>
          </a:xfrm>
          <a:prstGeom prst="rect">
            <a:avLst/>
          </a:prstGeom>
          <a:noFill/>
          <a:ln w="38100">
            <a:noFill/>
          </a:ln>
        </p:spPr>
      </p:pic>
      <p:grpSp>
        <p:nvGrpSpPr>
          <p:cNvPr id="2" name="组合 1"/>
          <p:cNvGrpSpPr/>
          <p:nvPr/>
        </p:nvGrpSpPr>
        <p:grpSpPr>
          <a:xfrm>
            <a:off x="2424430" y="3429000"/>
            <a:ext cx="8024495" cy="2476500"/>
            <a:chOff x="3818" y="5400"/>
            <a:chExt cx="12637" cy="3900"/>
          </a:xfrm>
        </p:grpSpPr>
        <p:pic>
          <p:nvPicPr>
            <p:cNvPr id="10242" name="图片 10241" descr="ppt/media/image48.wmf"/>
            <p:cNvPicPr/>
            <p:nvPr/>
          </p:nvPicPr>
          <p:blipFill>
            <a:blip r:embed="rId2"/>
            <a:stretch>
              <a:fillRect/>
            </a:stretch>
          </p:blipFill>
          <p:spPr>
            <a:xfrm>
              <a:off x="3818" y="5500"/>
              <a:ext cx="960" cy="460"/>
            </a:xfrm>
            <a:prstGeom prst="rect">
              <a:avLst/>
            </a:prstGeom>
            <a:noFill/>
            <a:ln w="38100">
              <a:noFill/>
            </a:ln>
          </p:spPr>
        </p:pic>
        <p:pic>
          <p:nvPicPr>
            <p:cNvPr id="10243" name="图片 10242" descr="ppt/media/image49.wmf"/>
            <p:cNvPicPr/>
            <p:nvPr/>
          </p:nvPicPr>
          <p:blipFill>
            <a:blip r:embed="rId3"/>
            <a:stretch>
              <a:fillRect/>
            </a:stretch>
          </p:blipFill>
          <p:spPr>
            <a:xfrm>
              <a:off x="4425" y="7650"/>
              <a:ext cx="6188" cy="728"/>
            </a:xfrm>
            <a:prstGeom prst="rect">
              <a:avLst/>
            </a:prstGeom>
            <a:noFill/>
            <a:ln w="38100">
              <a:noFill/>
            </a:ln>
          </p:spPr>
        </p:pic>
        <p:pic>
          <p:nvPicPr>
            <p:cNvPr id="10244" name="图片 10243" descr="ppt/media/image50.wmf"/>
            <p:cNvPicPr/>
            <p:nvPr/>
          </p:nvPicPr>
          <p:blipFill>
            <a:blip r:embed="rId4"/>
            <a:stretch>
              <a:fillRect/>
            </a:stretch>
          </p:blipFill>
          <p:spPr>
            <a:xfrm>
              <a:off x="4480" y="8838"/>
              <a:ext cx="1408" cy="462"/>
            </a:xfrm>
            <a:prstGeom prst="rect">
              <a:avLst/>
            </a:prstGeom>
            <a:noFill/>
            <a:ln w="38100">
              <a:noFill/>
            </a:ln>
          </p:spPr>
        </p:pic>
        <p:pic>
          <p:nvPicPr>
            <p:cNvPr id="10245" name="图片 10244" descr="ppt/media/image51.wmf"/>
            <p:cNvPicPr/>
            <p:nvPr/>
          </p:nvPicPr>
          <p:blipFill>
            <a:blip r:embed="rId5"/>
            <a:stretch>
              <a:fillRect/>
            </a:stretch>
          </p:blipFill>
          <p:spPr>
            <a:xfrm>
              <a:off x="4950" y="5400"/>
              <a:ext cx="3175" cy="708"/>
            </a:xfrm>
            <a:prstGeom prst="rect">
              <a:avLst/>
            </a:prstGeom>
            <a:noFill/>
            <a:ln w="38100">
              <a:noFill/>
            </a:ln>
          </p:spPr>
        </p:pic>
        <p:pic>
          <p:nvPicPr>
            <p:cNvPr id="10246" name="图片 10245" descr="ppt/media/image52.wmf"/>
            <p:cNvPicPr/>
            <p:nvPr/>
          </p:nvPicPr>
          <p:blipFill>
            <a:blip r:embed="rId6"/>
            <a:stretch>
              <a:fillRect/>
            </a:stretch>
          </p:blipFill>
          <p:spPr>
            <a:xfrm>
              <a:off x="8125" y="5400"/>
              <a:ext cx="3508" cy="680"/>
            </a:xfrm>
            <a:prstGeom prst="rect">
              <a:avLst/>
            </a:prstGeom>
            <a:noFill/>
            <a:ln w="38100">
              <a:noFill/>
            </a:ln>
          </p:spPr>
        </p:pic>
        <p:pic>
          <p:nvPicPr>
            <p:cNvPr id="10247" name="图片 10246" descr="ppt/media/image53.wmf"/>
            <p:cNvPicPr/>
            <p:nvPr/>
          </p:nvPicPr>
          <p:blipFill>
            <a:blip r:embed="rId7"/>
            <a:stretch>
              <a:fillRect/>
            </a:stretch>
          </p:blipFill>
          <p:spPr>
            <a:xfrm>
              <a:off x="11563" y="5400"/>
              <a:ext cx="4562" cy="650"/>
            </a:xfrm>
            <a:prstGeom prst="rect">
              <a:avLst/>
            </a:prstGeom>
            <a:noFill/>
            <a:ln w="38100">
              <a:noFill/>
            </a:ln>
          </p:spPr>
        </p:pic>
        <p:pic>
          <p:nvPicPr>
            <p:cNvPr id="10248" name="图片 10247" descr="ppt/media/image54.wmf"/>
            <p:cNvPicPr/>
            <p:nvPr/>
          </p:nvPicPr>
          <p:blipFill>
            <a:blip r:embed="rId8"/>
            <a:stretch>
              <a:fillRect/>
            </a:stretch>
          </p:blipFill>
          <p:spPr>
            <a:xfrm>
              <a:off x="4538" y="6393"/>
              <a:ext cx="4672" cy="707"/>
            </a:xfrm>
            <a:prstGeom prst="rect">
              <a:avLst/>
            </a:prstGeom>
            <a:noFill/>
            <a:ln w="38100">
              <a:noFill/>
            </a:ln>
          </p:spPr>
        </p:pic>
        <p:pic>
          <p:nvPicPr>
            <p:cNvPr id="10249" name="图片 10248" descr="ppt/media/image55.wmf"/>
            <p:cNvPicPr/>
            <p:nvPr/>
          </p:nvPicPr>
          <p:blipFill>
            <a:blip r:embed="rId9"/>
            <a:stretch>
              <a:fillRect/>
            </a:stretch>
          </p:blipFill>
          <p:spPr>
            <a:xfrm>
              <a:off x="9255" y="6420"/>
              <a:ext cx="2695" cy="575"/>
            </a:xfrm>
            <a:prstGeom prst="rect">
              <a:avLst/>
            </a:prstGeom>
            <a:noFill/>
            <a:ln w="38100">
              <a:noFill/>
            </a:ln>
          </p:spPr>
        </p:pic>
        <p:pic>
          <p:nvPicPr>
            <p:cNvPr id="10250" name="图片 10249" descr="ppt/media/image56.wmf"/>
            <p:cNvPicPr/>
            <p:nvPr/>
          </p:nvPicPr>
          <p:blipFill>
            <a:blip r:embed="rId10"/>
            <a:stretch>
              <a:fillRect/>
            </a:stretch>
          </p:blipFill>
          <p:spPr>
            <a:xfrm>
              <a:off x="11725" y="6393"/>
              <a:ext cx="4730" cy="707"/>
            </a:xfrm>
            <a:prstGeom prst="rect">
              <a:avLst/>
            </a:prstGeom>
            <a:noFill/>
            <a:ln w="38100">
              <a:noFill/>
            </a:ln>
          </p:spPr>
        </p:pic>
      </p:gr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wipe(left)">
                                      <p:cBhvr>
                                        <p:cTn id="7" dur="500"/>
                                        <p:tgtEl>
                                          <p:spTgt spid="409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5"/>
                                        </p:tgtEl>
                                        <p:attrNameLst>
                                          <p:attrName>style.visibility</p:attrName>
                                        </p:attrNameLst>
                                      </p:cBhvr>
                                      <p:to>
                                        <p:strVal val="visible"/>
                                      </p:to>
                                    </p:set>
                                    <p:animEffect transition="in" filter="wipe(left)">
                                      <p:cBhvr>
                                        <p:cTn id="12" dur="500"/>
                                        <p:tgtEl>
                                          <p:spTgt spid="4096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Righ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Righ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Righ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9"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strips(upLef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9"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strips(up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9"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strips(up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65"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24642" name="TextBox 1"/>
          <p:cNvSpPr txBox="1"/>
          <p:nvPr/>
        </p:nvSpPr>
        <p:spPr>
          <a:xfrm>
            <a:off x="1919605" y="1033780"/>
            <a:ext cx="3671570" cy="521970"/>
          </a:xfrm>
          <a:prstGeom prst="rect">
            <a:avLst/>
          </a:prstGeom>
          <a:noFill/>
          <a:ln w="9525">
            <a:noFill/>
          </a:ln>
        </p:spPr>
        <p:txBody>
          <a:bodyPr anchor="t">
            <a:spAutoFit/>
          </a:bodyPr>
          <a:p>
            <a:pPr defTabSz="914400"/>
            <a:r>
              <a:rPr lang="zh-CN" altLang="en-US" sz="2800" b="1" dirty="0">
                <a:solidFill>
                  <a:srgbClr val="0000CC"/>
                </a:solidFill>
                <a:latin typeface="Arial" panose="020B0604020202020204" pitchFamily="34" charset="0"/>
                <a:ea typeface="宋体" panose="02010600030101010101" pitchFamily="2" charset="-122"/>
              </a:rPr>
              <a:t>例</a:t>
            </a:r>
            <a:r>
              <a:rPr lang="en-US" altLang="zh-CN" sz="2800" b="1" dirty="0">
                <a:solidFill>
                  <a:srgbClr val="0000CC"/>
                </a:solidFill>
                <a:latin typeface="Arial" panose="020B0604020202020204" pitchFamily="34" charset="0"/>
                <a:ea typeface="宋体" panose="02010600030101010101" pitchFamily="2" charset="-122"/>
              </a:rPr>
              <a:t>3 </a:t>
            </a:r>
            <a:r>
              <a:rPr lang="zh-CN" altLang="en-US" sz="2800" b="1" dirty="0">
                <a:latin typeface="Arial" panose="020B0604020202020204" pitchFamily="34" charset="0"/>
                <a:ea typeface="宋体" panose="02010600030101010101" pitchFamily="2" charset="-122"/>
              </a:rPr>
              <a:t>计算三阶行列式</a:t>
            </a:r>
            <a:endParaRPr lang="zh-CN" altLang="en-US" sz="2800" b="1" dirty="0">
              <a:latin typeface="Arial" panose="020B0604020202020204" pitchFamily="34" charset="0"/>
              <a:ea typeface="宋体" panose="02010600030101010101" pitchFamily="2" charset="-122"/>
            </a:endParaRPr>
          </a:p>
        </p:txBody>
      </p:sp>
      <p:sp>
        <p:nvSpPr>
          <p:cNvPr id="12" name="Line 5"/>
          <p:cNvSpPr/>
          <p:nvPr/>
        </p:nvSpPr>
        <p:spPr>
          <a:xfrm>
            <a:off x="7310755" y="786130"/>
            <a:ext cx="1225550" cy="1071245"/>
          </a:xfrm>
          <a:prstGeom prst="line">
            <a:avLst/>
          </a:prstGeom>
          <a:ln w="28575" cap="flat" cmpd="sng">
            <a:solidFill>
              <a:srgbClr val="FF0000"/>
            </a:solidFill>
            <a:prstDash val="solid"/>
            <a:round/>
            <a:headEnd type="none" w="med" len="med"/>
            <a:tailEnd type="none" w="med" len="med"/>
          </a:ln>
        </p:spPr>
      </p:sp>
      <p:grpSp>
        <p:nvGrpSpPr>
          <p:cNvPr id="2" name="Group 7"/>
          <p:cNvGrpSpPr/>
          <p:nvPr/>
        </p:nvGrpSpPr>
        <p:grpSpPr>
          <a:xfrm>
            <a:off x="7283450" y="714375"/>
            <a:ext cx="2741930" cy="2214880"/>
            <a:chOff x="7283450" y="714375"/>
            <a:chExt cx="2741930" cy="2214880"/>
          </a:xfrm>
        </p:grpSpPr>
        <p:grpSp>
          <p:nvGrpSpPr>
            <p:cNvPr id="624651" name="Group 8"/>
            <p:cNvGrpSpPr/>
            <p:nvPr/>
          </p:nvGrpSpPr>
          <p:grpSpPr>
            <a:xfrm>
              <a:off x="8691245" y="714375"/>
              <a:ext cx="1333500" cy="2197100"/>
              <a:chOff x="8691245" y="714375"/>
              <a:chExt cx="1333500" cy="2197100"/>
            </a:xfrm>
          </p:grpSpPr>
          <p:sp>
            <p:nvSpPr>
              <p:cNvPr id="624652" name="Line 9"/>
              <p:cNvSpPr/>
              <p:nvPr/>
            </p:nvSpPr>
            <p:spPr>
              <a:xfrm>
                <a:off x="8691245" y="714375"/>
                <a:ext cx="1333500" cy="1267460"/>
              </a:xfrm>
              <a:prstGeom prst="line">
                <a:avLst/>
              </a:prstGeom>
              <a:ln w="28575" cap="flat" cmpd="sng">
                <a:solidFill>
                  <a:srgbClr val="FF0000"/>
                </a:solidFill>
                <a:prstDash val="solid"/>
                <a:round/>
                <a:headEnd type="none" w="med" len="med"/>
                <a:tailEnd type="none" w="med" len="med"/>
              </a:ln>
            </p:spPr>
          </p:sp>
          <p:sp>
            <p:nvSpPr>
              <p:cNvPr id="624653" name="Line 10"/>
              <p:cNvSpPr/>
              <p:nvPr/>
            </p:nvSpPr>
            <p:spPr>
              <a:xfrm flipV="1">
                <a:off x="8987790" y="1974850"/>
                <a:ext cx="1037590" cy="936625"/>
              </a:xfrm>
              <a:prstGeom prst="line">
                <a:avLst/>
              </a:prstGeom>
              <a:ln w="28575" cap="flat" cmpd="sng">
                <a:solidFill>
                  <a:srgbClr val="FF0000"/>
                </a:solidFill>
                <a:prstDash val="solid"/>
                <a:round/>
                <a:headEnd type="none" w="med" len="med"/>
                <a:tailEnd type="none" w="med" len="med"/>
              </a:ln>
            </p:spPr>
          </p:sp>
        </p:grpSp>
        <p:sp>
          <p:nvSpPr>
            <p:cNvPr id="624654" name="Line 11"/>
            <p:cNvSpPr/>
            <p:nvPr/>
          </p:nvSpPr>
          <p:spPr>
            <a:xfrm>
              <a:off x="7283450" y="1390650"/>
              <a:ext cx="1704340" cy="1538605"/>
            </a:xfrm>
            <a:prstGeom prst="line">
              <a:avLst/>
            </a:prstGeom>
            <a:ln w="28575" cap="flat" cmpd="sng">
              <a:solidFill>
                <a:srgbClr val="FF0000"/>
              </a:solidFill>
              <a:prstDash val="solid"/>
              <a:round/>
              <a:headEnd type="none" w="med" len="med"/>
              <a:tailEnd type="none" w="med" len="med"/>
            </a:ln>
          </p:spPr>
        </p:sp>
      </p:grpSp>
      <p:grpSp>
        <p:nvGrpSpPr>
          <p:cNvPr id="14" name="Group 21"/>
          <p:cNvGrpSpPr/>
          <p:nvPr/>
        </p:nvGrpSpPr>
        <p:grpSpPr>
          <a:xfrm>
            <a:off x="7239000" y="714375"/>
            <a:ext cx="2205355" cy="2228850"/>
            <a:chOff x="7239000" y="714375"/>
            <a:chExt cx="2205355" cy="2228850"/>
          </a:xfrm>
        </p:grpSpPr>
        <p:sp>
          <p:nvSpPr>
            <p:cNvPr id="624656" name="Line 22"/>
            <p:cNvSpPr/>
            <p:nvPr/>
          </p:nvSpPr>
          <p:spPr>
            <a:xfrm>
              <a:off x="7239000" y="2005965"/>
              <a:ext cx="1102360" cy="937260"/>
            </a:xfrm>
            <a:prstGeom prst="line">
              <a:avLst/>
            </a:prstGeom>
            <a:ln w="28575" cap="flat" cmpd="sng">
              <a:solidFill>
                <a:srgbClr val="FF0000"/>
              </a:solidFill>
              <a:prstDash val="solid"/>
              <a:round/>
              <a:headEnd type="none" w="med" len="med"/>
              <a:tailEnd type="none" w="med" len="med"/>
            </a:ln>
          </p:spPr>
        </p:sp>
        <p:grpSp>
          <p:nvGrpSpPr>
            <p:cNvPr id="624657" name="Group 23"/>
            <p:cNvGrpSpPr/>
            <p:nvPr/>
          </p:nvGrpSpPr>
          <p:grpSpPr>
            <a:xfrm>
              <a:off x="8011795" y="714375"/>
              <a:ext cx="1432560" cy="2199005"/>
              <a:chOff x="8011795" y="714375"/>
              <a:chExt cx="1432560" cy="2199005"/>
            </a:xfrm>
          </p:grpSpPr>
          <p:sp>
            <p:nvSpPr>
              <p:cNvPr id="624658" name="Line 24"/>
              <p:cNvSpPr/>
              <p:nvPr/>
            </p:nvSpPr>
            <p:spPr>
              <a:xfrm>
                <a:off x="8011795" y="714375"/>
                <a:ext cx="1432560" cy="1236980"/>
              </a:xfrm>
              <a:prstGeom prst="line">
                <a:avLst/>
              </a:prstGeom>
              <a:ln w="28575" cap="flat" cmpd="sng">
                <a:solidFill>
                  <a:srgbClr val="FF0000"/>
                </a:solidFill>
                <a:prstDash val="solid"/>
                <a:round/>
                <a:headEnd type="none" w="med" len="med"/>
                <a:tailEnd type="none" w="med" len="med"/>
              </a:ln>
            </p:spPr>
          </p:sp>
          <p:sp>
            <p:nvSpPr>
              <p:cNvPr id="624659" name="Line 25"/>
              <p:cNvSpPr/>
              <p:nvPr/>
            </p:nvSpPr>
            <p:spPr>
              <a:xfrm flipV="1">
                <a:off x="8341360" y="1951355"/>
                <a:ext cx="1102360" cy="962025"/>
              </a:xfrm>
              <a:prstGeom prst="line">
                <a:avLst/>
              </a:prstGeom>
              <a:ln w="28575" cap="flat" cmpd="sng">
                <a:solidFill>
                  <a:srgbClr val="FF0000"/>
                </a:solidFill>
                <a:prstDash val="solid"/>
                <a:round/>
                <a:headEnd type="none" w="med" len="med"/>
                <a:tailEnd type="none" w="med" len="med"/>
              </a:ln>
            </p:spPr>
          </p:sp>
        </p:grpSp>
      </p:grpSp>
      <p:sp>
        <p:nvSpPr>
          <p:cNvPr id="23" name="Line 6"/>
          <p:cNvSpPr/>
          <p:nvPr/>
        </p:nvSpPr>
        <p:spPr>
          <a:xfrm flipV="1">
            <a:off x="7239000" y="786130"/>
            <a:ext cx="1285875" cy="1143000"/>
          </a:xfrm>
          <a:prstGeom prst="line">
            <a:avLst/>
          </a:prstGeom>
          <a:ln w="28575" cap="flat" cmpd="sng">
            <a:solidFill>
              <a:srgbClr val="3333FF"/>
            </a:solidFill>
            <a:prstDash val="dash"/>
            <a:round/>
            <a:headEnd type="none" w="med" len="med"/>
            <a:tailEnd type="none" w="med" len="med"/>
          </a:ln>
        </p:spPr>
      </p:sp>
      <p:grpSp>
        <p:nvGrpSpPr>
          <p:cNvPr id="16" name="Group 12"/>
          <p:cNvGrpSpPr/>
          <p:nvPr/>
        </p:nvGrpSpPr>
        <p:grpSpPr>
          <a:xfrm>
            <a:off x="5882005" y="643255"/>
            <a:ext cx="2714625" cy="2286000"/>
            <a:chOff x="5882005" y="643255"/>
            <a:chExt cx="2714625" cy="2286000"/>
          </a:xfrm>
        </p:grpSpPr>
        <p:sp>
          <p:nvSpPr>
            <p:cNvPr id="624662" name="Line 13"/>
            <p:cNvSpPr/>
            <p:nvPr/>
          </p:nvSpPr>
          <p:spPr>
            <a:xfrm flipV="1">
              <a:off x="6967855" y="1408430"/>
              <a:ext cx="1628775" cy="1520825"/>
            </a:xfrm>
            <a:prstGeom prst="line">
              <a:avLst/>
            </a:prstGeom>
            <a:ln w="28575" cap="flat" cmpd="sng">
              <a:solidFill>
                <a:srgbClr val="3333FF"/>
              </a:solidFill>
              <a:prstDash val="dash"/>
              <a:round/>
              <a:headEnd type="none" w="med" len="med"/>
              <a:tailEnd type="none" w="med" len="med"/>
            </a:ln>
          </p:spPr>
        </p:sp>
        <p:sp>
          <p:nvSpPr>
            <p:cNvPr id="624663" name="Line 14"/>
            <p:cNvSpPr/>
            <p:nvPr/>
          </p:nvSpPr>
          <p:spPr>
            <a:xfrm flipV="1">
              <a:off x="5949315" y="643255"/>
              <a:ext cx="1302385" cy="1215390"/>
            </a:xfrm>
            <a:prstGeom prst="line">
              <a:avLst/>
            </a:prstGeom>
            <a:ln w="28575" cap="flat" cmpd="sng">
              <a:solidFill>
                <a:srgbClr val="3333FF"/>
              </a:solidFill>
              <a:prstDash val="dash"/>
              <a:round/>
              <a:headEnd type="none" w="med" len="med"/>
              <a:tailEnd type="none" w="med" len="med"/>
            </a:ln>
          </p:spPr>
        </p:sp>
        <p:sp>
          <p:nvSpPr>
            <p:cNvPr id="624664" name="Line 15"/>
            <p:cNvSpPr/>
            <p:nvPr/>
          </p:nvSpPr>
          <p:spPr>
            <a:xfrm>
              <a:off x="5882005" y="1888490"/>
              <a:ext cx="1085850" cy="1013460"/>
            </a:xfrm>
            <a:prstGeom prst="line">
              <a:avLst/>
            </a:prstGeom>
            <a:ln w="28575" cap="flat" cmpd="sng">
              <a:solidFill>
                <a:srgbClr val="3333FF"/>
              </a:solidFill>
              <a:prstDash val="dash"/>
              <a:round/>
              <a:headEnd type="none" w="med" len="med"/>
              <a:tailEnd type="none" w="med" len="med"/>
            </a:ln>
          </p:spPr>
        </p:sp>
      </p:grpSp>
      <p:grpSp>
        <p:nvGrpSpPr>
          <p:cNvPr id="17" name="Group 16"/>
          <p:cNvGrpSpPr/>
          <p:nvPr/>
        </p:nvGrpSpPr>
        <p:grpSpPr>
          <a:xfrm>
            <a:off x="6453505" y="500380"/>
            <a:ext cx="2214245" cy="2286000"/>
            <a:chOff x="6453505" y="500380"/>
            <a:chExt cx="2214245" cy="2286000"/>
          </a:xfrm>
        </p:grpSpPr>
        <p:sp>
          <p:nvSpPr>
            <p:cNvPr id="624666" name="Line 17"/>
            <p:cNvSpPr/>
            <p:nvPr/>
          </p:nvSpPr>
          <p:spPr>
            <a:xfrm flipV="1">
              <a:off x="7633970" y="1899285"/>
              <a:ext cx="1033145" cy="887095"/>
            </a:xfrm>
            <a:prstGeom prst="line">
              <a:avLst/>
            </a:prstGeom>
            <a:ln w="28575" cap="flat" cmpd="sng">
              <a:solidFill>
                <a:srgbClr val="3333FF"/>
              </a:solidFill>
              <a:prstDash val="dash"/>
              <a:round/>
              <a:headEnd type="none" w="med" len="med"/>
              <a:tailEnd type="none" w="med" len="med"/>
            </a:ln>
          </p:spPr>
        </p:sp>
        <p:sp>
          <p:nvSpPr>
            <p:cNvPr id="624667" name="Line 18"/>
            <p:cNvSpPr/>
            <p:nvPr/>
          </p:nvSpPr>
          <p:spPr>
            <a:xfrm flipV="1">
              <a:off x="6527165" y="500380"/>
              <a:ext cx="1416685" cy="1215390"/>
            </a:xfrm>
            <a:prstGeom prst="line">
              <a:avLst/>
            </a:prstGeom>
            <a:ln w="28575" cap="flat" cmpd="sng">
              <a:solidFill>
                <a:srgbClr val="3333FF"/>
              </a:solidFill>
              <a:prstDash val="dash"/>
              <a:round/>
              <a:headEnd type="none" w="med" len="med"/>
              <a:tailEnd type="none" w="med" len="med"/>
            </a:ln>
          </p:spPr>
        </p:sp>
        <p:sp>
          <p:nvSpPr>
            <p:cNvPr id="624668" name="Line 19"/>
            <p:cNvSpPr/>
            <p:nvPr/>
          </p:nvSpPr>
          <p:spPr>
            <a:xfrm>
              <a:off x="6453505" y="1745615"/>
              <a:ext cx="1181100" cy="1013460"/>
            </a:xfrm>
            <a:prstGeom prst="line">
              <a:avLst/>
            </a:prstGeom>
            <a:ln w="28575" cap="flat" cmpd="sng">
              <a:solidFill>
                <a:srgbClr val="3333FF"/>
              </a:solidFill>
              <a:prstDash val="dash"/>
              <a:round/>
              <a:headEnd type="none" w="med" len="med"/>
              <a:tailEnd type="none" w="med" len="med"/>
            </a:ln>
          </p:spPr>
        </p:sp>
      </p:grpSp>
      <p:pic>
        <p:nvPicPr>
          <p:cNvPr id="11265" name="图片 11264" descr="ppt/media/image57.wmf"/>
          <p:cNvPicPr/>
          <p:nvPr/>
        </p:nvPicPr>
        <p:blipFill>
          <a:blip r:embed="rId1"/>
          <a:stretch>
            <a:fillRect/>
          </a:stretch>
        </p:blipFill>
        <p:spPr>
          <a:xfrm>
            <a:off x="5330825" y="188913"/>
            <a:ext cx="4003675" cy="2259012"/>
          </a:xfrm>
          <a:prstGeom prst="rect">
            <a:avLst/>
          </a:prstGeom>
          <a:noFill/>
          <a:ln w="38100">
            <a:noFill/>
          </a:ln>
        </p:spPr>
      </p:pic>
      <p:grpSp>
        <p:nvGrpSpPr>
          <p:cNvPr id="3" name="组合 2"/>
          <p:cNvGrpSpPr/>
          <p:nvPr/>
        </p:nvGrpSpPr>
        <p:grpSpPr>
          <a:xfrm>
            <a:off x="1774825" y="2781300"/>
            <a:ext cx="5846445" cy="2393315"/>
            <a:chOff x="2795" y="4380"/>
            <a:chExt cx="9207" cy="3769"/>
          </a:xfrm>
        </p:grpSpPr>
        <p:sp>
          <p:nvSpPr>
            <p:cNvPr id="10" name="TextBox 9"/>
            <p:cNvSpPr txBox="1"/>
            <p:nvPr/>
          </p:nvSpPr>
          <p:spPr>
            <a:xfrm>
              <a:off x="2795" y="4463"/>
              <a:ext cx="5785" cy="822"/>
            </a:xfrm>
            <a:prstGeom prst="rect">
              <a:avLst/>
            </a:prstGeom>
            <a:noFill/>
            <a:ln w="9525">
              <a:noFill/>
            </a:ln>
          </p:spPr>
          <p:txBody>
            <a:bodyPr anchor="t">
              <a:spAutoFit/>
            </a:bodyPr>
            <a:p>
              <a:r>
                <a:rPr lang="zh-CN" altLang="en-US" sz="2800" b="1" dirty="0">
                  <a:latin typeface="Arial" panose="020B0604020202020204" pitchFamily="34" charset="0"/>
                  <a:ea typeface="宋体" panose="02010600030101010101" pitchFamily="2" charset="-122"/>
                </a:rPr>
                <a:t> 解：</a:t>
              </a:r>
              <a:endParaRPr lang="zh-CN" altLang="en-US" sz="2800" b="1" dirty="0">
                <a:latin typeface="Arial" panose="020B0604020202020204" pitchFamily="34" charset="0"/>
                <a:ea typeface="宋体" panose="02010600030101010101" pitchFamily="2" charset="-122"/>
              </a:endParaRPr>
            </a:p>
          </p:txBody>
        </p:sp>
        <p:pic>
          <p:nvPicPr>
            <p:cNvPr id="11266" name="图片 11265" descr="ppt/media/image58.wmf"/>
            <p:cNvPicPr/>
            <p:nvPr/>
          </p:nvPicPr>
          <p:blipFill>
            <a:blip r:embed="rId2"/>
            <a:stretch>
              <a:fillRect/>
            </a:stretch>
          </p:blipFill>
          <p:spPr>
            <a:xfrm>
              <a:off x="4043" y="4423"/>
              <a:ext cx="4675" cy="890"/>
            </a:xfrm>
            <a:prstGeom prst="rect">
              <a:avLst/>
            </a:prstGeom>
            <a:noFill/>
            <a:ln w="38100">
              <a:noFill/>
            </a:ln>
          </p:spPr>
        </p:pic>
        <p:pic>
          <p:nvPicPr>
            <p:cNvPr id="11267" name="图片 11266" descr="ppt/media/image59.wmf"/>
            <p:cNvPicPr/>
            <p:nvPr/>
          </p:nvPicPr>
          <p:blipFill>
            <a:blip r:embed="rId3"/>
            <a:stretch>
              <a:fillRect/>
            </a:stretch>
          </p:blipFill>
          <p:spPr>
            <a:xfrm>
              <a:off x="7988" y="4380"/>
              <a:ext cx="2382" cy="890"/>
            </a:xfrm>
            <a:prstGeom prst="rect">
              <a:avLst/>
            </a:prstGeom>
            <a:noFill/>
            <a:ln w="38100">
              <a:noFill/>
            </a:ln>
          </p:spPr>
        </p:pic>
        <p:pic>
          <p:nvPicPr>
            <p:cNvPr id="11268" name="图片 11267" descr="ppt/media/image60.wmf"/>
            <p:cNvPicPr/>
            <p:nvPr/>
          </p:nvPicPr>
          <p:blipFill>
            <a:blip r:embed="rId4"/>
            <a:stretch>
              <a:fillRect/>
            </a:stretch>
          </p:blipFill>
          <p:spPr>
            <a:xfrm>
              <a:off x="10114" y="4380"/>
              <a:ext cx="1888" cy="890"/>
            </a:xfrm>
            <a:prstGeom prst="rect">
              <a:avLst/>
            </a:prstGeom>
            <a:noFill/>
            <a:ln w="38100">
              <a:noFill/>
            </a:ln>
          </p:spPr>
        </p:pic>
        <p:pic>
          <p:nvPicPr>
            <p:cNvPr id="11269" name="图片 11268" descr="ppt/media/image61.wmf"/>
            <p:cNvPicPr/>
            <p:nvPr/>
          </p:nvPicPr>
          <p:blipFill>
            <a:blip r:embed="rId5"/>
            <a:stretch>
              <a:fillRect/>
            </a:stretch>
          </p:blipFill>
          <p:spPr>
            <a:xfrm>
              <a:off x="6468" y="5713"/>
              <a:ext cx="4506" cy="1020"/>
            </a:xfrm>
            <a:prstGeom prst="rect">
              <a:avLst/>
            </a:prstGeom>
            <a:noFill/>
            <a:ln w="38100">
              <a:noFill/>
            </a:ln>
          </p:spPr>
        </p:pic>
        <p:pic>
          <p:nvPicPr>
            <p:cNvPr id="11270" name="图片 11269" descr="ppt/media/image62.wmf"/>
            <p:cNvPicPr/>
            <p:nvPr/>
          </p:nvPicPr>
          <p:blipFill>
            <a:blip r:embed="rId6"/>
            <a:stretch>
              <a:fillRect/>
            </a:stretch>
          </p:blipFill>
          <p:spPr>
            <a:xfrm>
              <a:off x="5343" y="7133"/>
              <a:ext cx="6127" cy="1017"/>
            </a:xfrm>
            <a:prstGeom prst="rect">
              <a:avLst/>
            </a:prstGeom>
            <a:noFill/>
            <a:ln w="38100">
              <a:noFill/>
            </a:ln>
          </p:spPr>
        </p:pic>
      </p:gr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downRigh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trips(downRigh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strips(up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9"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strips(up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9"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strips(up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25669" name="Text Box 6"/>
          <p:cNvSpPr txBox="1"/>
          <p:nvPr/>
        </p:nvSpPr>
        <p:spPr>
          <a:xfrm>
            <a:off x="2438400" y="1352550"/>
            <a:ext cx="2505075" cy="519430"/>
          </a:xfrm>
          <a:prstGeom prst="rect">
            <a:avLst/>
          </a:prstGeom>
          <a:noFill/>
          <a:ln w="9525">
            <a:noFill/>
          </a:ln>
        </p:spPr>
        <p:txBody>
          <a:bodyPr wrap="none" anchor="t"/>
          <a:p>
            <a:pPr>
              <a:spcBef>
                <a:spcPct val="50000"/>
              </a:spcBef>
            </a:pPr>
            <a:r>
              <a:rPr lang="zh-CN" altLang="en-US" sz="2800" b="1" dirty="0">
                <a:solidFill>
                  <a:srgbClr val="3333FF"/>
                </a:solidFill>
                <a:latin typeface="楷体_GB2312" pitchFamily="49" charset="-122"/>
                <a:ea typeface="楷体_GB2312" pitchFamily="49" charset="-122"/>
              </a:rPr>
              <a:t>例</a:t>
            </a:r>
            <a:r>
              <a:rPr lang="en-US" altLang="zh-CN" sz="2800" b="1" dirty="0">
                <a:solidFill>
                  <a:srgbClr val="3333FF"/>
                </a:solidFill>
                <a:latin typeface="Times New Roman" panose="02020603050405020304" pitchFamily="18" charset="0"/>
                <a:ea typeface="楷体_GB2312" pitchFamily="49" charset="-122"/>
              </a:rPr>
              <a:t>4</a:t>
            </a:r>
            <a:r>
              <a:rPr lang="en-US" altLang="zh-CN" sz="2800" b="1" dirty="0">
                <a:solidFill>
                  <a:srgbClr val="000000"/>
                </a:solidFill>
                <a:latin typeface="楷体_GB2312" pitchFamily="49" charset="-122"/>
                <a:ea typeface="楷体_GB2312" pitchFamily="49" charset="-122"/>
              </a:rPr>
              <a:t>  </a:t>
            </a:r>
            <a:r>
              <a:rPr lang="zh-CN" altLang="en-US" sz="2800" b="1" dirty="0">
                <a:solidFill>
                  <a:srgbClr val="000000"/>
                </a:solidFill>
                <a:latin typeface="楷体_GB2312" pitchFamily="49" charset="-122"/>
                <a:ea typeface="楷体_GB2312" pitchFamily="49" charset="-122"/>
              </a:rPr>
              <a:t>求解方程 </a:t>
            </a:r>
            <a:endParaRPr lang="zh-CN" altLang="en-US" sz="2800" b="1" dirty="0">
              <a:solidFill>
                <a:srgbClr val="000000"/>
              </a:solidFill>
              <a:latin typeface="楷体_GB2312" pitchFamily="49" charset="-122"/>
              <a:ea typeface="楷体_GB2312" pitchFamily="49" charset="-122"/>
            </a:endParaRPr>
          </a:p>
        </p:txBody>
      </p:sp>
      <p:pic>
        <p:nvPicPr>
          <p:cNvPr id="12289" name="图片 12288" descr="ppt/media/image63.wmf"/>
          <p:cNvPicPr/>
          <p:nvPr/>
        </p:nvPicPr>
        <p:blipFill>
          <a:blip r:embed="rId1"/>
          <a:stretch>
            <a:fillRect/>
          </a:stretch>
        </p:blipFill>
        <p:spPr>
          <a:xfrm>
            <a:off x="5080000" y="1320800"/>
            <a:ext cx="2124075" cy="1536700"/>
          </a:xfrm>
          <a:prstGeom prst="rect">
            <a:avLst/>
          </a:prstGeom>
          <a:noFill/>
          <a:ln w="38100">
            <a:noFill/>
          </a:ln>
        </p:spPr>
      </p:pic>
      <p:grpSp>
        <p:nvGrpSpPr>
          <p:cNvPr id="2" name="组合 1"/>
          <p:cNvGrpSpPr/>
          <p:nvPr/>
        </p:nvGrpSpPr>
        <p:grpSpPr>
          <a:xfrm>
            <a:off x="2578100" y="2806700"/>
            <a:ext cx="5575300" cy="2932430"/>
            <a:chOff x="4060" y="4420"/>
            <a:chExt cx="8780" cy="4618"/>
          </a:xfrm>
        </p:grpSpPr>
        <p:sp>
          <p:nvSpPr>
            <p:cNvPr id="41986" name="Text Box 2"/>
            <p:cNvSpPr txBox="1"/>
            <p:nvPr/>
          </p:nvSpPr>
          <p:spPr>
            <a:xfrm>
              <a:off x="5380" y="4420"/>
              <a:ext cx="5160" cy="822"/>
            </a:xfrm>
            <a:prstGeom prst="rect">
              <a:avLst/>
            </a:prstGeom>
            <a:noFill/>
            <a:ln w="9525">
              <a:noFill/>
            </a:ln>
          </p:spPr>
          <p:txBody>
            <a:bodyPr anchor="t">
              <a:spAutoFit/>
            </a:bodyPr>
            <a:p>
              <a:pPr>
                <a:spcBef>
                  <a:spcPct val="50000"/>
                </a:spcBef>
              </a:pPr>
              <a:r>
                <a:rPr lang="zh-CN" altLang="en-US" sz="2800" b="1" dirty="0">
                  <a:solidFill>
                    <a:srgbClr val="000000"/>
                  </a:solidFill>
                  <a:latin typeface="Times New Roman" panose="02020603050405020304" pitchFamily="18" charset="0"/>
                  <a:ea typeface="楷体_GB2312" pitchFamily="49" charset="-122"/>
                </a:rPr>
                <a:t>方程左端</a:t>
              </a:r>
              <a:endParaRPr lang="zh-CN" altLang="en-US" sz="2800" b="1" dirty="0">
                <a:solidFill>
                  <a:srgbClr val="000000"/>
                </a:solidFill>
                <a:latin typeface="Times New Roman" panose="02020603050405020304" pitchFamily="18" charset="0"/>
                <a:ea typeface="楷体_GB2312" pitchFamily="49" charset="-122"/>
              </a:endParaRPr>
            </a:p>
          </p:txBody>
        </p:sp>
        <p:sp>
          <p:nvSpPr>
            <p:cNvPr id="41987" name="Text Box 3"/>
            <p:cNvSpPr txBox="1"/>
            <p:nvPr/>
          </p:nvSpPr>
          <p:spPr>
            <a:xfrm>
              <a:off x="4060" y="4420"/>
              <a:ext cx="1320" cy="822"/>
            </a:xfrm>
            <a:prstGeom prst="rect">
              <a:avLst/>
            </a:prstGeom>
            <a:noFill/>
            <a:ln w="9525">
              <a:noFill/>
            </a:ln>
          </p:spPr>
          <p:txBody>
            <a:bodyPr anchor="t">
              <a:spAutoFit/>
            </a:bodyPr>
            <a:p>
              <a:pPr>
                <a:spcBef>
                  <a:spcPct val="50000"/>
                </a:spcBef>
              </a:pPr>
              <a:r>
                <a:rPr lang="zh-CN" altLang="en-US" sz="2800" b="1" dirty="0">
                  <a:solidFill>
                    <a:srgbClr val="3333FF"/>
                  </a:solidFill>
                  <a:latin typeface="Times New Roman" panose="02020603050405020304" pitchFamily="18" charset="0"/>
                  <a:ea typeface="楷体_GB2312" pitchFamily="49" charset="-122"/>
                </a:rPr>
                <a:t>解</a:t>
              </a:r>
              <a:endParaRPr lang="zh-CN" altLang="en-US" sz="2800" b="1" dirty="0">
                <a:solidFill>
                  <a:srgbClr val="3333FF"/>
                </a:solidFill>
                <a:latin typeface="Times New Roman" panose="02020603050405020304" pitchFamily="18" charset="0"/>
                <a:ea typeface="楷体_GB2312" pitchFamily="49" charset="-122"/>
              </a:endParaRPr>
            </a:p>
          </p:txBody>
        </p:sp>
        <p:sp>
          <p:nvSpPr>
            <p:cNvPr id="41988" name="Text Box 4"/>
            <p:cNvSpPr txBox="1"/>
            <p:nvPr/>
          </p:nvSpPr>
          <p:spPr>
            <a:xfrm>
              <a:off x="5380" y="7215"/>
              <a:ext cx="5160" cy="822"/>
            </a:xfrm>
            <a:prstGeom prst="rect">
              <a:avLst/>
            </a:prstGeom>
            <a:noFill/>
            <a:ln w="9525">
              <a:noFill/>
            </a:ln>
          </p:spPr>
          <p:txBody>
            <a:bodyPr anchor="t">
              <a:spAutoFit/>
            </a:bodyPr>
            <a:p>
              <a:pPr>
                <a:spcBef>
                  <a:spcPct val="50000"/>
                </a:spcBef>
              </a:pPr>
              <a:r>
                <a:rPr lang="zh-CN" altLang="en-US" sz="2800" b="1" dirty="0">
                  <a:solidFill>
                    <a:srgbClr val="000000"/>
                  </a:solidFill>
                  <a:latin typeface="Times New Roman" panose="02020603050405020304" pitchFamily="18" charset="0"/>
                  <a:ea typeface="楷体_GB2312" pitchFamily="49" charset="-122"/>
                </a:rPr>
                <a:t>由                         得</a:t>
              </a:r>
              <a:endParaRPr lang="zh-CN" altLang="en-US" sz="2800" b="1" dirty="0">
                <a:solidFill>
                  <a:srgbClr val="000000"/>
                </a:solidFill>
                <a:latin typeface="Times New Roman" panose="02020603050405020304" pitchFamily="18" charset="0"/>
                <a:ea typeface="楷体_GB2312" pitchFamily="49" charset="-122"/>
              </a:endParaRPr>
            </a:p>
          </p:txBody>
        </p:sp>
        <p:pic>
          <p:nvPicPr>
            <p:cNvPr id="12290" name="图片 12289" descr="ppt/media/image64.wmf"/>
            <p:cNvPicPr/>
            <p:nvPr/>
          </p:nvPicPr>
          <p:blipFill>
            <a:blip r:embed="rId2"/>
            <a:stretch>
              <a:fillRect/>
            </a:stretch>
          </p:blipFill>
          <p:spPr>
            <a:xfrm>
              <a:off x="5000" y="5400"/>
              <a:ext cx="7840" cy="620"/>
            </a:xfrm>
            <a:prstGeom prst="rect">
              <a:avLst/>
            </a:prstGeom>
            <a:noFill/>
            <a:ln w="38100">
              <a:noFill/>
            </a:ln>
          </p:spPr>
        </p:pic>
        <p:pic>
          <p:nvPicPr>
            <p:cNvPr id="12291" name="图片 12290" descr="ppt/media/image65.wmf"/>
            <p:cNvPicPr/>
            <p:nvPr/>
          </p:nvPicPr>
          <p:blipFill>
            <a:blip r:embed="rId3"/>
            <a:stretch>
              <a:fillRect/>
            </a:stretch>
          </p:blipFill>
          <p:spPr>
            <a:xfrm>
              <a:off x="5610" y="6290"/>
              <a:ext cx="3220" cy="700"/>
            </a:xfrm>
            <a:prstGeom prst="rect">
              <a:avLst/>
            </a:prstGeom>
            <a:noFill/>
            <a:ln w="38100">
              <a:noFill/>
            </a:ln>
          </p:spPr>
        </p:pic>
        <p:pic>
          <p:nvPicPr>
            <p:cNvPr id="12292" name="图片 12291" descr="ppt/media/image66.wmf"/>
            <p:cNvPicPr/>
            <p:nvPr/>
          </p:nvPicPr>
          <p:blipFill>
            <a:blip r:embed="rId4"/>
            <a:stretch>
              <a:fillRect/>
            </a:stretch>
          </p:blipFill>
          <p:spPr>
            <a:xfrm>
              <a:off x="6138" y="7240"/>
              <a:ext cx="3350" cy="708"/>
            </a:xfrm>
            <a:prstGeom prst="rect">
              <a:avLst/>
            </a:prstGeom>
            <a:noFill/>
            <a:ln w="38100">
              <a:noFill/>
            </a:ln>
          </p:spPr>
        </p:pic>
        <p:pic>
          <p:nvPicPr>
            <p:cNvPr id="12293" name="图片 12292" descr="ppt/media/image67.wmf"/>
            <p:cNvPicPr/>
            <p:nvPr/>
          </p:nvPicPr>
          <p:blipFill>
            <a:blip r:embed="rId5"/>
            <a:stretch>
              <a:fillRect/>
            </a:stretch>
          </p:blipFill>
          <p:spPr>
            <a:xfrm>
              <a:off x="5920" y="8358"/>
              <a:ext cx="3440" cy="680"/>
            </a:xfrm>
            <a:prstGeom prst="rect">
              <a:avLst/>
            </a:prstGeom>
            <a:noFill/>
            <a:ln w="38100">
              <a:noFill/>
            </a:ln>
          </p:spPr>
        </p:pic>
      </p:gr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26689" name="Text Box 6"/>
          <p:cNvSpPr txBox="1"/>
          <p:nvPr/>
        </p:nvSpPr>
        <p:spPr>
          <a:xfrm>
            <a:off x="2438400" y="1352550"/>
            <a:ext cx="3014980" cy="519430"/>
          </a:xfrm>
          <a:prstGeom prst="rect">
            <a:avLst/>
          </a:prstGeom>
          <a:noFill/>
          <a:ln w="9525">
            <a:noFill/>
          </a:ln>
        </p:spPr>
        <p:txBody>
          <a:bodyPr wrap="none" anchor="t"/>
          <a:p>
            <a:pPr>
              <a:spcBef>
                <a:spcPct val="50000"/>
              </a:spcBef>
            </a:pPr>
            <a:r>
              <a:rPr lang="zh-CN" altLang="en-US" sz="2800" b="1" dirty="0">
                <a:solidFill>
                  <a:srgbClr val="3333FF"/>
                </a:solidFill>
                <a:latin typeface="楷体_GB2312" pitchFamily="49" charset="-122"/>
                <a:ea typeface="楷体_GB2312" pitchFamily="49" charset="-122"/>
              </a:rPr>
              <a:t>例</a:t>
            </a:r>
            <a:r>
              <a:rPr lang="en-US" altLang="zh-CN" sz="2800" b="1" dirty="0">
                <a:solidFill>
                  <a:srgbClr val="3333FF"/>
                </a:solidFill>
                <a:latin typeface="Times New Roman" panose="02020603050405020304" pitchFamily="18" charset="0"/>
                <a:ea typeface="楷体_GB2312" pitchFamily="49" charset="-122"/>
              </a:rPr>
              <a:t>5</a:t>
            </a:r>
            <a:r>
              <a:rPr lang="en-US" altLang="zh-CN" sz="2800" b="1" dirty="0">
                <a:solidFill>
                  <a:srgbClr val="000000"/>
                </a:solidFill>
                <a:latin typeface="楷体_GB2312" pitchFamily="49" charset="-122"/>
                <a:ea typeface="楷体_GB2312" pitchFamily="49" charset="-122"/>
              </a:rPr>
              <a:t>  </a:t>
            </a:r>
            <a:r>
              <a:rPr lang="zh-CN" altLang="en-US" sz="2800" b="1" dirty="0">
                <a:solidFill>
                  <a:srgbClr val="000000"/>
                </a:solidFill>
                <a:latin typeface="楷体_GB2312" pitchFamily="49" charset="-122"/>
                <a:ea typeface="楷体_GB2312" pitchFamily="49" charset="-122"/>
              </a:rPr>
              <a:t>求解方程组 </a:t>
            </a:r>
            <a:endParaRPr lang="zh-CN" altLang="en-US" sz="2800" b="1" dirty="0">
              <a:solidFill>
                <a:srgbClr val="000000"/>
              </a:solidFill>
              <a:latin typeface="楷体_GB2312" pitchFamily="49" charset="-122"/>
              <a:ea typeface="楷体_GB2312" pitchFamily="49" charset="-122"/>
            </a:endParaRPr>
          </a:p>
        </p:txBody>
      </p:sp>
      <p:sp>
        <p:nvSpPr>
          <p:cNvPr id="626691" name="Text Box 6"/>
          <p:cNvSpPr txBox="1"/>
          <p:nvPr/>
        </p:nvSpPr>
        <p:spPr>
          <a:xfrm>
            <a:off x="2453005" y="2910205"/>
            <a:ext cx="1428750" cy="518795"/>
          </a:xfrm>
          <a:prstGeom prst="rect">
            <a:avLst/>
          </a:prstGeom>
          <a:noFill/>
          <a:ln w="9525">
            <a:noFill/>
          </a:ln>
        </p:spPr>
        <p:txBody>
          <a:bodyPr wrap="none" anchor="t"/>
          <a:p>
            <a:pPr>
              <a:spcBef>
                <a:spcPct val="50000"/>
              </a:spcBef>
            </a:pPr>
            <a:r>
              <a:rPr lang="zh-CN" altLang="en-US" sz="2800" b="1" dirty="0">
                <a:solidFill>
                  <a:srgbClr val="3333FF"/>
                </a:solidFill>
                <a:latin typeface="楷体_GB2312" pitchFamily="49" charset="-122"/>
                <a:ea typeface="楷体_GB2312" pitchFamily="49" charset="-122"/>
              </a:rPr>
              <a:t>解：</a:t>
            </a:r>
            <a:r>
              <a:rPr lang="en-US" altLang="zh-CN" sz="2800" b="1" dirty="0">
                <a:solidFill>
                  <a:srgbClr val="000000"/>
                </a:solidFill>
                <a:latin typeface="楷体_GB2312" pitchFamily="49" charset="-122"/>
                <a:ea typeface="楷体_GB2312" pitchFamily="49" charset="-122"/>
              </a:rPr>
              <a:t> </a:t>
            </a:r>
            <a:r>
              <a:rPr lang="zh-CN" altLang="en-US" sz="2800" b="1" dirty="0">
                <a:solidFill>
                  <a:srgbClr val="000000"/>
                </a:solidFill>
                <a:latin typeface="楷体_GB2312" pitchFamily="49" charset="-122"/>
                <a:ea typeface="楷体_GB2312" pitchFamily="49" charset="-122"/>
              </a:rPr>
              <a:t>令 </a:t>
            </a:r>
            <a:endParaRPr lang="zh-CN" altLang="en-US" sz="2800" b="1" dirty="0">
              <a:solidFill>
                <a:srgbClr val="000000"/>
              </a:solidFill>
              <a:latin typeface="楷体_GB2312" pitchFamily="49" charset="-122"/>
              <a:ea typeface="楷体_GB2312" pitchFamily="49" charset="-122"/>
            </a:endParaRPr>
          </a:p>
        </p:txBody>
      </p:sp>
      <p:pic>
        <p:nvPicPr>
          <p:cNvPr id="13313" name="图片 13312" descr="ppt/media/image68.wmf"/>
          <p:cNvPicPr/>
          <p:nvPr/>
        </p:nvPicPr>
        <p:blipFill>
          <a:blip r:embed="rId1"/>
          <a:stretch>
            <a:fillRect/>
          </a:stretch>
        </p:blipFill>
        <p:spPr>
          <a:xfrm>
            <a:off x="5381625" y="615950"/>
            <a:ext cx="3798888" cy="1955800"/>
          </a:xfrm>
          <a:prstGeom prst="rect">
            <a:avLst/>
          </a:prstGeom>
          <a:noFill/>
          <a:ln w="38100">
            <a:noFill/>
          </a:ln>
        </p:spPr>
      </p:pic>
      <p:pic>
        <p:nvPicPr>
          <p:cNvPr id="13314" name="图片 13313" descr="ppt/media/image69.wmf"/>
          <p:cNvPicPr/>
          <p:nvPr/>
        </p:nvPicPr>
        <p:blipFill>
          <a:blip r:embed="rId2"/>
          <a:stretch>
            <a:fillRect/>
          </a:stretch>
        </p:blipFill>
        <p:spPr>
          <a:xfrm>
            <a:off x="4094163" y="2857500"/>
            <a:ext cx="4645025" cy="2000250"/>
          </a:xfrm>
          <a:prstGeom prst="rect">
            <a:avLst/>
          </a:prstGeom>
          <a:noFill/>
          <a:ln w="38100">
            <a:noFill/>
          </a:ln>
        </p:spPr>
      </p:pic>
      <p:pic>
        <p:nvPicPr>
          <p:cNvPr id="13315" name="图片 13314" descr="ppt/media/image70.wmf"/>
          <p:cNvPicPr/>
          <p:nvPr/>
        </p:nvPicPr>
        <p:blipFill>
          <a:blip r:embed="rId3"/>
          <a:stretch>
            <a:fillRect/>
          </a:stretch>
        </p:blipFill>
        <p:spPr>
          <a:xfrm>
            <a:off x="4978400" y="5500688"/>
            <a:ext cx="2689225" cy="500062"/>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4337" name="图片 14336" descr="ppt/media/image71.wmf"/>
          <p:cNvPicPr/>
          <p:nvPr/>
        </p:nvPicPr>
        <p:blipFill>
          <a:blip r:embed="rId1"/>
          <a:stretch>
            <a:fillRect/>
          </a:stretch>
        </p:blipFill>
        <p:spPr>
          <a:xfrm>
            <a:off x="3332163" y="844550"/>
            <a:ext cx="5549900" cy="1798638"/>
          </a:xfrm>
          <a:prstGeom prst="rect">
            <a:avLst/>
          </a:prstGeom>
          <a:noFill/>
          <a:ln w="38100">
            <a:noFill/>
          </a:ln>
        </p:spPr>
      </p:pic>
      <p:pic>
        <p:nvPicPr>
          <p:cNvPr id="14338" name="图片 14337" descr="ppt/media/image72.wmf"/>
          <p:cNvPicPr/>
          <p:nvPr/>
        </p:nvPicPr>
        <p:blipFill>
          <a:blip r:embed="rId2"/>
          <a:stretch>
            <a:fillRect/>
          </a:stretch>
        </p:blipFill>
        <p:spPr>
          <a:xfrm>
            <a:off x="3309938" y="2857500"/>
            <a:ext cx="5673725" cy="1857375"/>
          </a:xfrm>
          <a:prstGeom prst="rect">
            <a:avLst/>
          </a:prstGeom>
          <a:noFill/>
          <a:ln w="38100">
            <a:noFill/>
          </a:ln>
        </p:spPr>
      </p:pic>
      <p:pic>
        <p:nvPicPr>
          <p:cNvPr id="14339" name="图片 14338" descr="ppt/media/image73.wmf"/>
          <p:cNvPicPr/>
          <p:nvPr/>
        </p:nvPicPr>
        <p:blipFill>
          <a:blip r:embed="rId3"/>
          <a:stretch>
            <a:fillRect/>
          </a:stretch>
        </p:blipFill>
        <p:spPr>
          <a:xfrm>
            <a:off x="3387725" y="4845050"/>
            <a:ext cx="5824538" cy="1798638"/>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5361" name="图片 15360" descr="ppt/media/image74.wmf"/>
          <p:cNvPicPr/>
          <p:nvPr/>
        </p:nvPicPr>
        <p:blipFill>
          <a:blip r:embed="rId1"/>
          <a:stretch>
            <a:fillRect/>
          </a:stretch>
        </p:blipFill>
        <p:spPr>
          <a:xfrm>
            <a:off x="3689350" y="1219200"/>
            <a:ext cx="5219700" cy="995363"/>
          </a:xfrm>
          <a:prstGeom prst="rect">
            <a:avLst/>
          </a:prstGeom>
          <a:noFill/>
          <a:ln w="38100">
            <a:noFill/>
          </a:ln>
        </p:spPr>
      </p:pic>
      <p:pic>
        <p:nvPicPr>
          <p:cNvPr id="15362" name="图片 15361" descr="ppt/media/image75.wmf"/>
          <p:cNvPicPr/>
          <p:nvPr/>
        </p:nvPicPr>
        <p:blipFill>
          <a:blip r:embed="rId2"/>
          <a:stretch>
            <a:fillRect/>
          </a:stretch>
        </p:blipFill>
        <p:spPr>
          <a:xfrm>
            <a:off x="3679825" y="2647950"/>
            <a:ext cx="5329238" cy="995363"/>
          </a:xfrm>
          <a:prstGeom prst="rect">
            <a:avLst/>
          </a:prstGeom>
          <a:noFill/>
          <a:ln w="38100">
            <a:noFill/>
          </a:ln>
        </p:spPr>
      </p:pic>
      <p:pic>
        <p:nvPicPr>
          <p:cNvPr id="15363" name="图片 15362" descr="ppt/media/image76.wmf"/>
          <p:cNvPicPr/>
          <p:nvPr/>
        </p:nvPicPr>
        <p:blipFill>
          <a:blip r:embed="rId3"/>
          <a:stretch>
            <a:fillRect/>
          </a:stretch>
        </p:blipFill>
        <p:spPr>
          <a:xfrm>
            <a:off x="3738563" y="4076700"/>
            <a:ext cx="4889500" cy="995363"/>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29761" name="TextBox 1"/>
          <p:cNvSpPr txBox="1"/>
          <p:nvPr/>
        </p:nvSpPr>
        <p:spPr>
          <a:xfrm>
            <a:off x="4652645" y="345440"/>
            <a:ext cx="3673475" cy="583565"/>
          </a:xfrm>
          <a:prstGeom prst="rect">
            <a:avLst/>
          </a:prstGeom>
          <a:noFill/>
          <a:ln w="9525">
            <a:noFill/>
          </a:ln>
        </p:spPr>
        <p:txBody>
          <a:bodyPr anchor="t">
            <a:spAutoFit/>
          </a:bodyPr>
          <a:p>
            <a:r>
              <a:rPr lang="zh-CN" altLang="en-US" sz="3200" b="1" dirty="0">
                <a:solidFill>
                  <a:srgbClr val="FF0000"/>
                </a:solidFill>
                <a:latin typeface="Arial" panose="020B0604020202020204" pitchFamily="34" charset="0"/>
                <a:ea typeface="宋体" panose="02010600030101010101" pitchFamily="2" charset="-122"/>
              </a:rPr>
              <a:t> 课堂练习</a:t>
            </a:r>
            <a:endParaRPr lang="zh-CN" altLang="en-US" sz="3200" b="1" dirty="0">
              <a:solidFill>
                <a:srgbClr val="FF0000"/>
              </a:solidFill>
              <a:latin typeface="Arial" panose="020B0604020202020204" pitchFamily="34" charset="0"/>
              <a:ea typeface="宋体" panose="02010600030101010101" pitchFamily="2" charset="-122"/>
            </a:endParaRPr>
          </a:p>
        </p:txBody>
      </p:sp>
      <p:sp>
        <p:nvSpPr>
          <p:cNvPr id="629762" name="TextBox 2"/>
          <p:cNvSpPr txBox="1"/>
          <p:nvPr/>
        </p:nvSpPr>
        <p:spPr>
          <a:xfrm>
            <a:off x="1590040" y="1036320"/>
            <a:ext cx="3672205" cy="521970"/>
          </a:xfrm>
          <a:prstGeom prst="rect">
            <a:avLst/>
          </a:prstGeom>
          <a:noFill/>
          <a:ln w="9525">
            <a:noFill/>
          </a:ln>
        </p:spPr>
        <p:txBody>
          <a:bodyPr anchor="t">
            <a:spAutoFit/>
          </a:bodyPr>
          <a:p>
            <a:r>
              <a:rPr lang="zh-CN" altLang="en-US" sz="2800" b="1" dirty="0">
                <a:latin typeface="Arial" panose="020B0604020202020204" pitchFamily="34" charset="0"/>
                <a:ea typeface="宋体" panose="02010600030101010101" pitchFamily="2" charset="-122"/>
              </a:rPr>
              <a:t>计算下列行列式</a:t>
            </a:r>
            <a:endParaRPr lang="zh-CN" altLang="en-US" sz="2800" b="1" dirty="0">
              <a:latin typeface="Arial" panose="020B0604020202020204" pitchFamily="34" charset="0"/>
              <a:ea typeface="宋体" panose="02010600030101010101" pitchFamily="2" charset="-122"/>
            </a:endParaRPr>
          </a:p>
        </p:txBody>
      </p:sp>
      <p:pic>
        <p:nvPicPr>
          <p:cNvPr id="16385" name="图片 16384" descr="ppt/media/image77.wmf"/>
          <p:cNvPicPr/>
          <p:nvPr/>
        </p:nvPicPr>
        <p:blipFill>
          <a:blip r:embed="rId1"/>
          <a:stretch>
            <a:fillRect/>
          </a:stretch>
        </p:blipFill>
        <p:spPr>
          <a:xfrm>
            <a:off x="1467168" y="2040890"/>
            <a:ext cx="3457575" cy="1452563"/>
          </a:xfrm>
          <a:prstGeom prst="rect">
            <a:avLst/>
          </a:prstGeom>
          <a:noFill/>
          <a:ln w="38100">
            <a:noFill/>
          </a:ln>
        </p:spPr>
      </p:pic>
      <p:pic>
        <p:nvPicPr>
          <p:cNvPr id="16386" name="图片 16385" descr="ppt/media/image78.wmf"/>
          <p:cNvPicPr/>
          <p:nvPr/>
        </p:nvPicPr>
        <p:blipFill>
          <a:blip r:embed="rId2"/>
          <a:stretch>
            <a:fillRect/>
          </a:stretch>
        </p:blipFill>
        <p:spPr>
          <a:xfrm>
            <a:off x="5480685" y="1637665"/>
            <a:ext cx="4756150" cy="2259013"/>
          </a:xfrm>
          <a:prstGeom prst="rect">
            <a:avLst/>
          </a:prstGeom>
          <a:noFill/>
          <a:ln w="38100">
            <a:noFill/>
          </a:ln>
        </p:spPr>
      </p:pic>
      <p:pic>
        <p:nvPicPr>
          <p:cNvPr id="12289" name="图片 12288" descr="ppt/media/image63.wmf"/>
          <p:cNvPicPr/>
          <p:nvPr/>
        </p:nvPicPr>
        <p:blipFill>
          <a:blip r:embed="rId3"/>
          <a:stretch>
            <a:fillRect/>
          </a:stretch>
        </p:blipFill>
        <p:spPr>
          <a:xfrm>
            <a:off x="7084695" y="4363720"/>
            <a:ext cx="3152775" cy="1999615"/>
          </a:xfrm>
          <a:prstGeom prst="rect">
            <a:avLst/>
          </a:prstGeom>
          <a:noFill/>
          <a:ln w="38100">
            <a:noFill/>
          </a:ln>
        </p:spPr>
      </p:pic>
      <p:pic>
        <p:nvPicPr>
          <p:cNvPr id="11265" name="图片 11264" descr="ppt/media/image57.wmf"/>
          <p:cNvPicPr/>
          <p:nvPr/>
        </p:nvPicPr>
        <p:blipFill>
          <a:blip r:embed="rId4"/>
          <a:stretch>
            <a:fillRect/>
          </a:stretch>
        </p:blipFill>
        <p:spPr>
          <a:xfrm>
            <a:off x="1194435" y="4004628"/>
            <a:ext cx="4003675" cy="2259012"/>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30785" name="TextBox 1"/>
          <p:cNvSpPr txBox="1"/>
          <p:nvPr/>
        </p:nvSpPr>
        <p:spPr>
          <a:xfrm>
            <a:off x="3863975" y="908050"/>
            <a:ext cx="3672205" cy="521970"/>
          </a:xfrm>
          <a:prstGeom prst="rect">
            <a:avLst/>
          </a:prstGeom>
          <a:noFill/>
          <a:ln w="9525">
            <a:noFill/>
          </a:ln>
        </p:spPr>
        <p:txBody>
          <a:bodyPr anchor="t">
            <a:spAutoFit/>
          </a:bodyPr>
          <a:p>
            <a:r>
              <a:rPr lang="zh-CN" altLang="en-US" sz="2800" b="1" dirty="0">
                <a:latin typeface="Arial" panose="020B0604020202020204" pitchFamily="34" charset="0"/>
                <a:ea typeface="宋体" panose="02010600030101010101" pitchFamily="2" charset="-122"/>
              </a:rPr>
              <a:t>               小结</a:t>
            </a:r>
            <a:endParaRPr lang="zh-CN" altLang="en-US" sz="2800" b="1" dirty="0">
              <a:latin typeface="Arial" panose="020B0604020202020204" pitchFamily="34" charset="0"/>
              <a:ea typeface="宋体" panose="02010600030101010101" pitchFamily="2" charset="-122"/>
            </a:endParaRPr>
          </a:p>
        </p:txBody>
      </p:sp>
      <p:sp>
        <p:nvSpPr>
          <p:cNvPr id="4" name="Text Box 16"/>
          <p:cNvSpPr txBox="1"/>
          <p:nvPr/>
        </p:nvSpPr>
        <p:spPr>
          <a:xfrm>
            <a:off x="1703705" y="1719580"/>
            <a:ext cx="8515350" cy="521970"/>
          </a:xfrm>
          <a:prstGeom prst="rect">
            <a:avLst/>
          </a:prstGeom>
          <a:noFill/>
          <a:ln w="9525">
            <a:noFill/>
          </a:ln>
        </p:spPr>
        <p:txBody>
          <a:bodyPr anchor="t">
            <a:spAutoFit/>
          </a:bodyPr>
          <a:p>
            <a:r>
              <a:rPr lang="zh-CN" altLang="en-US" sz="2400" b="1" dirty="0">
                <a:solidFill>
                  <a:srgbClr val="FF0000"/>
                </a:solidFill>
                <a:latin typeface="楷体_GB2312" pitchFamily="49" charset="-122"/>
                <a:ea typeface="楷体_GB2312" pitchFamily="49" charset="-122"/>
              </a:rPr>
              <a:t>  </a:t>
            </a:r>
            <a:r>
              <a:rPr lang="zh-CN" altLang="en-US" sz="2800" b="1" dirty="0">
                <a:solidFill>
                  <a:srgbClr val="FF0000"/>
                </a:solidFill>
                <a:latin typeface="楷体_GB2312" pitchFamily="49" charset="-122"/>
                <a:ea typeface="楷体_GB2312" pitchFamily="49" charset="-122"/>
              </a:rPr>
              <a:t>一、</a:t>
            </a:r>
            <a:r>
              <a:rPr lang="zh-CN" altLang="en-US" sz="2800" b="1" dirty="0">
                <a:solidFill>
                  <a:schemeClr val="bg2"/>
                </a:solidFill>
                <a:latin typeface="楷体_GB2312" pitchFamily="49" charset="-122"/>
                <a:ea typeface="楷体_GB2312" pitchFamily="49" charset="-122"/>
              </a:rPr>
              <a:t>二阶、三阶行列式的概念</a:t>
            </a:r>
            <a:endParaRPr lang="zh-CN" altLang="en-US" sz="2800" b="1" dirty="0">
              <a:solidFill>
                <a:schemeClr val="bg2"/>
              </a:solidFill>
              <a:latin typeface="楷体_GB2312" pitchFamily="49" charset="-122"/>
              <a:ea typeface="楷体_GB2312" pitchFamily="49" charset="-122"/>
            </a:endParaRPr>
          </a:p>
        </p:txBody>
      </p:sp>
      <p:sp>
        <p:nvSpPr>
          <p:cNvPr id="5" name="Text Box 16"/>
          <p:cNvSpPr txBox="1"/>
          <p:nvPr/>
        </p:nvSpPr>
        <p:spPr>
          <a:xfrm>
            <a:off x="1631950" y="2390775"/>
            <a:ext cx="8515350" cy="521970"/>
          </a:xfrm>
          <a:prstGeom prst="rect">
            <a:avLst/>
          </a:prstGeom>
          <a:noFill/>
          <a:ln w="9525">
            <a:noFill/>
          </a:ln>
        </p:spPr>
        <p:txBody>
          <a:bodyPr anchor="t">
            <a:spAutoFit/>
          </a:bodyPr>
          <a:p>
            <a:r>
              <a:rPr lang="zh-CN" altLang="en-US" sz="2400" b="1" dirty="0">
                <a:solidFill>
                  <a:srgbClr val="FF0000"/>
                </a:solidFill>
                <a:latin typeface="楷体_GB2312" pitchFamily="49" charset="-122"/>
                <a:ea typeface="楷体_GB2312" pitchFamily="49" charset="-122"/>
              </a:rPr>
              <a:t>  </a:t>
            </a:r>
            <a:r>
              <a:rPr lang="zh-CN" altLang="en-US" sz="2800" b="1" dirty="0">
                <a:solidFill>
                  <a:srgbClr val="FF0000"/>
                </a:solidFill>
                <a:latin typeface="楷体_GB2312" pitchFamily="49" charset="-122"/>
                <a:ea typeface="楷体_GB2312" pitchFamily="49" charset="-122"/>
              </a:rPr>
              <a:t>二、</a:t>
            </a:r>
            <a:r>
              <a:rPr lang="zh-CN" altLang="en-US" sz="2800" b="1" dirty="0">
                <a:solidFill>
                  <a:schemeClr val="bg2"/>
                </a:solidFill>
                <a:latin typeface="楷体_GB2312" pitchFamily="49" charset="-122"/>
                <a:ea typeface="楷体_GB2312" pitchFamily="49" charset="-122"/>
              </a:rPr>
              <a:t>二阶、三阶行列式的计算方法</a:t>
            </a:r>
            <a:endParaRPr lang="zh-CN" altLang="en-US" sz="2800" b="1" dirty="0">
              <a:solidFill>
                <a:schemeClr val="bg2"/>
              </a:solidFill>
              <a:latin typeface="楷体_GB2312" pitchFamily="49" charset="-122"/>
              <a:ea typeface="楷体_GB2312" pitchFamily="49" charset="-122"/>
            </a:endParaRPr>
          </a:p>
        </p:txBody>
      </p:sp>
      <p:sp>
        <p:nvSpPr>
          <p:cNvPr id="6" name="Text Box 3"/>
          <p:cNvSpPr txBox="1"/>
          <p:nvPr/>
        </p:nvSpPr>
        <p:spPr>
          <a:xfrm>
            <a:off x="2135505" y="3573780"/>
            <a:ext cx="2680970" cy="518795"/>
          </a:xfrm>
          <a:prstGeom prst="rect">
            <a:avLst/>
          </a:prstGeom>
          <a:noFill/>
          <a:ln w="9525">
            <a:noFill/>
          </a:ln>
        </p:spPr>
        <p:txBody>
          <a:bodyPr wrap="none" anchor="t"/>
          <a:p>
            <a:r>
              <a:rPr lang="en-US" altLang="zh-CN" sz="2800" b="1" dirty="0">
                <a:solidFill>
                  <a:srgbClr val="000000"/>
                </a:solidFill>
                <a:latin typeface="Times New Roman" panose="02020603050405020304" pitchFamily="18" charset="0"/>
                <a:ea typeface="楷体_GB2312" pitchFamily="49" charset="-122"/>
              </a:rPr>
              <a:t>1. </a:t>
            </a:r>
            <a:r>
              <a:rPr lang="zh-CN" altLang="en-US" sz="2800" b="1" dirty="0">
                <a:solidFill>
                  <a:srgbClr val="000000"/>
                </a:solidFill>
                <a:latin typeface="Times New Roman" panose="02020603050405020304" pitchFamily="18" charset="0"/>
                <a:ea typeface="楷体_GB2312" pitchFamily="49" charset="-122"/>
              </a:rPr>
              <a:t>二阶行列式</a:t>
            </a:r>
            <a:r>
              <a:rPr lang="en-US" altLang="zh-CN" sz="2800" b="1" dirty="0">
                <a:solidFill>
                  <a:srgbClr val="000000"/>
                </a:solidFill>
                <a:latin typeface="Times New Roman" panose="02020603050405020304" pitchFamily="18" charset="0"/>
                <a:ea typeface="楷体_GB2312" pitchFamily="49" charset="-122"/>
              </a:rPr>
              <a:t>——</a:t>
            </a:r>
            <a:r>
              <a:rPr lang="zh-CN" altLang="en-US" sz="2800" b="1" dirty="0">
                <a:solidFill>
                  <a:srgbClr val="FF0000"/>
                </a:solidFill>
                <a:latin typeface="楷体_GB2312" pitchFamily="49" charset="-122"/>
                <a:ea typeface="楷体_GB2312" pitchFamily="49" charset="-122"/>
              </a:rPr>
              <a:t>对角线法则</a:t>
            </a:r>
            <a:r>
              <a:rPr lang="en-US" altLang="zh-CN" sz="2800" b="1" dirty="0">
                <a:solidFill>
                  <a:srgbClr val="FF0000"/>
                </a:solidFill>
                <a:latin typeface="楷体_GB2312" pitchFamily="49" charset="-122"/>
                <a:ea typeface="楷体_GB2312" pitchFamily="49" charset="-122"/>
              </a:rPr>
              <a:t>/</a:t>
            </a:r>
            <a:r>
              <a:rPr lang="zh-CN" altLang="en-US" sz="2800" b="1" dirty="0">
                <a:solidFill>
                  <a:srgbClr val="FF0000"/>
                </a:solidFill>
                <a:latin typeface="楷体_GB2312" pitchFamily="49" charset="-122"/>
                <a:ea typeface="楷体_GB2312" pitchFamily="49" charset="-122"/>
              </a:rPr>
              <a:t>三角形法则 </a:t>
            </a:r>
            <a:endParaRPr lang="zh-CN" altLang="en-US" sz="2800" b="1" dirty="0">
              <a:solidFill>
                <a:srgbClr val="000000"/>
              </a:solidFill>
              <a:latin typeface="Times New Roman" panose="02020603050405020304" pitchFamily="18" charset="0"/>
              <a:ea typeface="楷体_GB2312" pitchFamily="49" charset="-122"/>
            </a:endParaRPr>
          </a:p>
        </p:txBody>
      </p:sp>
      <p:pic>
        <p:nvPicPr>
          <p:cNvPr id="17409" name="图片 17408" descr="ppt/media/image11.wmf"/>
          <p:cNvPicPr/>
          <p:nvPr/>
        </p:nvPicPr>
        <p:blipFill>
          <a:blip r:embed="rId1"/>
          <a:stretch>
            <a:fillRect/>
          </a:stretch>
        </p:blipFill>
        <p:spPr>
          <a:xfrm>
            <a:off x="2640013" y="4724400"/>
            <a:ext cx="5184775" cy="1350963"/>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31809" name="Text Box 2"/>
          <p:cNvSpPr txBox="1"/>
          <p:nvPr/>
        </p:nvSpPr>
        <p:spPr>
          <a:xfrm>
            <a:off x="1847850" y="871855"/>
            <a:ext cx="3041650" cy="518795"/>
          </a:xfrm>
          <a:prstGeom prst="rect">
            <a:avLst/>
          </a:prstGeom>
          <a:noFill/>
          <a:ln w="9525">
            <a:noFill/>
          </a:ln>
        </p:spPr>
        <p:txBody>
          <a:bodyPr wrap="none" anchor="t"/>
          <a:p>
            <a:r>
              <a:rPr lang="en-US" altLang="zh-CN" sz="2800" b="1" dirty="0">
                <a:solidFill>
                  <a:srgbClr val="000000"/>
                </a:solidFill>
                <a:latin typeface="Times New Roman" panose="02020603050405020304" pitchFamily="18" charset="0"/>
                <a:ea typeface="楷体_GB2312" pitchFamily="49" charset="-122"/>
              </a:rPr>
              <a:t>2. </a:t>
            </a:r>
            <a:r>
              <a:rPr lang="zh-CN" altLang="en-US" sz="2800" b="1" dirty="0">
                <a:solidFill>
                  <a:srgbClr val="000000"/>
                </a:solidFill>
                <a:latin typeface="Times New Roman" panose="02020603050405020304" pitchFamily="18" charset="0"/>
                <a:ea typeface="楷体_GB2312" pitchFamily="49" charset="-122"/>
              </a:rPr>
              <a:t>三阶行列式 </a:t>
            </a:r>
            <a:endParaRPr lang="zh-CN" altLang="en-US" sz="2800" b="1" dirty="0">
              <a:solidFill>
                <a:srgbClr val="000000"/>
              </a:solidFill>
              <a:latin typeface="Times New Roman" panose="02020603050405020304" pitchFamily="18" charset="0"/>
              <a:ea typeface="楷体_GB2312" pitchFamily="49" charset="-122"/>
            </a:endParaRPr>
          </a:p>
        </p:txBody>
      </p:sp>
      <p:sp>
        <p:nvSpPr>
          <p:cNvPr id="39939" name="Text Box 3"/>
          <p:cNvSpPr txBox="1"/>
          <p:nvPr/>
        </p:nvSpPr>
        <p:spPr>
          <a:xfrm>
            <a:off x="4800600" y="894080"/>
            <a:ext cx="2681605" cy="518795"/>
          </a:xfrm>
          <a:prstGeom prst="rect">
            <a:avLst/>
          </a:prstGeom>
          <a:noFill/>
          <a:ln w="9525">
            <a:noFill/>
          </a:ln>
        </p:spPr>
        <p:txBody>
          <a:bodyPr wrap="none" anchor="t"/>
          <a:p>
            <a:r>
              <a:rPr lang="en-US" altLang="zh-CN" sz="2800" b="1" dirty="0">
                <a:solidFill>
                  <a:srgbClr val="000000"/>
                </a:solidFill>
                <a:latin typeface="Times New Roman" panose="02020603050405020304" pitchFamily="18" charset="0"/>
                <a:ea typeface="楷体_GB2312" pitchFamily="49" charset="-122"/>
              </a:rPr>
              <a:t>——</a:t>
            </a:r>
            <a:r>
              <a:rPr lang="zh-CN" altLang="en-US" sz="2800" b="1" dirty="0">
                <a:solidFill>
                  <a:srgbClr val="FF0000"/>
                </a:solidFill>
                <a:latin typeface="楷体_GB2312" pitchFamily="49" charset="-122"/>
                <a:ea typeface="楷体_GB2312" pitchFamily="49" charset="-122"/>
              </a:rPr>
              <a:t>对角线法则</a:t>
            </a:r>
            <a:r>
              <a:rPr lang="en-US" altLang="zh-CN" sz="2800" b="1" dirty="0">
                <a:solidFill>
                  <a:srgbClr val="FF0000"/>
                </a:solidFill>
                <a:latin typeface="楷体_GB2312" pitchFamily="49" charset="-122"/>
                <a:ea typeface="楷体_GB2312" pitchFamily="49" charset="-122"/>
              </a:rPr>
              <a:t>/</a:t>
            </a:r>
            <a:r>
              <a:rPr lang="zh-CN" altLang="en-US" sz="2800" b="1" dirty="0">
                <a:solidFill>
                  <a:srgbClr val="FF0000"/>
                </a:solidFill>
                <a:latin typeface="楷体_GB2312" pitchFamily="49" charset="-122"/>
                <a:ea typeface="楷体_GB2312" pitchFamily="49" charset="-122"/>
              </a:rPr>
              <a:t>三角形法则 </a:t>
            </a:r>
            <a:endParaRPr lang="zh-CN" altLang="en-US" sz="2800" b="1" dirty="0">
              <a:solidFill>
                <a:srgbClr val="000000"/>
              </a:solidFill>
              <a:latin typeface="Times New Roman" panose="02020603050405020304" pitchFamily="18" charset="0"/>
              <a:ea typeface="楷体_GB2312" pitchFamily="49" charset="-122"/>
            </a:endParaRPr>
          </a:p>
        </p:txBody>
      </p:sp>
      <p:sp>
        <p:nvSpPr>
          <p:cNvPr id="39941" name="Line 5"/>
          <p:cNvSpPr/>
          <p:nvPr/>
        </p:nvSpPr>
        <p:spPr>
          <a:xfrm>
            <a:off x="3384550" y="1993900"/>
            <a:ext cx="1219200" cy="965200"/>
          </a:xfrm>
          <a:prstGeom prst="line">
            <a:avLst/>
          </a:prstGeom>
          <a:ln w="28575" cap="flat" cmpd="sng">
            <a:solidFill>
              <a:srgbClr val="FF0000"/>
            </a:solidFill>
            <a:prstDash val="solid"/>
            <a:round/>
            <a:headEnd type="none" w="med" len="med"/>
            <a:tailEnd type="none" w="med" len="med"/>
          </a:ln>
        </p:spPr>
      </p:sp>
      <p:sp>
        <p:nvSpPr>
          <p:cNvPr id="39942" name="Line 6"/>
          <p:cNvSpPr/>
          <p:nvPr/>
        </p:nvSpPr>
        <p:spPr>
          <a:xfrm flipV="1">
            <a:off x="3308350" y="2006600"/>
            <a:ext cx="1219200" cy="965200"/>
          </a:xfrm>
          <a:prstGeom prst="line">
            <a:avLst/>
          </a:prstGeom>
          <a:ln w="28575" cap="flat" cmpd="sng">
            <a:solidFill>
              <a:srgbClr val="3333FF"/>
            </a:solidFill>
            <a:prstDash val="dash"/>
            <a:round/>
            <a:headEnd type="none" w="med" len="med"/>
            <a:tailEnd type="none" w="med" len="med"/>
          </a:ln>
        </p:spPr>
      </p:sp>
      <p:grpSp>
        <p:nvGrpSpPr>
          <p:cNvPr id="2" name="Group 7"/>
          <p:cNvGrpSpPr/>
          <p:nvPr/>
        </p:nvGrpSpPr>
        <p:grpSpPr>
          <a:xfrm>
            <a:off x="3232150" y="1828800"/>
            <a:ext cx="2819400" cy="1997075"/>
            <a:chOff x="3232150" y="1828800"/>
            <a:chExt cx="2819400" cy="1997075"/>
          </a:xfrm>
        </p:grpSpPr>
        <p:grpSp>
          <p:nvGrpSpPr>
            <p:cNvPr id="631815" name="Group 8"/>
            <p:cNvGrpSpPr/>
            <p:nvPr/>
          </p:nvGrpSpPr>
          <p:grpSpPr>
            <a:xfrm>
              <a:off x="4679950" y="1828800"/>
              <a:ext cx="1371600" cy="1981200"/>
              <a:chOff x="4679950" y="1828800"/>
              <a:chExt cx="1371600" cy="1981200"/>
            </a:xfrm>
          </p:grpSpPr>
          <p:sp>
            <p:nvSpPr>
              <p:cNvPr id="631816" name="Line 9"/>
              <p:cNvSpPr/>
              <p:nvPr/>
            </p:nvSpPr>
            <p:spPr>
              <a:xfrm>
                <a:off x="4679950" y="1828800"/>
                <a:ext cx="1371600" cy="1143000"/>
              </a:xfrm>
              <a:prstGeom prst="line">
                <a:avLst/>
              </a:prstGeom>
              <a:ln w="28575" cap="flat" cmpd="sng">
                <a:solidFill>
                  <a:srgbClr val="FF0000"/>
                </a:solidFill>
                <a:prstDash val="solid"/>
                <a:round/>
                <a:headEnd type="none" w="med" len="med"/>
                <a:tailEnd type="none" w="med" len="med"/>
              </a:ln>
            </p:spPr>
          </p:sp>
          <p:sp>
            <p:nvSpPr>
              <p:cNvPr id="631817" name="Line 10"/>
              <p:cNvSpPr/>
              <p:nvPr/>
            </p:nvSpPr>
            <p:spPr>
              <a:xfrm flipV="1">
                <a:off x="4984750" y="2965450"/>
                <a:ext cx="1066800" cy="844550"/>
              </a:xfrm>
              <a:prstGeom prst="line">
                <a:avLst/>
              </a:prstGeom>
              <a:ln w="28575" cap="flat" cmpd="sng">
                <a:solidFill>
                  <a:srgbClr val="FF0000"/>
                </a:solidFill>
                <a:prstDash val="solid"/>
                <a:round/>
                <a:headEnd type="none" w="med" len="med"/>
                <a:tailEnd type="none" w="med" len="med"/>
              </a:ln>
            </p:spPr>
          </p:sp>
        </p:grpSp>
        <p:sp>
          <p:nvSpPr>
            <p:cNvPr id="631818" name="Line 11"/>
            <p:cNvSpPr/>
            <p:nvPr/>
          </p:nvSpPr>
          <p:spPr>
            <a:xfrm>
              <a:off x="3232150" y="2438400"/>
              <a:ext cx="1752600" cy="1387475"/>
            </a:xfrm>
            <a:prstGeom prst="line">
              <a:avLst/>
            </a:prstGeom>
            <a:ln w="28575" cap="flat" cmpd="sng">
              <a:solidFill>
                <a:srgbClr val="FF0000"/>
              </a:solidFill>
              <a:prstDash val="solid"/>
              <a:round/>
              <a:headEnd type="none" w="med" len="med"/>
              <a:tailEnd type="none" w="med" len="med"/>
            </a:ln>
          </p:spPr>
        </p:sp>
      </p:grpSp>
      <p:grpSp>
        <p:nvGrpSpPr>
          <p:cNvPr id="4" name="Group 12"/>
          <p:cNvGrpSpPr/>
          <p:nvPr/>
        </p:nvGrpSpPr>
        <p:grpSpPr>
          <a:xfrm>
            <a:off x="1631950" y="1862455"/>
            <a:ext cx="3048000" cy="2176145"/>
            <a:chOff x="1631950" y="1862455"/>
            <a:chExt cx="3048000" cy="2176145"/>
          </a:xfrm>
        </p:grpSpPr>
        <p:sp>
          <p:nvSpPr>
            <p:cNvPr id="631820" name="Line 13"/>
            <p:cNvSpPr/>
            <p:nvPr/>
          </p:nvSpPr>
          <p:spPr>
            <a:xfrm flipV="1">
              <a:off x="2851150" y="2590800"/>
              <a:ext cx="1828800" cy="1447800"/>
            </a:xfrm>
            <a:prstGeom prst="line">
              <a:avLst/>
            </a:prstGeom>
            <a:ln w="28575" cap="flat" cmpd="sng">
              <a:solidFill>
                <a:srgbClr val="3333FF"/>
              </a:solidFill>
              <a:prstDash val="dash"/>
              <a:round/>
              <a:headEnd type="none" w="med" len="med"/>
              <a:tailEnd type="none" w="med" len="med"/>
            </a:ln>
          </p:spPr>
        </p:sp>
        <p:sp>
          <p:nvSpPr>
            <p:cNvPr id="631821" name="Line 14"/>
            <p:cNvSpPr/>
            <p:nvPr/>
          </p:nvSpPr>
          <p:spPr>
            <a:xfrm flipV="1">
              <a:off x="1708150" y="1862455"/>
              <a:ext cx="1461770" cy="1156970"/>
            </a:xfrm>
            <a:prstGeom prst="line">
              <a:avLst/>
            </a:prstGeom>
            <a:ln w="28575" cap="flat" cmpd="sng">
              <a:solidFill>
                <a:srgbClr val="3333FF"/>
              </a:solidFill>
              <a:prstDash val="dash"/>
              <a:round/>
              <a:headEnd type="none" w="med" len="med"/>
              <a:tailEnd type="none" w="med" len="med"/>
            </a:ln>
          </p:spPr>
        </p:sp>
        <p:sp>
          <p:nvSpPr>
            <p:cNvPr id="631822" name="Line 15"/>
            <p:cNvSpPr/>
            <p:nvPr/>
          </p:nvSpPr>
          <p:spPr>
            <a:xfrm>
              <a:off x="1631950" y="3048000"/>
              <a:ext cx="1219200" cy="965200"/>
            </a:xfrm>
            <a:prstGeom prst="line">
              <a:avLst/>
            </a:prstGeom>
            <a:ln w="28575" cap="flat" cmpd="sng">
              <a:solidFill>
                <a:srgbClr val="3333FF"/>
              </a:solidFill>
              <a:prstDash val="dash"/>
              <a:round/>
              <a:headEnd type="none" w="med" len="med"/>
              <a:tailEnd type="none" w="med" len="med"/>
            </a:ln>
          </p:spPr>
        </p:sp>
      </p:grpSp>
      <p:grpSp>
        <p:nvGrpSpPr>
          <p:cNvPr id="5" name="Group 16"/>
          <p:cNvGrpSpPr/>
          <p:nvPr/>
        </p:nvGrpSpPr>
        <p:grpSpPr>
          <a:xfrm>
            <a:off x="2393950" y="1786255"/>
            <a:ext cx="2286000" cy="2176145"/>
            <a:chOff x="2393950" y="1786255"/>
            <a:chExt cx="2286000" cy="2176145"/>
          </a:xfrm>
        </p:grpSpPr>
        <p:sp>
          <p:nvSpPr>
            <p:cNvPr id="631824" name="Line 17"/>
            <p:cNvSpPr/>
            <p:nvPr/>
          </p:nvSpPr>
          <p:spPr>
            <a:xfrm flipV="1">
              <a:off x="3613150" y="3117850"/>
              <a:ext cx="1066800" cy="844550"/>
            </a:xfrm>
            <a:prstGeom prst="line">
              <a:avLst/>
            </a:prstGeom>
            <a:ln w="28575" cap="flat" cmpd="sng">
              <a:solidFill>
                <a:srgbClr val="3333FF"/>
              </a:solidFill>
              <a:prstDash val="dash"/>
              <a:round/>
              <a:headEnd type="none" w="med" len="med"/>
              <a:tailEnd type="none" w="med" len="med"/>
            </a:ln>
          </p:spPr>
        </p:sp>
        <p:sp>
          <p:nvSpPr>
            <p:cNvPr id="631825" name="Line 18"/>
            <p:cNvSpPr/>
            <p:nvPr/>
          </p:nvSpPr>
          <p:spPr>
            <a:xfrm flipV="1">
              <a:off x="2470150" y="1786255"/>
              <a:ext cx="1461770" cy="1156970"/>
            </a:xfrm>
            <a:prstGeom prst="line">
              <a:avLst/>
            </a:prstGeom>
            <a:ln w="28575" cap="flat" cmpd="sng">
              <a:solidFill>
                <a:srgbClr val="3333FF"/>
              </a:solidFill>
              <a:prstDash val="dash"/>
              <a:round/>
              <a:headEnd type="none" w="med" len="med"/>
              <a:tailEnd type="none" w="med" len="med"/>
            </a:ln>
          </p:spPr>
        </p:sp>
        <p:sp>
          <p:nvSpPr>
            <p:cNvPr id="631826" name="Line 19"/>
            <p:cNvSpPr/>
            <p:nvPr/>
          </p:nvSpPr>
          <p:spPr>
            <a:xfrm>
              <a:off x="2393950" y="2971800"/>
              <a:ext cx="1219200" cy="965200"/>
            </a:xfrm>
            <a:prstGeom prst="line">
              <a:avLst/>
            </a:prstGeom>
            <a:ln w="28575" cap="flat" cmpd="sng">
              <a:solidFill>
                <a:srgbClr val="3333FF"/>
              </a:solidFill>
              <a:prstDash val="dash"/>
              <a:round/>
              <a:headEnd type="none" w="med" len="med"/>
              <a:tailEnd type="none" w="med" len="med"/>
            </a:ln>
          </p:spPr>
        </p:sp>
      </p:grpSp>
      <p:grpSp>
        <p:nvGrpSpPr>
          <p:cNvPr id="6" name="Group 21"/>
          <p:cNvGrpSpPr/>
          <p:nvPr/>
        </p:nvGrpSpPr>
        <p:grpSpPr>
          <a:xfrm>
            <a:off x="3232150" y="1857375"/>
            <a:ext cx="2133600" cy="2008505"/>
            <a:chOff x="3232150" y="1857375"/>
            <a:chExt cx="2133600" cy="2008505"/>
          </a:xfrm>
        </p:grpSpPr>
        <p:sp>
          <p:nvSpPr>
            <p:cNvPr id="631829" name="Line 22"/>
            <p:cNvSpPr/>
            <p:nvPr/>
          </p:nvSpPr>
          <p:spPr>
            <a:xfrm>
              <a:off x="3232150" y="3020695"/>
              <a:ext cx="1066800" cy="844550"/>
            </a:xfrm>
            <a:prstGeom prst="line">
              <a:avLst/>
            </a:prstGeom>
            <a:ln w="28575" cap="flat" cmpd="sng">
              <a:solidFill>
                <a:srgbClr val="FF0000"/>
              </a:solidFill>
              <a:prstDash val="solid"/>
              <a:round/>
              <a:headEnd type="none" w="med" len="med"/>
              <a:tailEnd type="none" w="med" len="med"/>
            </a:ln>
          </p:spPr>
        </p:sp>
        <p:grpSp>
          <p:nvGrpSpPr>
            <p:cNvPr id="631830" name="Group 23"/>
            <p:cNvGrpSpPr/>
            <p:nvPr/>
          </p:nvGrpSpPr>
          <p:grpSpPr>
            <a:xfrm>
              <a:off x="3979545" y="1857375"/>
              <a:ext cx="1385570" cy="1981200"/>
              <a:chOff x="3979545" y="1857375"/>
              <a:chExt cx="1385570" cy="1981200"/>
            </a:xfrm>
          </p:grpSpPr>
          <p:sp>
            <p:nvSpPr>
              <p:cNvPr id="631831" name="Line 24"/>
              <p:cNvSpPr/>
              <p:nvPr/>
            </p:nvSpPr>
            <p:spPr>
              <a:xfrm>
                <a:off x="3979545" y="1857375"/>
                <a:ext cx="1385570" cy="1114425"/>
              </a:xfrm>
              <a:prstGeom prst="line">
                <a:avLst/>
              </a:prstGeom>
              <a:ln w="28575" cap="flat" cmpd="sng">
                <a:solidFill>
                  <a:srgbClr val="FF0000"/>
                </a:solidFill>
                <a:prstDash val="solid"/>
                <a:round/>
                <a:headEnd type="none" w="med" len="med"/>
                <a:tailEnd type="none" w="med" len="med"/>
              </a:ln>
            </p:spPr>
          </p:sp>
          <p:sp>
            <p:nvSpPr>
              <p:cNvPr id="631832" name="Line 25"/>
              <p:cNvSpPr/>
              <p:nvPr/>
            </p:nvSpPr>
            <p:spPr>
              <a:xfrm flipV="1">
                <a:off x="4298950" y="2971800"/>
                <a:ext cx="1066800" cy="866775"/>
              </a:xfrm>
              <a:prstGeom prst="line">
                <a:avLst/>
              </a:prstGeom>
              <a:ln w="28575" cap="flat" cmpd="sng">
                <a:solidFill>
                  <a:srgbClr val="FF0000"/>
                </a:solidFill>
                <a:prstDash val="solid"/>
                <a:round/>
                <a:headEnd type="none" w="med" len="med"/>
                <a:tailEnd type="none" w="med" len="med"/>
              </a:ln>
            </p:spPr>
          </p:sp>
        </p:grpSp>
      </p:grpSp>
      <p:sp>
        <p:nvSpPr>
          <p:cNvPr id="39967" name="Text Box 31"/>
          <p:cNvSpPr txBox="1"/>
          <p:nvPr/>
        </p:nvSpPr>
        <p:spPr>
          <a:xfrm>
            <a:off x="1847850" y="5466080"/>
            <a:ext cx="6611620" cy="460375"/>
          </a:xfrm>
          <a:prstGeom prst="rect">
            <a:avLst/>
          </a:prstGeom>
          <a:noFill/>
          <a:ln w="9525">
            <a:noFill/>
          </a:ln>
        </p:spPr>
        <p:txBody>
          <a:bodyPr wrap="none" anchor="t">
            <a:spAutoFit/>
          </a:bodyPr>
          <a:p>
            <a:r>
              <a:rPr lang="zh-CN" altLang="en-US" sz="2400" b="1" dirty="0">
                <a:solidFill>
                  <a:srgbClr val="FF0000"/>
                </a:solidFill>
                <a:latin typeface="楷体_GB2312" pitchFamily="49" charset="-122"/>
                <a:ea typeface="楷体_GB2312" pitchFamily="49" charset="-122"/>
              </a:rPr>
              <a:t>注意：</a:t>
            </a:r>
            <a:r>
              <a:rPr lang="zh-CN" altLang="en-US" sz="2400" b="1" dirty="0">
                <a:solidFill>
                  <a:srgbClr val="000000"/>
                </a:solidFill>
                <a:latin typeface="楷体_GB2312" pitchFamily="49" charset="-122"/>
                <a:ea typeface="楷体_GB2312" pitchFamily="49" charset="-122"/>
              </a:rPr>
              <a:t>对角线法则只适用于二阶与三阶行列式</a:t>
            </a:r>
            <a:r>
              <a:rPr lang="en-US" altLang="zh-CN" sz="2400" b="1" dirty="0">
                <a:solidFill>
                  <a:srgbClr val="000000"/>
                </a:solidFill>
                <a:latin typeface="楷体_GB2312" pitchFamily="49" charset="-122"/>
                <a:ea typeface="楷体_GB2312" pitchFamily="49" charset="-122"/>
              </a:rPr>
              <a:t>. </a:t>
            </a:r>
            <a:endParaRPr lang="en-US" altLang="zh-CN" sz="2400" b="1" dirty="0">
              <a:solidFill>
                <a:srgbClr val="000000"/>
              </a:solidFill>
              <a:latin typeface="楷体_GB2312" pitchFamily="49" charset="-122"/>
              <a:ea typeface="楷体_GB2312" pitchFamily="49" charset="-122"/>
            </a:endParaRPr>
          </a:p>
        </p:txBody>
      </p:sp>
      <p:sp>
        <p:nvSpPr>
          <p:cNvPr id="39968" name="Text Box 32"/>
          <p:cNvSpPr txBox="1"/>
          <p:nvPr/>
        </p:nvSpPr>
        <p:spPr>
          <a:xfrm>
            <a:off x="5735955" y="3068955"/>
            <a:ext cx="4681220" cy="864870"/>
          </a:xfrm>
          <a:prstGeom prst="rect">
            <a:avLst/>
          </a:prstGeom>
          <a:noFill/>
          <a:ln w="9525">
            <a:noFill/>
          </a:ln>
        </p:spPr>
        <p:txBody>
          <a:bodyPr wrap="none" anchor="t"/>
          <a:p>
            <a:r>
              <a:rPr lang="zh-CN" altLang="en-US" sz="2400" b="1" dirty="0">
                <a:solidFill>
                  <a:srgbClr val="FF0000"/>
                </a:solidFill>
                <a:latin typeface="楷体_GB2312" pitchFamily="49" charset="-122"/>
                <a:ea typeface="楷体_GB2312" pitchFamily="49" charset="-122"/>
              </a:rPr>
              <a:t>实线上的三个元素的乘积冠正号， </a:t>
            </a:r>
            <a:endParaRPr lang="zh-CN" altLang="en-US" sz="2400" b="1" dirty="0">
              <a:solidFill>
                <a:srgbClr val="FF0000"/>
              </a:solidFill>
              <a:latin typeface="楷体_GB2312" pitchFamily="49" charset="-122"/>
              <a:ea typeface="楷体_GB2312" pitchFamily="49" charset="-122"/>
            </a:endParaRPr>
          </a:p>
          <a:p>
            <a:pPr>
              <a:lnSpc>
                <a:spcPct val="120000"/>
              </a:lnSpc>
            </a:pPr>
            <a:r>
              <a:rPr lang="zh-CN" altLang="en-US" sz="2400" b="1" dirty="0">
                <a:solidFill>
                  <a:srgbClr val="0000FF"/>
                </a:solidFill>
                <a:latin typeface="楷体_GB2312" pitchFamily="49" charset="-122"/>
                <a:ea typeface="楷体_GB2312" pitchFamily="49" charset="-122"/>
              </a:rPr>
              <a:t>虚线上的三个元素的乘积冠负号</a:t>
            </a:r>
            <a:r>
              <a:rPr lang="en-US" altLang="zh-CN" sz="2400" b="1" dirty="0">
                <a:solidFill>
                  <a:srgbClr val="0000FF"/>
                </a:solidFill>
                <a:latin typeface="楷体_GB2312" pitchFamily="49" charset="-122"/>
                <a:ea typeface="楷体_GB2312" pitchFamily="49" charset="-122"/>
              </a:rPr>
              <a:t>.</a:t>
            </a:r>
            <a:endParaRPr lang="en-US" altLang="zh-CN" sz="2400" b="1" dirty="0">
              <a:solidFill>
                <a:srgbClr val="0000FF"/>
              </a:solidFill>
              <a:latin typeface="楷体_GB2312" pitchFamily="49" charset="-122"/>
              <a:ea typeface="楷体_GB2312" pitchFamily="49" charset="-122"/>
            </a:endParaRPr>
          </a:p>
        </p:txBody>
      </p:sp>
      <p:pic>
        <p:nvPicPr>
          <p:cNvPr id="18433" name="图片 18432" descr="ppt/media/image37.wmf"/>
          <p:cNvPicPr/>
          <p:nvPr/>
        </p:nvPicPr>
        <p:blipFill>
          <a:blip r:embed="rId1"/>
          <a:stretch>
            <a:fillRect/>
          </a:stretch>
        </p:blipFill>
        <p:spPr>
          <a:xfrm>
            <a:off x="2165350" y="1557338"/>
            <a:ext cx="3016250" cy="1778000"/>
          </a:xfrm>
          <a:prstGeom prst="rect">
            <a:avLst/>
          </a:prstGeom>
          <a:noFill/>
          <a:ln w="38100">
            <a:noFill/>
          </a:ln>
        </p:spPr>
      </p:pic>
      <p:pic>
        <p:nvPicPr>
          <p:cNvPr id="18434" name="图片 18433" descr="ppt/media/image38.wmf"/>
          <p:cNvPicPr/>
          <p:nvPr/>
        </p:nvPicPr>
        <p:blipFill>
          <a:blip r:embed="rId2"/>
          <a:stretch>
            <a:fillRect/>
          </a:stretch>
        </p:blipFill>
        <p:spPr>
          <a:xfrm>
            <a:off x="5786438" y="4079875"/>
            <a:ext cx="1622425" cy="573088"/>
          </a:xfrm>
          <a:prstGeom prst="rect">
            <a:avLst/>
          </a:prstGeom>
          <a:noFill/>
          <a:ln w="38100">
            <a:noFill/>
          </a:ln>
        </p:spPr>
      </p:pic>
      <p:pic>
        <p:nvPicPr>
          <p:cNvPr id="18435" name="图片 18434" descr="ppt/media/image39.wmf"/>
          <p:cNvPicPr/>
          <p:nvPr/>
        </p:nvPicPr>
        <p:blipFill>
          <a:blip r:embed="rId3"/>
          <a:stretch>
            <a:fillRect/>
          </a:stretch>
        </p:blipFill>
        <p:spPr>
          <a:xfrm>
            <a:off x="2549525" y="4076700"/>
            <a:ext cx="1684338" cy="571500"/>
          </a:xfrm>
          <a:prstGeom prst="rect">
            <a:avLst/>
          </a:prstGeom>
          <a:noFill/>
          <a:ln w="38100">
            <a:noFill/>
          </a:ln>
        </p:spPr>
      </p:pic>
      <p:pic>
        <p:nvPicPr>
          <p:cNvPr id="18436" name="图片 18435" descr="ppt/media/image40.wmf"/>
          <p:cNvPicPr/>
          <p:nvPr/>
        </p:nvPicPr>
        <p:blipFill>
          <a:blip r:embed="rId4"/>
          <a:stretch>
            <a:fillRect/>
          </a:stretch>
        </p:blipFill>
        <p:spPr>
          <a:xfrm>
            <a:off x="4197350" y="4079875"/>
            <a:ext cx="1622425" cy="573088"/>
          </a:xfrm>
          <a:prstGeom prst="rect">
            <a:avLst/>
          </a:prstGeom>
          <a:noFill/>
          <a:ln w="38100">
            <a:noFill/>
          </a:ln>
        </p:spPr>
      </p:pic>
      <p:pic>
        <p:nvPicPr>
          <p:cNvPr id="18437" name="图片 18436" descr="ppt/media/image41.wmf"/>
          <p:cNvPicPr/>
          <p:nvPr/>
        </p:nvPicPr>
        <p:blipFill>
          <a:blip r:embed="rId5"/>
          <a:stretch>
            <a:fillRect/>
          </a:stretch>
        </p:blipFill>
        <p:spPr>
          <a:xfrm>
            <a:off x="2693988" y="4651375"/>
            <a:ext cx="1620837" cy="571500"/>
          </a:xfrm>
          <a:prstGeom prst="rect">
            <a:avLst/>
          </a:prstGeom>
          <a:noFill/>
          <a:ln w="38100">
            <a:noFill/>
          </a:ln>
        </p:spPr>
      </p:pic>
      <p:pic>
        <p:nvPicPr>
          <p:cNvPr id="18438" name="图片 18437" descr="ppt/media/image42.wmf"/>
          <p:cNvPicPr/>
          <p:nvPr/>
        </p:nvPicPr>
        <p:blipFill>
          <a:blip r:embed="rId6"/>
          <a:stretch>
            <a:fillRect/>
          </a:stretch>
        </p:blipFill>
        <p:spPr>
          <a:xfrm>
            <a:off x="4197350" y="4651375"/>
            <a:ext cx="1620838" cy="573088"/>
          </a:xfrm>
          <a:prstGeom prst="rect">
            <a:avLst/>
          </a:prstGeom>
          <a:noFill/>
          <a:ln w="38100">
            <a:noFill/>
          </a:ln>
        </p:spPr>
      </p:pic>
      <p:pic>
        <p:nvPicPr>
          <p:cNvPr id="18439" name="图片 18438" descr="ppt/media/image43.wmf"/>
          <p:cNvPicPr/>
          <p:nvPr/>
        </p:nvPicPr>
        <p:blipFill>
          <a:blip r:embed="rId7"/>
          <a:stretch>
            <a:fillRect/>
          </a:stretch>
        </p:blipFill>
        <p:spPr>
          <a:xfrm>
            <a:off x="5802313" y="4651375"/>
            <a:ext cx="1620837" cy="5715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strips(downRight)">
                                      <p:cBhvr>
                                        <p:cTn id="7" dur="500"/>
                                        <p:tgtEl>
                                          <p:spTgt spid="3994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trips(downRigh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nodeType="clickEffect">
                                  <p:stCondLst>
                                    <p:cond delay="0"/>
                                  </p:stCondLst>
                                  <p:childTnLst>
                                    <p:set>
                                      <p:cBhvr>
                                        <p:cTn id="21" dur="1" fill="hold">
                                          <p:stCondLst>
                                            <p:cond delay="0"/>
                                          </p:stCondLst>
                                        </p:cTn>
                                        <p:tgtEl>
                                          <p:spTgt spid="39942"/>
                                        </p:tgtEl>
                                        <p:attrNameLst>
                                          <p:attrName>style.visibility</p:attrName>
                                        </p:attrNameLst>
                                      </p:cBhvr>
                                      <p:to>
                                        <p:strVal val="visible"/>
                                      </p:to>
                                    </p:set>
                                    <p:animEffect transition="in" filter="strips(upLeft))">
                                      <p:cBhvr>
                                        <p:cTn id="22" dur="500"/>
                                        <p:tgtEl>
                                          <p:spTgt spid="3994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9"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up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9"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upLeft))">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9968"/>
                                        </p:tgtEl>
                                        <p:attrNameLst>
                                          <p:attrName>style.visibility</p:attrName>
                                        </p:attrNameLst>
                                      </p:cBhvr>
                                      <p:to>
                                        <p:strVal val="visible"/>
                                      </p:to>
                                    </p:set>
                                    <p:anim calcmode="lin" valueType="num">
                                      <p:cBhvr>
                                        <p:cTn id="37" dur="500" fill="hold"/>
                                        <p:tgtEl>
                                          <p:spTgt spid="39968"/>
                                        </p:tgtEl>
                                        <p:attrNameLst>
                                          <p:attrName>ppt_w</p:attrName>
                                        </p:attrNameLst>
                                      </p:cBhvr>
                                      <p:tavLst>
                                        <p:tav tm="0">
                                          <p:val>
                                            <p:fltVal val="0"/>
                                          </p:val>
                                        </p:tav>
                                        <p:tav tm="100000">
                                          <p:val>
                                            <p:strVal val="#ppt_w"/>
                                          </p:val>
                                        </p:tav>
                                      </p:tavLst>
                                    </p:anim>
                                    <p:anim calcmode="lin" valueType="num">
                                      <p:cBhvr>
                                        <p:cTn id="38" dur="500" fill="hold"/>
                                        <p:tgtEl>
                                          <p:spTgt spid="39968"/>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35" presetClass="emph" presetSubtype="0" repeatCount="3000" fill="hold" nodeType="clickEffect">
                                  <p:stCondLst>
                                    <p:cond delay="0"/>
                                  </p:stCondLst>
                                  <p:childTnLst>
                                    <p:anim calcmode="discrete" valueType="str">
                                      <p:cBhvr>
                                        <p:cTn id="42" dur="1000" fill="hold"/>
                                        <p:tgtEl>
                                          <p:spTgt spid="39941"/>
                                        </p:tgtEl>
                                        <p:attrNameLst>
                                          <p:attrName>style.visibility</p:attrName>
                                        </p:attrNameLst>
                                      </p:cBhvr>
                                      <p:tavLst>
                                        <p:tav tm="0">
                                          <p:val>
                                            <p:strVal val="hidden"/>
                                          </p:val>
                                        </p:tav>
                                        <p:tav tm="50000">
                                          <p:val>
                                            <p:strVal val="visible"/>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mph" presetSubtype="0" repeatCount="3000" fill="hold" nodeType="clickEffect">
                                  <p:stCondLst>
                                    <p:cond delay="0"/>
                                  </p:stCondLst>
                                  <p:childTnLst>
                                    <p:anim calcmode="discrete" valueType="str">
                                      <p:cBhvr>
                                        <p:cTn id="46"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par>
                    <p:cTn id="47" fill="hold">
                      <p:stCondLst>
                        <p:cond delay="indefinite"/>
                      </p:stCondLst>
                      <p:childTnLst>
                        <p:par>
                          <p:cTn id="48" fill="hold">
                            <p:stCondLst>
                              <p:cond delay="0"/>
                            </p:stCondLst>
                            <p:childTnLst>
                              <p:par>
                                <p:cTn id="49" presetID="35" presetClass="emph" presetSubtype="0" repeatCount="3000" fill="hold" nodeType="clickEffect">
                                  <p:stCondLst>
                                    <p:cond delay="0"/>
                                  </p:stCondLst>
                                  <p:childTnLst>
                                    <p:anim calcmode="discrete" valueType="str">
                                      <p:cBhvr>
                                        <p:cTn id="50" dur="1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par>
                    <p:cTn id="51" fill="hold">
                      <p:stCondLst>
                        <p:cond delay="indefinite"/>
                      </p:stCondLst>
                      <p:childTnLst>
                        <p:par>
                          <p:cTn id="52" fill="hold">
                            <p:stCondLst>
                              <p:cond delay="0"/>
                            </p:stCondLst>
                            <p:childTnLst>
                              <p:par>
                                <p:cTn id="53" presetID="35" presetClass="emph" presetSubtype="0" repeatCount="3000" fill="hold" nodeType="clickEffect">
                                  <p:stCondLst>
                                    <p:cond delay="0"/>
                                  </p:stCondLst>
                                  <p:childTnLst>
                                    <p:anim calcmode="discrete" valueType="str">
                                      <p:cBhvr>
                                        <p:cTn id="54" dur="1000" fill="hold"/>
                                        <p:tgtEl>
                                          <p:spTgt spid="39942"/>
                                        </p:tgtEl>
                                        <p:attrNameLst>
                                          <p:attrName>style.visibility</p:attrName>
                                        </p:attrNameLst>
                                      </p:cBhvr>
                                      <p:tavLst>
                                        <p:tav tm="0">
                                          <p:val>
                                            <p:strVal val="hidden"/>
                                          </p:val>
                                        </p:tav>
                                        <p:tav tm="50000">
                                          <p:val>
                                            <p:strVal val="visible"/>
                                          </p:val>
                                        </p:tav>
                                      </p:tavLst>
                                    </p:anim>
                                  </p:childTnLst>
                                </p:cTn>
                              </p:par>
                            </p:childTnLst>
                          </p:cTn>
                        </p:par>
                      </p:childTnLst>
                    </p:cTn>
                  </p:par>
                  <p:par>
                    <p:cTn id="55" fill="hold">
                      <p:stCondLst>
                        <p:cond delay="indefinite"/>
                      </p:stCondLst>
                      <p:childTnLst>
                        <p:par>
                          <p:cTn id="56" fill="hold">
                            <p:stCondLst>
                              <p:cond delay="0"/>
                            </p:stCondLst>
                            <p:childTnLst>
                              <p:par>
                                <p:cTn id="57" presetID="35" presetClass="emph" presetSubtype="0" repeatCount="3000" fill="hold" nodeType="clickEffect">
                                  <p:stCondLst>
                                    <p:cond delay="0"/>
                                  </p:stCondLst>
                                  <p:childTnLst>
                                    <p:anim calcmode="discrete" valueType="str">
                                      <p:cBhvr>
                                        <p:cTn id="58"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par>
                    <p:cTn id="59" fill="hold">
                      <p:stCondLst>
                        <p:cond delay="indefinite"/>
                      </p:stCondLst>
                      <p:childTnLst>
                        <p:par>
                          <p:cTn id="60" fill="hold">
                            <p:stCondLst>
                              <p:cond delay="0"/>
                            </p:stCondLst>
                            <p:childTnLst>
                              <p:par>
                                <p:cTn id="61" presetID="35" presetClass="emph" presetSubtype="0" repeatCount="3000" fill="hold" nodeType="clickEffect">
                                  <p:stCondLst>
                                    <p:cond delay="0"/>
                                  </p:stCondLst>
                                  <p:childTnLst>
                                    <p:anim calcmode="discrete" valueType="str">
                                      <p:cBhvr>
                                        <p:cTn id="62"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39939"/>
                                        </p:tgtEl>
                                        <p:attrNameLst>
                                          <p:attrName>style.visibility</p:attrName>
                                        </p:attrNameLst>
                                      </p:cBhvr>
                                      <p:to>
                                        <p:strVal val="visible"/>
                                      </p:to>
                                    </p:set>
                                    <p:anim calcmode="lin" valueType="num">
                                      <p:cBhvr additive="base">
                                        <p:cTn id="67" dur="500" fill="hold"/>
                                        <p:tgtEl>
                                          <p:spTgt spid="39939"/>
                                        </p:tgtEl>
                                        <p:attrNameLst>
                                          <p:attrName>ppt_x</p:attrName>
                                        </p:attrNameLst>
                                      </p:cBhvr>
                                      <p:tavLst>
                                        <p:tav tm="0">
                                          <p:val>
                                            <p:strVal val="1+#ppt_w/2"/>
                                          </p:val>
                                        </p:tav>
                                        <p:tav tm="100000">
                                          <p:val>
                                            <p:strVal val="#ppt_x"/>
                                          </p:val>
                                        </p:tav>
                                      </p:tavLst>
                                    </p:anim>
                                    <p:anim calcmode="lin" valueType="num">
                                      <p:cBhvr additive="base">
                                        <p:cTn id="68" dur="500" fill="hold"/>
                                        <p:tgtEl>
                                          <p:spTgt spid="3993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nodeType="clickEffect">
                                  <p:stCondLst>
                                    <p:cond delay="0"/>
                                  </p:stCondLst>
                                  <p:childTnLst>
                                    <p:set>
                                      <p:cBhvr>
                                        <p:cTn id="72" dur="1" fill="hold">
                                          <p:stCondLst>
                                            <p:cond delay="0"/>
                                          </p:stCondLst>
                                        </p:cTn>
                                        <p:tgtEl>
                                          <p:spTgt spid="39967"/>
                                        </p:tgtEl>
                                        <p:attrNameLst>
                                          <p:attrName>style.visibility</p:attrName>
                                        </p:attrNameLst>
                                      </p:cBhvr>
                                      <p:to>
                                        <p:strVal val="visible"/>
                                      </p:to>
                                    </p:set>
                                    <p:animEffect transition="in" filter="checkerboard(across)">
                                      <p:cBhvr>
                                        <p:cTn id="73" dur="500"/>
                                        <p:tgtEl>
                                          <p:spTgt spid="39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6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文本框 4"/>
          <p:cNvSpPr txBox="1"/>
          <p:nvPr/>
        </p:nvSpPr>
        <p:spPr>
          <a:xfrm>
            <a:off x="938530" y="1437005"/>
            <a:ext cx="9963785" cy="1753235"/>
          </a:xfrm>
          <a:prstGeom prst="rect">
            <a:avLst/>
          </a:prstGeom>
          <a:noFill/>
        </p:spPr>
        <p:txBody>
          <a:bodyPr wrap="square" rtlCol="0" anchor="t">
            <a:spAutoFit/>
          </a:bodyPr>
          <a:p>
            <a:pPr eaLnBrk="1" hangingPunct="1">
              <a:lnSpc>
                <a:spcPct val="150000"/>
              </a:lnSpc>
            </a:pPr>
            <a:r>
              <a:rPr lang="zh-CN" altLang="en-US" sz="2400" b="1" dirty="0">
                <a:solidFill>
                  <a:srgbClr val="404040"/>
                </a:solidFill>
                <a:latin typeface="微软雅黑" panose="020B0503020204020204" charset="-122"/>
                <a:ea typeface="微软雅黑" panose="020B0503020204020204" charset="-122"/>
                <a:cs typeface="微软雅黑" panose="020B0503020204020204" charset="-122"/>
                <a:sym typeface="+mn-ea"/>
              </a:rPr>
              <a:t>武汉封城、</a:t>
            </a:r>
            <a:r>
              <a:rPr lang="en-US" altLang="zh-CN" sz="2400" b="1" dirty="0">
                <a:solidFill>
                  <a:srgbClr val="404040"/>
                </a:solidFill>
                <a:latin typeface="微软雅黑" panose="020B0503020204020204" charset="-122"/>
                <a:ea typeface="微软雅黑" panose="020B0503020204020204" charset="-122"/>
                <a:cs typeface="微软雅黑" panose="020B0503020204020204" charset="-122"/>
                <a:sym typeface="+mn-ea"/>
              </a:rPr>
              <a:t>84</a:t>
            </a:r>
            <a:r>
              <a:rPr lang="zh-CN" altLang="en-US" sz="2400" b="1" dirty="0">
                <a:solidFill>
                  <a:srgbClr val="404040"/>
                </a:solidFill>
                <a:latin typeface="微软雅黑" panose="020B0503020204020204" charset="-122"/>
                <a:ea typeface="微软雅黑" panose="020B0503020204020204" charset="-122"/>
                <a:cs typeface="微软雅黑" panose="020B0503020204020204" charset="-122"/>
                <a:sym typeface="+mn-ea"/>
              </a:rPr>
              <a:t>岁高龄的钟南山院士奔赴武汉、无数的医护人员与共产党员“请战出征”</a:t>
            </a:r>
            <a:r>
              <a:rPr lang="en-US" altLang="zh-CN" sz="2400" b="1" dirty="0">
                <a:solidFill>
                  <a:srgbClr val="404040"/>
                </a:solidFill>
                <a:latin typeface="微软雅黑" panose="020B0503020204020204" charset="-122"/>
                <a:ea typeface="微软雅黑" panose="020B0503020204020204" charset="-122"/>
                <a:cs typeface="微软雅黑" panose="020B0503020204020204" charset="-122"/>
                <a:sym typeface="+mn-ea"/>
              </a:rPr>
              <a:t>……</a:t>
            </a:r>
            <a:r>
              <a:rPr lang="zh-CN" altLang="en-US" sz="2400" b="1" dirty="0">
                <a:solidFill>
                  <a:srgbClr val="404040"/>
                </a:solidFill>
                <a:latin typeface="微软雅黑" panose="020B0503020204020204" charset="-122"/>
                <a:ea typeface="微软雅黑" panose="020B0503020204020204" charset="-122"/>
                <a:cs typeface="微软雅黑" panose="020B0503020204020204" charset="-122"/>
                <a:sym typeface="+mn-ea"/>
              </a:rPr>
              <a:t>最美逆行者们用自己的血肉之躯，为身后亿万中国人筑起了防护的堡垒，让信仰的光芒熠熠生辉，温暖而有力量。</a:t>
            </a:r>
            <a:endParaRPr lang="zh-CN" altLang="en-US" sz="2400" b="1"/>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AutoShape 47"/>
          <p:cNvSpPr/>
          <p:nvPr/>
        </p:nvSpPr>
        <p:spPr>
          <a:xfrm>
            <a:off x="7248525" y="3761105"/>
            <a:ext cx="2592705" cy="791845"/>
          </a:xfrm>
          <a:prstGeom prst="wedgeEllipseCallout">
            <a:avLst>
              <a:gd name="adj1" fmla="val -55449"/>
              <a:gd name="adj2" fmla="val 60866"/>
            </a:avLst>
          </a:prstGeom>
          <a:solidFill>
            <a:schemeClr val="accent1"/>
          </a:solidFill>
          <a:ln w="9525" cap="flat" cmpd="sng">
            <a:solidFill>
              <a:schemeClr val="tx1"/>
            </a:solidFill>
            <a:prstDash val="solid"/>
            <a:miter/>
            <a:headEnd type="none" w="med" len="med"/>
            <a:tailEnd type="none" w="med" len="med"/>
          </a:ln>
        </p:spPr>
        <p:txBody>
          <a:bodyPr anchor="t"/>
          <a:p>
            <a:pPr algn="ctr"/>
            <a:r>
              <a:rPr lang="zh-CN" altLang="en-US" sz="2400" b="1" dirty="0">
                <a:solidFill>
                  <a:schemeClr val="hlink"/>
                </a:solidFill>
                <a:latin typeface="Arial" panose="020B0604020202020204" pitchFamily="34" charset="0"/>
                <a:ea typeface="宋体" panose="02010600030101010101" pitchFamily="2" charset="-122"/>
              </a:rPr>
              <a:t>三角形法</a:t>
            </a:r>
            <a:endParaRPr lang="zh-CN" altLang="en-US" sz="2400" b="1" dirty="0">
              <a:solidFill>
                <a:schemeClr val="hlink"/>
              </a:solidFill>
              <a:latin typeface="Arial" panose="020B0604020202020204" pitchFamily="34" charset="0"/>
              <a:ea typeface="宋体" panose="02010600030101010101" pitchFamily="2" charset="-122"/>
            </a:endParaRPr>
          </a:p>
        </p:txBody>
      </p:sp>
      <p:grpSp>
        <p:nvGrpSpPr>
          <p:cNvPr id="2" name="Group 30"/>
          <p:cNvGrpSpPr/>
          <p:nvPr/>
        </p:nvGrpSpPr>
        <p:grpSpPr>
          <a:xfrm>
            <a:off x="3079750" y="4273550"/>
            <a:ext cx="1152525" cy="1081405"/>
            <a:chOff x="3079750" y="4273550"/>
            <a:chExt cx="1152525" cy="1081405"/>
          </a:xfrm>
        </p:grpSpPr>
        <p:sp>
          <p:nvSpPr>
            <p:cNvPr id="632840" name="Line 27"/>
            <p:cNvSpPr/>
            <p:nvPr/>
          </p:nvSpPr>
          <p:spPr>
            <a:xfrm>
              <a:off x="3655695" y="4273550"/>
              <a:ext cx="575945" cy="502920"/>
            </a:xfrm>
            <a:prstGeom prst="line">
              <a:avLst/>
            </a:prstGeom>
            <a:ln w="9525" cap="flat" cmpd="sng">
              <a:solidFill>
                <a:schemeClr val="tx1"/>
              </a:solidFill>
              <a:prstDash val="solid"/>
              <a:round/>
              <a:headEnd type="none" w="med" len="med"/>
              <a:tailEnd type="none" w="med" len="med"/>
            </a:ln>
          </p:spPr>
        </p:sp>
        <p:sp>
          <p:nvSpPr>
            <p:cNvPr id="632841" name="Line 28"/>
            <p:cNvSpPr/>
            <p:nvPr/>
          </p:nvSpPr>
          <p:spPr>
            <a:xfrm flipH="1">
              <a:off x="3079750" y="4778375"/>
              <a:ext cx="1150620" cy="504825"/>
            </a:xfrm>
            <a:prstGeom prst="line">
              <a:avLst/>
            </a:prstGeom>
            <a:ln w="9525" cap="flat" cmpd="sng">
              <a:solidFill>
                <a:schemeClr val="tx1"/>
              </a:solidFill>
              <a:prstDash val="solid"/>
              <a:round/>
              <a:headEnd type="none" w="med" len="med"/>
              <a:tailEnd type="none" w="med" len="med"/>
            </a:ln>
          </p:spPr>
        </p:sp>
        <p:sp>
          <p:nvSpPr>
            <p:cNvPr id="632842" name="Line 29"/>
            <p:cNvSpPr/>
            <p:nvPr/>
          </p:nvSpPr>
          <p:spPr>
            <a:xfrm flipH="1">
              <a:off x="3079750" y="4346575"/>
              <a:ext cx="647700" cy="1007745"/>
            </a:xfrm>
            <a:prstGeom prst="line">
              <a:avLst/>
            </a:prstGeom>
            <a:ln w="9525" cap="flat" cmpd="sng">
              <a:solidFill>
                <a:schemeClr val="tx1"/>
              </a:solidFill>
              <a:prstDash val="solid"/>
              <a:round/>
              <a:headEnd type="none" w="med" len="med"/>
              <a:tailEnd type="none" w="med" len="med"/>
            </a:ln>
          </p:spPr>
        </p:sp>
      </p:grpSp>
      <p:grpSp>
        <p:nvGrpSpPr>
          <p:cNvPr id="3" name="Group 44"/>
          <p:cNvGrpSpPr/>
          <p:nvPr/>
        </p:nvGrpSpPr>
        <p:grpSpPr>
          <a:xfrm>
            <a:off x="5527675" y="4345305"/>
            <a:ext cx="1152525" cy="934720"/>
            <a:chOff x="5527675" y="4345305"/>
            <a:chExt cx="1152525" cy="934720"/>
          </a:xfrm>
        </p:grpSpPr>
        <p:sp>
          <p:nvSpPr>
            <p:cNvPr id="632844" name="Line 41"/>
            <p:cNvSpPr/>
            <p:nvPr/>
          </p:nvSpPr>
          <p:spPr>
            <a:xfrm flipH="1">
              <a:off x="6176645" y="4848225"/>
              <a:ext cx="502920" cy="431800"/>
            </a:xfrm>
            <a:prstGeom prst="line">
              <a:avLst/>
            </a:prstGeom>
            <a:ln w="9525" cap="flat" cmpd="sng">
              <a:solidFill>
                <a:schemeClr val="tx1"/>
              </a:solidFill>
              <a:prstDash val="solid"/>
              <a:round/>
              <a:headEnd type="none" w="med" len="med"/>
              <a:tailEnd type="none" w="med" len="med"/>
            </a:ln>
          </p:spPr>
        </p:sp>
        <p:sp>
          <p:nvSpPr>
            <p:cNvPr id="632845" name="Line 42"/>
            <p:cNvSpPr/>
            <p:nvPr/>
          </p:nvSpPr>
          <p:spPr>
            <a:xfrm flipH="1" flipV="1">
              <a:off x="5527675" y="4416425"/>
              <a:ext cx="648970" cy="863600"/>
            </a:xfrm>
            <a:prstGeom prst="line">
              <a:avLst/>
            </a:prstGeom>
            <a:ln w="9525" cap="flat" cmpd="sng">
              <a:solidFill>
                <a:schemeClr val="tx1"/>
              </a:solidFill>
              <a:prstDash val="solid"/>
              <a:round/>
              <a:headEnd type="none" w="med" len="med"/>
              <a:tailEnd type="none" w="med" len="med"/>
            </a:ln>
          </p:spPr>
        </p:sp>
        <p:sp>
          <p:nvSpPr>
            <p:cNvPr id="632846" name="Line 43"/>
            <p:cNvSpPr/>
            <p:nvPr/>
          </p:nvSpPr>
          <p:spPr>
            <a:xfrm flipH="1" flipV="1">
              <a:off x="5527675" y="4345305"/>
              <a:ext cx="1152525" cy="431800"/>
            </a:xfrm>
            <a:prstGeom prst="line">
              <a:avLst/>
            </a:prstGeom>
            <a:ln w="9525" cap="flat" cmpd="sng">
              <a:solidFill>
                <a:schemeClr val="tx1"/>
              </a:solidFill>
              <a:prstDash val="solid"/>
              <a:round/>
              <a:headEnd type="none" w="med" len="med"/>
              <a:tailEnd type="none" w="med" len="med"/>
            </a:ln>
          </p:spPr>
        </p:sp>
      </p:grpSp>
      <p:grpSp>
        <p:nvGrpSpPr>
          <p:cNvPr id="10" name="Group 34"/>
          <p:cNvGrpSpPr/>
          <p:nvPr/>
        </p:nvGrpSpPr>
        <p:grpSpPr>
          <a:xfrm>
            <a:off x="3152775" y="4345305"/>
            <a:ext cx="1079500" cy="936625"/>
            <a:chOff x="3152775" y="4345305"/>
            <a:chExt cx="1079500" cy="936625"/>
          </a:xfrm>
        </p:grpSpPr>
        <p:sp>
          <p:nvSpPr>
            <p:cNvPr id="632848" name="Line 31"/>
            <p:cNvSpPr/>
            <p:nvPr/>
          </p:nvSpPr>
          <p:spPr>
            <a:xfrm>
              <a:off x="3152775" y="4848225"/>
              <a:ext cx="431800" cy="433070"/>
            </a:xfrm>
            <a:prstGeom prst="line">
              <a:avLst/>
            </a:prstGeom>
            <a:ln w="9525" cap="flat" cmpd="sng">
              <a:solidFill>
                <a:schemeClr val="tx1"/>
              </a:solidFill>
              <a:prstDash val="solid"/>
              <a:round/>
              <a:headEnd type="none" w="med" len="med"/>
              <a:tailEnd type="none" w="med" len="med"/>
            </a:ln>
          </p:spPr>
        </p:sp>
        <p:sp>
          <p:nvSpPr>
            <p:cNvPr id="632849" name="Line 32"/>
            <p:cNvSpPr/>
            <p:nvPr/>
          </p:nvSpPr>
          <p:spPr>
            <a:xfrm flipV="1">
              <a:off x="3152775" y="4345305"/>
              <a:ext cx="1079500" cy="502920"/>
            </a:xfrm>
            <a:prstGeom prst="line">
              <a:avLst/>
            </a:prstGeom>
            <a:ln w="9525" cap="flat" cmpd="sng">
              <a:solidFill>
                <a:schemeClr val="tx1"/>
              </a:solidFill>
              <a:prstDash val="solid"/>
              <a:round/>
              <a:headEnd type="none" w="med" len="med"/>
              <a:tailEnd type="none" w="med" len="med"/>
            </a:ln>
          </p:spPr>
        </p:sp>
        <p:sp>
          <p:nvSpPr>
            <p:cNvPr id="632850" name="Line 33"/>
            <p:cNvSpPr/>
            <p:nvPr/>
          </p:nvSpPr>
          <p:spPr>
            <a:xfrm flipV="1">
              <a:off x="3584575" y="4416425"/>
              <a:ext cx="575945" cy="864870"/>
            </a:xfrm>
            <a:prstGeom prst="line">
              <a:avLst/>
            </a:prstGeom>
            <a:ln w="9525" cap="flat" cmpd="sng">
              <a:solidFill>
                <a:schemeClr val="tx1"/>
              </a:solidFill>
              <a:prstDash val="solid"/>
              <a:round/>
              <a:headEnd type="none" w="med" len="med"/>
              <a:tailEnd type="none" w="med" len="med"/>
            </a:ln>
          </p:spPr>
        </p:sp>
      </p:grpSp>
      <p:sp>
        <p:nvSpPr>
          <p:cNvPr id="23" name="Line 21"/>
          <p:cNvSpPr/>
          <p:nvPr/>
        </p:nvSpPr>
        <p:spPr>
          <a:xfrm>
            <a:off x="3224530" y="4343400"/>
            <a:ext cx="1007745" cy="865505"/>
          </a:xfrm>
          <a:prstGeom prst="line">
            <a:avLst/>
          </a:prstGeom>
          <a:ln w="9525" cap="flat" cmpd="sng">
            <a:solidFill>
              <a:schemeClr val="tx1"/>
            </a:solidFill>
            <a:prstDash val="solid"/>
            <a:round/>
            <a:headEnd type="none" w="med" len="med"/>
            <a:tailEnd type="none" w="med" len="med"/>
          </a:ln>
        </p:spPr>
      </p:sp>
      <p:sp>
        <p:nvSpPr>
          <p:cNvPr id="24" name="Line 36"/>
          <p:cNvSpPr/>
          <p:nvPr/>
        </p:nvSpPr>
        <p:spPr>
          <a:xfrm flipH="1">
            <a:off x="5527675" y="4345305"/>
            <a:ext cx="1081405" cy="936625"/>
          </a:xfrm>
          <a:prstGeom prst="line">
            <a:avLst/>
          </a:prstGeom>
          <a:ln w="9525" cap="flat" cmpd="sng">
            <a:solidFill>
              <a:schemeClr val="tx1"/>
            </a:solidFill>
            <a:prstDash val="solid"/>
            <a:round/>
            <a:headEnd type="none" w="med" len="med"/>
            <a:tailEnd type="none" w="med" len="med"/>
          </a:ln>
        </p:spPr>
      </p:sp>
      <p:grpSp>
        <p:nvGrpSpPr>
          <p:cNvPr id="11" name="Group 40"/>
          <p:cNvGrpSpPr/>
          <p:nvPr/>
        </p:nvGrpSpPr>
        <p:grpSpPr>
          <a:xfrm>
            <a:off x="5520055" y="4335780"/>
            <a:ext cx="1152525" cy="936625"/>
            <a:chOff x="5520055" y="4335780"/>
            <a:chExt cx="1152525" cy="936625"/>
          </a:xfrm>
        </p:grpSpPr>
        <p:sp>
          <p:nvSpPr>
            <p:cNvPr id="632854" name="Line 37"/>
            <p:cNvSpPr/>
            <p:nvPr/>
          </p:nvSpPr>
          <p:spPr>
            <a:xfrm flipV="1">
              <a:off x="5520055" y="4335780"/>
              <a:ext cx="504825" cy="431800"/>
            </a:xfrm>
            <a:prstGeom prst="line">
              <a:avLst/>
            </a:prstGeom>
            <a:ln w="9525" cap="flat" cmpd="sng">
              <a:solidFill>
                <a:schemeClr val="tx1"/>
              </a:solidFill>
              <a:prstDash val="solid"/>
              <a:round/>
              <a:headEnd type="none" w="med" len="med"/>
              <a:tailEnd type="none" w="med" len="med"/>
            </a:ln>
          </p:spPr>
        </p:sp>
        <p:sp>
          <p:nvSpPr>
            <p:cNvPr id="632855" name="Line 38"/>
            <p:cNvSpPr/>
            <p:nvPr/>
          </p:nvSpPr>
          <p:spPr>
            <a:xfrm>
              <a:off x="6024880" y="4335780"/>
              <a:ext cx="647700" cy="936625"/>
            </a:xfrm>
            <a:prstGeom prst="line">
              <a:avLst/>
            </a:prstGeom>
            <a:ln w="9525" cap="flat" cmpd="sng">
              <a:solidFill>
                <a:schemeClr val="tx1"/>
              </a:solidFill>
              <a:prstDash val="solid"/>
              <a:round/>
              <a:headEnd type="none" w="med" len="med"/>
              <a:tailEnd type="none" w="med" len="med"/>
            </a:ln>
          </p:spPr>
        </p:sp>
        <p:sp>
          <p:nvSpPr>
            <p:cNvPr id="632856" name="Line 39"/>
            <p:cNvSpPr/>
            <p:nvPr/>
          </p:nvSpPr>
          <p:spPr>
            <a:xfrm>
              <a:off x="5520055" y="4767580"/>
              <a:ext cx="1152525" cy="504825"/>
            </a:xfrm>
            <a:prstGeom prst="line">
              <a:avLst/>
            </a:prstGeom>
            <a:ln w="9525" cap="flat" cmpd="sng">
              <a:solidFill>
                <a:schemeClr val="tx1"/>
              </a:solidFill>
              <a:prstDash val="solid"/>
              <a:round/>
              <a:headEnd type="none" w="med" len="med"/>
              <a:tailEnd type="none" w="med" len="med"/>
            </a:ln>
          </p:spPr>
        </p:sp>
      </p:grpSp>
      <p:pic>
        <p:nvPicPr>
          <p:cNvPr id="19457" name="图片 19456" descr="ppt/media/image44.wmf"/>
          <p:cNvPicPr/>
          <p:nvPr/>
        </p:nvPicPr>
        <p:blipFill>
          <a:blip r:embed="rId1">
            <a:clrChange>
              <a:clrFrom>
                <a:srgbClr val="000000"/>
              </a:clrFrom>
              <a:clrTo>
                <a:srgbClr val="000000">
                  <a:alpha val="0"/>
                </a:srgbClr>
              </a:clrTo>
            </a:clrChange>
          </a:blip>
          <a:stretch>
            <a:fillRect/>
          </a:stretch>
        </p:blipFill>
        <p:spPr>
          <a:xfrm>
            <a:off x="2640013" y="1412875"/>
            <a:ext cx="2076450" cy="1484313"/>
          </a:xfrm>
          <a:prstGeom prst="rect">
            <a:avLst/>
          </a:prstGeom>
          <a:noFill/>
          <a:ln w="38100">
            <a:noFill/>
          </a:ln>
        </p:spPr>
      </p:pic>
      <p:pic>
        <p:nvPicPr>
          <p:cNvPr id="19458" name="图片 19457" descr="ppt/media/image79.wmf"/>
          <p:cNvPicPr/>
          <p:nvPr/>
        </p:nvPicPr>
        <p:blipFill>
          <a:blip r:embed="rId2"/>
          <a:stretch>
            <a:fillRect/>
          </a:stretch>
        </p:blipFill>
        <p:spPr>
          <a:xfrm>
            <a:off x="4800600" y="1889125"/>
            <a:ext cx="4862513" cy="574675"/>
          </a:xfrm>
          <a:prstGeom prst="rect">
            <a:avLst/>
          </a:prstGeom>
          <a:noFill/>
          <a:ln w="38100">
            <a:noFill/>
          </a:ln>
        </p:spPr>
      </p:pic>
      <p:pic>
        <p:nvPicPr>
          <p:cNvPr id="19459" name="图片 19458" descr="ppt/media/image80.wmf"/>
          <p:cNvPicPr/>
          <p:nvPr/>
        </p:nvPicPr>
        <p:blipFill>
          <a:blip r:embed="rId3"/>
          <a:stretch>
            <a:fillRect/>
          </a:stretch>
        </p:blipFill>
        <p:spPr>
          <a:xfrm>
            <a:off x="5400675" y="2681288"/>
            <a:ext cx="5024438" cy="574675"/>
          </a:xfrm>
          <a:prstGeom prst="rect">
            <a:avLst/>
          </a:prstGeom>
          <a:noFill/>
          <a:ln w="38100">
            <a:noFill/>
          </a:ln>
        </p:spPr>
      </p:pic>
      <p:pic>
        <p:nvPicPr>
          <p:cNvPr id="19460" name="图片 19459" descr="ppt/media/image45.wmf"/>
          <p:cNvPicPr/>
          <p:nvPr/>
        </p:nvPicPr>
        <p:blipFill>
          <a:blip r:embed="rId4">
            <a:clrChange>
              <a:clrFrom>
                <a:srgbClr val="000000"/>
              </a:clrFrom>
              <a:clrTo>
                <a:srgbClr val="000000">
                  <a:alpha val="0"/>
                </a:srgbClr>
              </a:clrTo>
            </a:clrChange>
          </a:blip>
          <a:stretch>
            <a:fillRect/>
          </a:stretch>
        </p:blipFill>
        <p:spPr>
          <a:xfrm>
            <a:off x="2863850" y="4030663"/>
            <a:ext cx="1836738" cy="1484312"/>
          </a:xfrm>
          <a:prstGeom prst="rect">
            <a:avLst/>
          </a:prstGeom>
          <a:noFill/>
          <a:ln w="38100">
            <a:noFill/>
          </a:ln>
        </p:spPr>
      </p:pic>
      <p:pic>
        <p:nvPicPr>
          <p:cNvPr id="19461" name="图片 19460" descr="ppt/media/image46.wmf"/>
          <p:cNvPicPr/>
          <p:nvPr/>
        </p:nvPicPr>
        <p:blipFill>
          <a:blip r:embed="rId5">
            <a:clrChange>
              <a:clrFrom>
                <a:srgbClr val="000000"/>
              </a:clrFrom>
              <a:clrTo>
                <a:srgbClr val="000000">
                  <a:alpha val="0"/>
                </a:srgbClr>
              </a:clrTo>
            </a:clrChange>
          </a:blip>
          <a:stretch>
            <a:fillRect/>
          </a:stretch>
        </p:blipFill>
        <p:spPr>
          <a:xfrm>
            <a:off x="5275263" y="4084638"/>
            <a:ext cx="1836737" cy="1484312"/>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strips(downLeft))">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33857" name="标题 1"/>
          <p:cNvSpPr>
            <a:spLocks noGrp="1"/>
          </p:cNvSpPr>
          <p:nvPr>
            <p:ph type="title"/>
          </p:nvPr>
        </p:nvSpPr>
        <p:spPr>
          <a:xfrm>
            <a:off x="609600" y="457200"/>
            <a:ext cx="10973435" cy="1372235"/>
          </a:xfrm>
        </p:spPr>
        <p:txBody>
          <a:bodyPr vert="horz" wrap="square" lIns="91440" tIns="45720" rIns="91440" bIns="45720" anchor="ctr"/>
          <a:p>
            <a:pPr algn="ctr"/>
            <a:r>
              <a:rPr lang="zh-CN" altLang="en-US" dirty="0"/>
              <a:t> </a:t>
            </a:r>
            <a:r>
              <a:rPr lang="zh-CN" altLang="en-US" dirty="0">
                <a:solidFill>
                  <a:srgbClr val="FF0000"/>
                </a:solidFill>
              </a:rPr>
              <a:t>作业</a:t>
            </a:r>
            <a:endParaRPr lang="zh-CN" altLang="en-US" dirty="0">
              <a:solidFill>
                <a:srgbClr val="FF0000"/>
              </a:solidFill>
            </a:endParaRPr>
          </a:p>
        </p:txBody>
      </p:sp>
      <p:pic>
        <p:nvPicPr>
          <p:cNvPr id="633858" name="图片 633857" descr="C:/Users/lenovo/AppData/Roaming/JisuOffice/ETemp/12428_15009704/fImage1426542606832.png"/>
          <p:cNvPicPr>
            <a:picLocks noChangeAspect="1"/>
          </p:cNvPicPr>
          <p:nvPr/>
        </p:nvPicPr>
        <p:blipFill rotWithShape="1">
          <a:blip r:embed="rId1" cstate="print">
            <a:extLst>
              <a:ext uri="{28A0092B-C50C-407E-A947-70E740481C1C}">
                <a14:useLocalDpi xmlns:a14="http://schemas.microsoft.com/office/drawing/2010/main" val="0"/>
              </a:ext>
            </a:extLst>
          </a:blip>
          <a:stretch>
            <a:fillRect/>
          </a:stretch>
        </p:blipFill>
        <p:spPr>
          <a:xfrm>
            <a:off x="1631950" y="2118995"/>
            <a:ext cx="8915400" cy="340423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34881" name="Rectangle 2"/>
          <p:cNvSpPr>
            <a:spLocks noGrp="1"/>
          </p:cNvSpPr>
          <p:nvPr>
            <p:ph type="ctrTitle"/>
          </p:nvPr>
        </p:nvSpPr>
        <p:spPr>
          <a:xfrm>
            <a:off x="2084705" y="1964055"/>
            <a:ext cx="7772400" cy="1461770"/>
          </a:xfrm>
        </p:spPr>
        <p:txBody>
          <a:bodyPr vert="horz" wrap="square" lIns="91440" tIns="45720" rIns="91440" bIns="45720" anchor="b"/>
          <a:p>
            <a:pPr algn="ctr" eaLnBrk="1" hangingPunct="1"/>
            <a:r>
              <a:rPr lang="en-US" altLang="zh-CN" sz="3600" b="1" dirty="0">
                <a:solidFill>
                  <a:srgbClr val="CC0099"/>
                </a:solidFill>
                <a:latin typeface="楷体_GB2312" pitchFamily="49" charset="-122"/>
                <a:ea typeface="楷体_GB2312" pitchFamily="49" charset="-122"/>
                <a:cs typeface="+mj-cs"/>
              </a:rPr>
              <a:t>§</a:t>
            </a:r>
            <a:r>
              <a:rPr lang="en-US" altLang="zh-CN" sz="3600" b="1" dirty="0">
                <a:solidFill>
                  <a:srgbClr val="CC0099"/>
                </a:solidFill>
                <a:latin typeface="Times New Roman" panose="02020603050405020304" pitchFamily="18" charset="0"/>
                <a:ea typeface="楷体_GB2312" pitchFamily="49" charset="-122"/>
                <a:cs typeface="+mj-cs"/>
              </a:rPr>
              <a:t>2</a:t>
            </a:r>
            <a:r>
              <a:rPr lang="en-US" altLang="zh-CN" sz="3600" b="1" dirty="0">
                <a:solidFill>
                  <a:srgbClr val="CC0099"/>
                </a:solidFill>
                <a:latin typeface="楷体_GB2312" pitchFamily="49" charset="-122"/>
                <a:ea typeface="楷体_GB2312" pitchFamily="49" charset="-122"/>
                <a:cs typeface="+mj-cs"/>
              </a:rPr>
              <a:t>  </a:t>
            </a:r>
            <a:r>
              <a:rPr lang="zh-CN" altLang="en-US" sz="3600" b="1" dirty="0">
                <a:solidFill>
                  <a:srgbClr val="CC0099"/>
                </a:solidFill>
                <a:latin typeface="楷体_GB2312" pitchFamily="49" charset="-122"/>
                <a:ea typeface="楷体_GB2312" pitchFamily="49" charset="-122"/>
                <a:cs typeface="+mj-cs"/>
              </a:rPr>
              <a:t>全排列与对换</a:t>
            </a:r>
            <a:br>
              <a:rPr lang="en-US" altLang="zh-CN" sz="3600" b="1" dirty="0">
                <a:solidFill>
                  <a:srgbClr val="CC0099"/>
                </a:solidFill>
                <a:latin typeface="楷体_GB2312" pitchFamily="49" charset="-122"/>
                <a:ea typeface="楷体_GB2312" pitchFamily="49" charset="-122"/>
                <a:cs typeface="+mj-cs"/>
              </a:rPr>
            </a:br>
            <a:r>
              <a:rPr lang="en-US" altLang="zh-CN" sz="3600" b="1" dirty="0">
                <a:solidFill>
                  <a:srgbClr val="CC0099"/>
                </a:solidFill>
                <a:latin typeface="楷体_GB2312" pitchFamily="49" charset="-122"/>
                <a:ea typeface="楷体_GB2312" pitchFamily="49" charset="-122"/>
                <a:cs typeface="+mj-cs"/>
              </a:rPr>
              <a:t> (</a:t>
            </a:r>
            <a:r>
              <a:rPr lang="en-US" altLang="zh-CN" sz="3600" b="1" i="1" dirty="0">
                <a:solidFill>
                  <a:srgbClr val="CC0099"/>
                </a:solidFill>
                <a:latin typeface="Times New Roman" panose="02020603050405020304" pitchFamily="18" charset="0"/>
                <a:ea typeface="楷体_GB2312" pitchFamily="49" charset="-122"/>
                <a:cs typeface="+mj-cs"/>
              </a:rPr>
              <a:t>Permutation and Transposition</a:t>
            </a:r>
            <a:r>
              <a:rPr lang="en-US" altLang="zh-CN" sz="3600" b="1" dirty="0">
                <a:solidFill>
                  <a:srgbClr val="CC0099"/>
                </a:solidFill>
                <a:latin typeface="楷体_GB2312" pitchFamily="49" charset="-122"/>
                <a:ea typeface="楷体_GB2312" pitchFamily="49" charset="-122"/>
                <a:cs typeface="+mj-cs"/>
              </a:rPr>
              <a:t>)</a:t>
            </a:r>
            <a:endParaRPr lang="zh-CN" altLang="en-US" sz="3600" b="1" dirty="0">
              <a:solidFill>
                <a:srgbClr val="CC0099"/>
              </a:solidFill>
              <a:latin typeface="楷体_GB2312" pitchFamily="49" charset="-122"/>
              <a:ea typeface="楷体_GB2312" pitchFamily="49" charset="-122"/>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434" name="Text Box 2"/>
          <p:cNvSpPr txBox="1"/>
          <p:nvPr/>
        </p:nvSpPr>
        <p:spPr>
          <a:xfrm>
            <a:off x="2438400" y="762000"/>
            <a:ext cx="1447800" cy="521970"/>
          </a:xfrm>
          <a:prstGeom prst="rect">
            <a:avLst/>
          </a:prstGeom>
          <a:noFill/>
          <a:ln w="9525">
            <a:noFill/>
          </a:ln>
        </p:spPr>
        <p:txBody>
          <a:bodyPr anchor="t">
            <a:spAutoFit/>
          </a:bodyPr>
          <a:p>
            <a:pPr>
              <a:spcBef>
                <a:spcPct val="50000"/>
              </a:spcBef>
            </a:pPr>
            <a:r>
              <a:rPr lang="zh-CN" altLang="en-US" sz="2800" b="1" dirty="0">
                <a:solidFill>
                  <a:srgbClr val="0000FF"/>
                </a:solidFill>
                <a:latin typeface="楷体_GB2312" pitchFamily="49" charset="-122"/>
                <a:ea typeface="楷体_GB2312" pitchFamily="49" charset="-122"/>
              </a:rPr>
              <a:t>引例</a:t>
            </a:r>
            <a:endParaRPr lang="zh-CN" altLang="en-US" sz="2800" b="1" dirty="0">
              <a:solidFill>
                <a:srgbClr val="0000FF"/>
              </a:solidFill>
              <a:latin typeface="楷体_GB2312" pitchFamily="49" charset="-122"/>
              <a:ea typeface="楷体_GB2312" pitchFamily="49" charset="-122"/>
            </a:endParaRPr>
          </a:p>
        </p:txBody>
      </p:sp>
      <p:sp>
        <p:nvSpPr>
          <p:cNvPr id="18435" name="Text Box 3"/>
          <p:cNvSpPr txBox="1"/>
          <p:nvPr/>
        </p:nvSpPr>
        <p:spPr>
          <a:xfrm>
            <a:off x="3505200" y="748030"/>
            <a:ext cx="6477000" cy="953135"/>
          </a:xfrm>
          <a:prstGeom prst="rect">
            <a:avLst/>
          </a:prstGeom>
          <a:noFill/>
          <a:ln w="9525">
            <a:noFill/>
          </a:ln>
        </p:spPr>
        <p:txBody>
          <a:bodyPr anchor="t">
            <a:spAutoFit/>
          </a:bodyPr>
          <a:p>
            <a:pPr>
              <a:spcBef>
                <a:spcPct val="50000"/>
              </a:spcBef>
            </a:pPr>
            <a:r>
              <a:rPr lang="zh-CN" altLang="en-US" sz="2800" b="1" dirty="0">
                <a:solidFill>
                  <a:srgbClr val="000000"/>
                </a:solidFill>
                <a:latin typeface="楷体_GB2312" pitchFamily="49" charset="-122"/>
                <a:ea typeface="楷体_GB2312" pitchFamily="49" charset="-122"/>
              </a:rPr>
              <a:t>用</a:t>
            </a:r>
            <a:r>
              <a:rPr lang="en-US" altLang="zh-CN" sz="2800" b="1" dirty="0">
                <a:solidFill>
                  <a:srgbClr val="000000"/>
                </a:solidFill>
                <a:latin typeface="Times New Roman" panose="02020603050405020304" pitchFamily="18" charset="0"/>
                <a:ea typeface="楷体_GB2312" pitchFamily="49" charset="-122"/>
              </a:rPr>
              <a:t>1</a:t>
            </a:r>
            <a:r>
              <a:rPr lang="zh-CN" altLang="en-US" sz="2800" b="1" dirty="0">
                <a:solidFill>
                  <a:srgbClr val="000000"/>
                </a:solidFill>
                <a:latin typeface="楷体_GB2312" pitchFamily="49" charset="-122"/>
                <a:ea typeface="楷体_GB2312" pitchFamily="49" charset="-122"/>
              </a:rPr>
              <a:t>、</a:t>
            </a:r>
            <a:r>
              <a:rPr lang="en-US" altLang="zh-CN" sz="2800" b="1" dirty="0">
                <a:solidFill>
                  <a:srgbClr val="000000"/>
                </a:solidFill>
                <a:latin typeface="Times New Roman" panose="02020603050405020304" pitchFamily="18" charset="0"/>
                <a:ea typeface="楷体_GB2312" pitchFamily="49" charset="-122"/>
              </a:rPr>
              <a:t>2</a:t>
            </a:r>
            <a:r>
              <a:rPr lang="zh-CN" altLang="en-US" sz="2800" b="1" dirty="0">
                <a:solidFill>
                  <a:srgbClr val="000000"/>
                </a:solidFill>
                <a:latin typeface="楷体_GB2312" pitchFamily="49" charset="-122"/>
                <a:ea typeface="楷体_GB2312" pitchFamily="49" charset="-122"/>
              </a:rPr>
              <a:t>、</a:t>
            </a:r>
            <a:r>
              <a:rPr lang="en-US" altLang="zh-CN" sz="2800" b="1" dirty="0">
                <a:solidFill>
                  <a:srgbClr val="000000"/>
                </a:solidFill>
                <a:latin typeface="Times New Roman" panose="02020603050405020304" pitchFamily="18" charset="0"/>
                <a:ea typeface="楷体_GB2312" pitchFamily="49" charset="-122"/>
              </a:rPr>
              <a:t>3</a:t>
            </a:r>
            <a:r>
              <a:rPr lang="zh-CN" altLang="en-US" sz="2800" b="1" dirty="0">
                <a:solidFill>
                  <a:srgbClr val="000000"/>
                </a:solidFill>
                <a:latin typeface="楷体_GB2312" pitchFamily="49" charset="-122"/>
                <a:ea typeface="楷体_GB2312" pitchFamily="49" charset="-122"/>
              </a:rPr>
              <a:t>三个数字，可以组成多少个没有重复数字的三位数？</a:t>
            </a:r>
            <a:endParaRPr lang="zh-CN" altLang="en-US" sz="2800" b="1" dirty="0">
              <a:solidFill>
                <a:srgbClr val="000000"/>
              </a:solidFill>
              <a:latin typeface="楷体_GB2312" pitchFamily="49" charset="-122"/>
              <a:ea typeface="楷体_GB2312" pitchFamily="49" charset="-122"/>
            </a:endParaRPr>
          </a:p>
        </p:txBody>
      </p:sp>
      <p:sp>
        <p:nvSpPr>
          <p:cNvPr id="18436" name="Text Box 4"/>
          <p:cNvSpPr txBox="1"/>
          <p:nvPr/>
        </p:nvSpPr>
        <p:spPr>
          <a:xfrm>
            <a:off x="2438400" y="1891030"/>
            <a:ext cx="1447800" cy="521970"/>
          </a:xfrm>
          <a:prstGeom prst="rect">
            <a:avLst/>
          </a:prstGeom>
          <a:noFill/>
          <a:ln w="9525">
            <a:noFill/>
          </a:ln>
        </p:spPr>
        <p:txBody>
          <a:bodyPr anchor="t">
            <a:spAutoFit/>
          </a:bodyPr>
          <a:p>
            <a:pPr>
              <a:spcBef>
                <a:spcPct val="50000"/>
              </a:spcBef>
            </a:pPr>
            <a:r>
              <a:rPr lang="zh-CN" altLang="en-US" sz="2800" b="1" dirty="0">
                <a:solidFill>
                  <a:srgbClr val="000000"/>
                </a:solidFill>
                <a:latin typeface="楷体_GB2312" pitchFamily="49" charset="-122"/>
                <a:ea typeface="楷体_GB2312" pitchFamily="49" charset="-122"/>
              </a:rPr>
              <a:t>解</a:t>
            </a:r>
            <a:endParaRPr lang="zh-CN" altLang="en-US" sz="2800" b="1" dirty="0">
              <a:solidFill>
                <a:srgbClr val="000000"/>
              </a:solidFill>
              <a:latin typeface="楷体_GB2312" pitchFamily="49" charset="-122"/>
              <a:ea typeface="楷体_GB2312" pitchFamily="49" charset="-122"/>
            </a:endParaRPr>
          </a:p>
        </p:txBody>
      </p:sp>
      <p:grpSp>
        <p:nvGrpSpPr>
          <p:cNvPr id="2" name="Group 5"/>
          <p:cNvGrpSpPr/>
          <p:nvPr/>
        </p:nvGrpSpPr>
        <p:grpSpPr>
          <a:xfrm>
            <a:off x="3505200" y="2729230"/>
            <a:ext cx="1447800" cy="381000"/>
            <a:chOff x="3505200" y="2729230"/>
            <a:chExt cx="1447800" cy="381000"/>
          </a:xfrm>
        </p:grpSpPr>
        <p:sp>
          <p:nvSpPr>
            <p:cNvPr id="635909" name="Rectangle 6"/>
            <p:cNvSpPr/>
            <p:nvPr/>
          </p:nvSpPr>
          <p:spPr>
            <a:xfrm>
              <a:off x="3505200" y="2729230"/>
              <a:ext cx="381000" cy="381000"/>
            </a:xfrm>
            <a:prstGeom prst="rect">
              <a:avLst/>
            </a:prstGeom>
            <a:noFill/>
            <a:ln w="9525" cap="flat" cmpd="sng">
              <a:solidFill>
                <a:schemeClr val="tx2"/>
              </a:solidFill>
              <a:prstDash val="solid"/>
              <a:miter/>
              <a:headEnd type="none" w="med" len="med"/>
              <a:tailEnd type="none" w="med" len="med"/>
            </a:ln>
          </p:spPr>
          <p:txBody>
            <a:bodyPr wrap="none" anchor="ctr"/>
            <a:p>
              <a:pPr algn="ctr"/>
              <a:endParaRPr lang="zh-CN" altLang="zh-CN" sz="2400" b="1" dirty="0">
                <a:solidFill>
                  <a:srgbClr val="000000"/>
                </a:solidFill>
                <a:latin typeface="Times New Roman" panose="02020603050405020304" pitchFamily="18" charset="0"/>
                <a:ea typeface="宋体" panose="02010600030101010101" pitchFamily="2" charset="-122"/>
              </a:endParaRPr>
            </a:p>
          </p:txBody>
        </p:sp>
        <p:sp>
          <p:nvSpPr>
            <p:cNvPr id="635910" name="Rectangle 7"/>
            <p:cNvSpPr/>
            <p:nvPr/>
          </p:nvSpPr>
          <p:spPr>
            <a:xfrm>
              <a:off x="4038600" y="2729230"/>
              <a:ext cx="381000" cy="381000"/>
            </a:xfrm>
            <a:prstGeom prst="rect">
              <a:avLst/>
            </a:prstGeom>
            <a:noFill/>
            <a:ln w="9525" cap="flat" cmpd="sng">
              <a:solidFill>
                <a:schemeClr val="tx2"/>
              </a:solidFill>
              <a:prstDash val="solid"/>
              <a:miter/>
              <a:headEnd type="none" w="med" len="med"/>
              <a:tailEnd type="none" w="med" len="med"/>
            </a:ln>
          </p:spPr>
          <p:txBody>
            <a:bodyPr wrap="none" anchor="ctr"/>
            <a:p>
              <a:pPr algn="ctr"/>
              <a:endParaRPr lang="zh-CN" altLang="zh-CN" sz="2400" b="1" dirty="0">
                <a:solidFill>
                  <a:srgbClr val="000000"/>
                </a:solidFill>
                <a:latin typeface="Times New Roman" panose="02020603050405020304" pitchFamily="18" charset="0"/>
                <a:ea typeface="宋体" panose="02010600030101010101" pitchFamily="2" charset="-122"/>
              </a:endParaRPr>
            </a:p>
          </p:txBody>
        </p:sp>
        <p:sp>
          <p:nvSpPr>
            <p:cNvPr id="635911" name="Rectangle 8"/>
            <p:cNvSpPr/>
            <p:nvPr/>
          </p:nvSpPr>
          <p:spPr>
            <a:xfrm>
              <a:off x="4572000" y="2729230"/>
              <a:ext cx="381000" cy="381000"/>
            </a:xfrm>
            <a:prstGeom prst="rect">
              <a:avLst/>
            </a:prstGeom>
            <a:noFill/>
            <a:ln w="9525" cap="flat" cmpd="sng">
              <a:solidFill>
                <a:schemeClr val="tx2"/>
              </a:solidFill>
              <a:prstDash val="solid"/>
              <a:miter/>
              <a:headEnd type="none" w="med" len="med"/>
              <a:tailEnd type="none" w="med" len="med"/>
            </a:ln>
          </p:spPr>
          <p:txBody>
            <a:bodyPr wrap="none" anchor="ctr"/>
            <a:p>
              <a:pPr algn="ctr"/>
              <a:endParaRPr lang="zh-CN" altLang="zh-CN" sz="2400" b="1" dirty="0">
                <a:solidFill>
                  <a:srgbClr val="000000"/>
                </a:solidFill>
                <a:latin typeface="Times New Roman" panose="02020603050405020304" pitchFamily="18" charset="0"/>
                <a:ea typeface="宋体" panose="02010600030101010101" pitchFamily="2" charset="-122"/>
              </a:endParaRPr>
            </a:p>
          </p:txBody>
        </p:sp>
      </p:grpSp>
      <p:grpSp>
        <p:nvGrpSpPr>
          <p:cNvPr id="3" name="Group 9"/>
          <p:cNvGrpSpPr/>
          <p:nvPr/>
        </p:nvGrpSpPr>
        <p:grpSpPr>
          <a:xfrm>
            <a:off x="5410200" y="2729230"/>
            <a:ext cx="1447800" cy="381000"/>
            <a:chOff x="5410200" y="2729230"/>
            <a:chExt cx="1447800" cy="381000"/>
          </a:xfrm>
        </p:grpSpPr>
        <p:sp>
          <p:nvSpPr>
            <p:cNvPr id="635913" name="Rectangle 10"/>
            <p:cNvSpPr/>
            <p:nvPr/>
          </p:nvSpPr>
          <p:spPr>
            <a:xfrm>
              <a:off x="5410200" y="2729230"/>
              <a:ext cx="381000" cy="381000"/>
            </a:xfrm>
            <a:prstGeom prst="rect">
              <a:avLst/>
            </a:prstGeom>
            <a:noFill/>
            <a:ln w="9525" cap="flat" cmpd="sng">
              <a:solidFill>
                <a:schemeClr val="tx2"/>
              </a:solidFill>
              <a:prstDash val="solid"/>
              <a:miter/>
              <a:headEnd type="none" w="med" len="med"/>
              <a:tailEnd type="none" w="med" len="med"/>
            </a:ln>
          </p:spPr>
          <p:txBody>
            <a:bodyPr wrap="none" anchor="ctr"/>
            <a:p>
              <a:pPr algn="ctr"/>
              <a:endParaRPr lang="zh-CN" altLang="zh-CN" sz="2400" b="1" dirty="0">
                <a:solidFill>
                  <a:srgbClr val="000000"/>
                </a:solidFill>
                <a:latin typeface="Times New Roman" panose="02020603050405020304" pitchFamily="18" charset="0"/>
                <a:ea typeface="宋体" panose="02010600030101010101" pitchFamily="2" charset="-122"/>
              </a:endParaRPr>
            </a:p>
          </p:txBody>
        </p:sp>
        <p:sp>
          <p:nvSpPr>
            <p:cNvPr id="635914" name="Rectangle 11"/>
            <p:cNvSpPr/>
            <p:nvPr/>
          </p:nvSpPr>
          <p:spPr>
            <a:xfrm>
              <a:off x="5943600" y="2729230"/>
              <a:ext cx="381000" cy="381000"/>
            </a:xfrm>
            <a:prstGeom prst="rect">
              <a:avLst/>
            </a:prstGeom>
            <a:noFill/>
            <a:ln w="9525" cap="flat" cmpd="sng">
              <a:solidFill>
                <a:schemeClr val="tx2"/>
              </a:solidFill>
              <a:prstDash val="solid"/>
              <a:miter/>
              <a:headEnd type="none" w="med" len="med"/>
              <a:tailEnd type="none" w="med" len="med"/>
            </a:ln>
          </p:spPr>
          <p:txBody>
            <a:bodyPr wrap="none" anchor="ctr"/>
            <a:p>
              <a:pPr algn="ctr"/>
              <a:endParaRPr lang="zh-CN" altLang="zh-CN" sz="2400" b="1" dirty="0">
                <a:solidFill>
                  <a:srgbClr val="000000"/>
                </a:solidFill>
                <a:latin typeface="Times New Roman" panose="02020603050405020304" pitchFamily="18" charset="0"/>
                <a:ea typeface="宋体" panose="02010600030101010101" pitchFamily="2" charset="-122"/>
              </a:endParaRPr>
            </a:p>
          </p:txBody>
        </p:sp>
        <p:sp>
          <p:nvSpPr>
            <p:cNvPr id="635915" name="Rectangle 12"/>
            <p:cNvSpPr/>
            <p:nvPr/>
          </p:nvSpPr>
          <p:spPr>
            <a:xfrm>
              <a:off x="6477000" y="2729230"/>
              <a:ext cx="381000" cy="381000"/>
            </a:xfrm>
            <a:prstGeom prst="rect">
              <a:avLst/>
            </a:prstGeom>
            <a:noFill/>
            <a:ln w="9525" cap="flat" cmpd="sng">
              <a:solidFill>
                <a:schemeClr val="tx2"/>
              </a:solidFill>
              <a:prstDash val="solid"/>
              <a:miter/>
              <a:headEnd type="none" w="med" len="med"/>
              <a:tailEnd type="none" w="med" len="med"/>
            </a:ln>
          </p:spPr>
          <p:txBody>
            <a:bodyPr wrap="none" anchor="ctr"/>
            <a:p>
              <a:pPr algn="ctr"/>
              <a:endParaRPr lang="zh-CN" altLang="zh-CN" sz="2400" b="1" dirty="0">
                <a:solidFill>
                  <a:srgbClr val="000000"/>
                </a:solidFill>
                <a:latin typeface="Times New Roman" panose="02020603050405020304" pitchFamily="18" charset="0"/>
                <a:ea typeface="宋体" panose="02010600030101010101" pitchFamily="2" charset="-122"/>
              </a:endParaRPr>
            </a:p>
          </p:txBody>
        </p:sp>
      </p:grpSp>
      <p:grpSp>
        <p:nvGrpSpPr>
          <p:cNvPr id="4" name="Group 13"/>
          <p:cNvGrpSpPr/>
          <p:nvPr/>
        </p:nvGrpSpPr>
        <p:grpSpPr>
          <a:xfrm>
            <a:off x="7391400" y="2729230"/>
            <a:ext cx="1447800" cy="381000"/>
            <a:chOff x="7391400" y="2729230"/>
            <a:chExt cx="1447800" cy="381000"/>
          </a:xfrm>
        </p:grpSpPr>
        <p:sp>
          <p:nvSpPr>
            <p:cNvPr id="635917" name="Rectangle 14"/>
            <p:cNvSpPr/>
            <p:nvPr/>
          </p:nvSpPr>
          <p:spPr>
            <a:xfrm>
              <a:off x="7391400" y="2729230"/>
              <a:ext cx="381000" cy="381000"/>
            </a:xfrm>
            <a:prstGeom prst="rect">
              <a:avLst/>
            </a:prstGeom>
            <a:noFill/>
            <a:ln w="9525" cap="flat" cmpd="sng">
              <a:solidFill>
                <a:schemeClr val="tx2"/>
              </a:solidFill>
              <a:prstDash val="solid"/>
              <a:miter/>
              <a:headEnd type="none" w="med" len="med"/>
              <a:tailEnd type="none" w="med" len="med"/>
            </a:ln>
          </p:spPr>
          <p:txBody>
            <a:bodyPr wrap="none" anchor="ctr"/>
            <a:p>
              <a:pPr algn="ctr"/>
              <a:endParaRPr lang="zh-CN" altLang="zh-CN" sz="2400" b="1" dirty="0">
                <a:solidFill>
                  <a:srgbClr val="000000"/>
                </a:solidFill>
                <a:latin typeface="Times New Roman" panose="02020603050405020304" pitchFamily="18" charset="0"/>
                <a:ea typeface="宋体" panose="02010600030101010101" pitchFamily="2" charset="-122"/>
              </a:endParaRPr>
            </a:p>
          </p:txBody>
        </p:sp>
        <p:sp>
          <p:nvSpPr>
            <p:cNvPr id="635918" name="Rectangle 15"/>
            <p:cNvSpPr/>
            <p:nvPr/>
          </p:nvSpPr>
          <p:spPr>
            <a:xfrm>
              <a:off x="7924800" y="2729230"/>
              <a:ext cx="381000" cy="381000"/>
            </a:xfrm>
            <a:prstGeom prst="rect">
              <a:avLst/>
            </a:prstGeom>
            <a:noFill/>
            <a:ln w="9525" cap="flat" cmpd="sng">
              <a:solidFill>
                <a:schemeClr val="tx2"/>
              </a:solidFill>
              <a:prstDash val="solid"/>
              <a:miter/>
              <a:headEnd type="none" w="med" len="med"/>
              <a:tailEnd type="none" w="med" len="med"/>
            </a:ln>
          </p:spPr>
          <p:txBody>
            <a:bodyPr wrap="none" anchor="ctr"/>
            <a:p>
              <a:pPr algn="ctr"/>
              <a:endParaRPr lang="zh-CN" altLang="zh-CN" sz="2400" b="1" dirty="0">
                <a:solidFill>
                  <a:srgbClr val="000000"/>
                </a:solidFill>
                <a:latin typeface="Times New Roman" panose="02020603050405020304" pitchFamily="18" charset="0"/>
                <a:ea typeface="宋体" panose="02010600030101010101" pitchFamily="2" charset="-122"/>
              </a:endParaRPr>
            </a:p>
          </p:txBody>
        </p:sp>
        <p:sp>
          <p:nvSpPr>
            <p:cNvPr id="635919" name="Rectangle 16"/>
            <p:cNvSpPr/>
            <p:nvPr/>
          </p:nvSpPr>
          <p:spPr>
            <a:xfrm>
              <a:off x="8458200" y="2729230"/>
              <a:ext cx="381000" cy="381000"/>
            </a:xfrm>
            <a:prstGeom prst="rect">
              <a:avLst/>
            </a:prstGeom>
            <a:noFill/>
            <a:ln w="9525" cap="flat" cmpd="sng">
              <a:solidFill>
                <a:schemeClr val="tx2"/>
              </a:solidFill>
              <a:prstDash val="solid"/>
              <a:miter/>
              <a:headEnd type="none" w="med" len="med"/>
              <a:tailEnd type="none" w="med" len="med"/>
            </a:ln>
          </p:spPr>
          <p:txBody>
            <a:bodyPr wrap="none" anchor="ctr"/>
            <a:p>
              <a:pPr algn="ctr"/>
              <a:endParaRPr lang="zh-CN" altLang="zh-CN" sz="2400" b="1" dirty="0">
                <a:solidFill>
                  <a:srgbClr val="000000"/>
                </a:solidFill>
                <a:latin typeface="Times New Roman" panose="02020603050405020304" pitchFamily="18" charset="0"/>
                <a:ea typeface="宋体" panose="02010600030101010101" pitchFamily="2" charset="-122"/>
              </a:endParaRPr>
            </a:p>
          </p:txBody>
        </p:sp>
      </p:grpSp>
      <p:sp>
        <p:nvSpPr>
          <p:cNvPr id="18449" name="Text Box 17"/>
          <p:cNvSpPr txBox="1"/>
          <p:nvPr/>
        </p:nvSpPr>
        <p:spPr>
          <a:xfrm>
            <a:off x="4800600" y="1814830"/>
            <a:ext cx="2438400" cy="583565"/>
          </a:xfrm>
          <a:prstGeom prst="rect">
            <a:avLst/>
          </a:prstGeom>
          <a:noFill/>
          <a:ln w="9525">
            <a:noFill/>
          </a:ln>
        </p:spPr>
        <p:txBody>
          <a:bodyPr anchor="t">
            <a:spAutoFit/>
          </a:bodyPr>
          <a:p>
            <a:pPr>
              <a:spcBef>
                <a:spcPct val="50000"/>
              </a:spcBef>
            </a:pPr>
            <a:r>
              <a:rPr lang="en-US" altLang="zh-CN" sz="3200" b="1" dirty="0">
                <a:solidFill>
                  <a:srgbClr val="000000"/>
                </a:solidFill>
                <a:latin typeface="Times New Roman" panose="02020603050405020304" pitchFamily="18" charset="0"/>
                <a:ea typeface="宋体" panose="02010600030101010101" pitchFamily="2" charset="-122"/>
              </a:rPr>
              <a:t>1     2     3</a:t>
            </a:r>
            <a:endParaRPr lang="en-US" altLang="zh-CN" sz="3200" b="1" dirty="0">
              <a:solidFill>
                <a:srgbClr val="000000"/>
              </a:solidFill>
              <a:latin typeface="Times New Roman" panose="02020603050405020304" pitchFamily="18" charset="0"/>
              <a:ea typeface="宋体" panose="02010600030101010101" pitchFamily="2" charset="-122"/>
            </a:endParaRPr>
          </a:p>
        </p:txBody>
      </p:sp>
      <p:sp>
        <p:nvSpPr>
          <p:cNvPr id="18450" name="Text Box 18"/>
          <p:cNvSpPr txBox="1"/>
          <p:nvPr/>
        </p:nvSpPr>
        <p:spPr>
          <a:xfrm>
            <a:off x="3505200" y="2590800"/>
            <a:ext cx="457200" cy="583565"/>
          </a:xfrm>
          <a:prstGeom prst="rect">
            <a:avLst/>
          </a:prstGeom>
          <a:noFill/>
          <a:ln w="9525">
            <a:noFill/>
          </a:ln>
        </p:spPr>
        <p:txBody>
          <a:bodyPr anchor="t">
            <a:spAutoFit/>
          </a:bodyPr>
          <a:p>
            <a:pPr>
              <a:spcBef>
                <a:spcPct val="50000"/>
              </a:spcBef>
            </a:pPr>
            <a:r>
              <a:rPr lang="en-US" altLang="zh-CN" sz="3200" b="1" dirty="0">
                <a:solidFill>
                  <a:srgbClr val="000000"/>
                </a:solidFill>
                <a:latin typeface="Times New Roman" panose="02020603050405020304" pitchFamily="18" charset="0"/>
                <a:ea typeface="宋体" panose="02010600030101010101" pitchFamily="2" charset="-122"/>
              </a:rPr>
              <a:t>1</a:t>
            </a:r>
            <a:endParaRPr lang="en-US" altLang="zh-CN" sz="3200" b="1" dirty="0">
              <a:solidFill>
                <a:srgbClr val="000000"/>
              </a:solidFill>
              <a:latin typeface="Times New Roman" panose="02020603050405020304" pitchFamily="18" charset="0"/>
              <a:ea typeface="宋体" panose="02010600030101010101" pitchFamily="2" charset="-122"/>
            </a:endParaRPr>
          </a:p>
        </p:txBody>
      </p:sp>
      <p:sp>
        <p:nvSpPr>
          <p:cNvPr id="18451" name="Text Box 19"/>
          <p:cNvSpPr txBox="1"/>
          <p:nvPr/>
        </p:nvSpPr>
        <p:spPr>
          <a:xfrm>
            <a:off x="5410200" y="2602230"/>
            <a:ext cx="381000" cy="583565"/>
          </a:xfrm>
          <a:prstGeom prst="rect">
            <a:avLst/>
          </a:prstGeom>
          <a:noFill/>
          <a:ln w="9525">
            <a:noFill/>
          </a:ln>
        </p:spPr>
        <p:txBody>
          <a:bodyPr anchor="t">
            <a:spAutoFit/>
          </a:bodyPr>
          <a:p>
            <a:pPr>
              <a:spcBef>
                <a:spcPct val="50000"/>
              </a:spcBef>
            </a:pPr>
            <a:r>
              <a:rPr lang="en-US" altLang="zh-CN" sz="3200" b="1" dirty="0">
                <a:solidFill>
                  <a:srgbClr val="000000"/>
                </a:solidFill>
                <a:latin typeface="Times New Roman" panose="02020603050405020304" pitchFamily="18" charset="0"/>
                <a:ea typeface="宋体" panose="02010600030101010101" pitchFamily="2" charset="-122"/>
              </a:rPr>
              <a:t>2</a:t>
            </a:r>
            <a:endParaRPr lang="en-US" altLang="zh-CN" sz="3200" b="1" dirty="0">
              <a:solidFill>
                <a:srgbClr val="000000"/>
              </a:solidFill>
              <a:latin typeface="Times New Roman" panose="02020603050405020304" pitchFamily="18" charset="0"/>
              <a:ea typeface="宋体" panose="02010600030101010101" pitchFamily="2" charset="-122"/>
            </a:endParaRPr>
          </a:p>
        </p:txBody>
      </p:sp>
      <p:sp>
        <p:nvSpPr>
          <p:cNvPr id="18452" name="Text Box 20"/>
          <p:cNvSpPr txBox="1"/>
          <p:nvPr/>
        </p:nvSpPr>
        <p:spPr>
          <a:xfrm>
            <a:off x="7391400" y="2590800"/>
            <a:ext cx="457200" cy="583565"/>
          </a:xfrm>
          <a:prstGeom prst="rect">
            <a:avLst/>
          </a:prstGeom>
          <a:noFill/>
          <a:ln w="9525">
            <a:noFill/>
          </a:ln>
        </p:spPr>
        <p:txBody>
          <a:bodyPr anchor="t">
            <a:spAutoFit/>
          </a:bodyPr>
          <a:p>
            <a:pPr>
              <a:spcBef>
                <a:spcPct val="50000"/>
              </a:spcBef>
            </a:pPr>
            <a:r>
              <a:rPr lang="en-US" altLang="zh-CN" sz="3200" b="1" dirty="0">
                <a:solidFill>
                  <a:srgbClr val="000000"/>
                </a:solidFill>
                <a:latin typeface="Times New Roman" panose="02020603050405020304" pitchFamily="18" charset="0"/>
                <a:ea typeface="宋体" panose="02010600030101010101" pitchFamily="2" charset="-122"/>
              </a:rPr>
              <a:t>3</a:t>
            </a:r>
            <a:endParaRPr lang="en-US" altLang="zh-CN" sz="3200" b="1" dirty="0">
              <a:solidFill>
                <a:srgbClr val="000000"/>
              </a:solidFill>
              <a:latin typeface="Times New Roman" panose="02020603050405020304" pitchFamily="18" charset="0"/>
              <a:ea typeface="宋体" panose="02010600030101010101" pitchFamily="2" charset="-122"/>
            </a:endParaRPr>
          </a:p>
        </p:txBody>
      </p:sp>
      <p:sp>
        <p:nvSpPr>
          <p:cNvPr id="18453" name="Text Box 21"/>
          <p:cNvSpPr txBox="1"/>
          <p:nvPr/>
        </p:nvSpPr>
        <p:spPr>
          <a:xfrm>
            <a:off x="2590800" y="2687955"/>
            <a:ext cx="1219200" cy="460375"/>
          </a:xfrm>
          <a:prstGeom prst="rect">
            <a:avLst/>
          </a:prstGeom>
          <a:noFill/>
          <a:ln w="9525">
            <a:noFill/>
          </a:ln>
        </p:spPr>
        <p:txBody>
          <a:bodyPr anchor="t">
            <a:spAutoFit/>
          </a:bodyPr>
          <a:p>
            <a:pPr>
              <a:spcBef>
                <a:spcPct val="50000"/>
              </a:spcBef>
            </a:pPr>
            <a:r>
              <a:rPr lang="zh-CN" altLang="en-US" sz="2400" b="1" dirty="0">
                <a:solidFill>
                  <a:srgbClr val="000000"/>
                </a:solidFill>
                <a:latin typeface="Times New Roman" panose="02020603050405020304" pitchFamily="18" charset="0"/>
                <a:ea typeface="楷体_GB2312" pitchFamily="49" charset="-122"/>
              </a:rPr>
              <a:t>百位</a:t>
            </a:r>
            <a:endParaRPr lang="zh-CN" altLang="en-US" sz="2400" b="1" dirty="0">
              <a:solidFill>
                <a:srgbClr val="000000"/>
              </a:solidFill>
              <a:latin typeface="Times New Roman" panose="02020603050405020304" pitchFamily="18" charset="0"/>
              <a:ea typeface="楷体_GB2312" pitchFamily="49" charset="-122"/>
            </a:endParaRPr>
          </a:p>
        </p:txBody>
      </p:sp>
      <p:sp>
        <p:nvSpPr>
          <p:cNvPr id="18454" name="Text Box 22"/>
          <p:cNvSpPr txBox="1"/>
          <p:nvPr/>
        </p:nvSpPr>
        <p:spPr>
          <a:xfrm>
            <a:off x="8839200" y="2729230"/>
            <a:ext cx="1600200" cy="460375"/>
          </a:xfrm>
          <a:prstGeom prst="rect">
            <a:avLst/>
          </a:prstGeom>
          <a:noFill/>
          <a:ln w="9525">
            <a:noFill/>
          </a:ln>
        </p:spPr>
        <p:txBody>
          <a:bodyPr anchor="t">
            <a:spAutoFit/>
          </a:bodyPr>
          <a:p>
            <a:pPr>
              <a:spcBef>
                <a:spcPct val="50000"/>
              </a:spcBef>
            </a:pPr>
            <a:r>
              <a:rPr lang="en-US" altLang="zh-CN" sz="2400" b="1" dirty="0">
                <a:solidFill>
                  <a:srgbClr val="000000"/>
                </a:solidFill>
                <a:latin typeface="楷体_GB2312" pitchFamily="49" charset="-122"/>
                <a:ea typeface="楷体_GB2312" pitchFamily="49" charset="-122"/>
              </a:rPr>
              <a:t>3</a:t>
            </a:r>
            <a:r>
              <a:rPr lang="zh-CN" altLang="en-US" sz="2400" b="1" dirty="0">
                <a:solidFill>
                  <a:srgbClr val="000000"/>
                </a:solidFill>
                <a:latin typeface="楷体_GB2312" pitchFamily="49" charset="-122"/>
                <a:ea typeface="楷体_GB2312" pitchFamily="49" charset="-122"/>
              </a:rPr>
              <a:t>种放法</a:t>
            </a:r>
            <a:endParaRPr lang="zh-CN" altLang="en-US" sz="2400" b="1" dirty="0">
              <a:solidFill>
                <a:srgbClr val="000000"/>
              </a:solidFill>
              <a:latin typeface="楷体_GB2312" pitchFamily="49" charset="-122"/>
              <a:ea typeface="楷体_GB2312" pitchFamily="49" charset="-122"/>
            </a:endParaRPr>
          </a:p>
        </p:txBody>
      </p:sp>
      <p:sp>
        <p:nvSpPr>
          <p:cNvPr id="18455" name="Text Box 23"/>
          <p:cNvSpPr txBox="1"/>
          <p:nvPr/>
        </p:nvSpPr>
        <p:spPr>
          <a:xfrm>
            <a:off x="2590800" y="3406775"/>
            <a:ext cx="1219200" cy="460375"/>
          </a:xfrm>
          <a:prstGeom prst="rect">
            <a:avLst/>
          </a:prstGeom>
          <a:noFill/>
          <a:ln w="9525">
            <a:noFill/>
          </a:ln>
        </p:spPr>
        <p:txBody>
          <a:bodyPr anchor="t">
            <a:spAutoFit/>
          </a:bodyPr>
          <a:p>
            <a:pPr>
              <a:spcBef>
                <a:spcPct val="50000"/>
              </a:spcBef>
            </a:pPr>
            <a:r>
              <a:rPr lang="zh-CN" altLang="en-US" sz="2400" b="1" dirty="0">
                <a:solidFill>
                  <a:srgbClr val="000000"/>
                </a:solidFill>
                <a:latin typeface="Times New Roman" panose="02020603050405020304" pitchFamily="18" charset="0"/>
                <a:ea typeface="楷体_GB2312" pitchFamily="49" charset="-122"/>
              </a:rPr>
              <a:t>十位</a:t>
            </a:r>
            <a:endParaRPr lang="zh-CN" altLang="en-US" sz="2400" b="1" dirty="0">
              <a:solidFill>
                <a:srgbClr val="000000"/>
              </a:solidFill>
              <a:latin typeface="Times New Roman" panose="02020603050405020304" pitchFamily="18" charset="0"/>
              <a:ea typeface="楷体_GB2312" pitchFamily="49" charset="-122"/>
            </a:endParaRPr>
          </a:p>
        </p:txBody>
      </p:sp>
      <p:grpSp>
        <p:nvGrpSpPr>
          <p:cNvPr id="5" name="Group 24"/>
          <p:cNvGrpSpPr/>
          <p:nvPr/>
        </p:nvGrpSpPr>
        <p:grpSpPr>
          <a:xfrm>
            <a:off x="5410200" y="3421380"/>
            <a:ext cx="1447800" cy="381000"/>
            <a:chOff x="5410200" y="3421380"/>
            <a:chExt cx="1447800" cy="381000"/>
          </a:xfrm>
        </p:grpSpPr>
        <p:sp>
          <p:nvSpPr>
            <p:cNvPr id="635928" name="Rectangle 25"/>
            <p:cNvSpPr/>
            <p:nvPr/>
          </p:nvSpPr>
          <p:spPr>
            <a:xfrm>
              <a:off x="5410200" y="3421380"/>
              <a:ext cx="381000" cy="381000"/>
            </a:xfrm>
            <a:prstGeom prst="rect">
              <a:avLst/>
            </a:prstGeom>
            <a:noFill/>
            <a:ln w="9525" cap="flat" cmpd="sng">
              <a:solidFill>
                <a:schemeClr val="tx2"/>
              </a:solidFill>
              <a:prstDash val="solid"/>
              <a:miter/>
              <a:headEnd type="none" w="med" len="med"/>
              <a:tailEnd type="none" w="med" len="med"/>
            </a:ln>
          </p:spPr>
          <p:txBody>
            <a:bodyPr wrap="none" anchor="ctr"/>
            <a:p>
              <a:pPr algn="ctr"/>
              <a:endParaRPr lang="zh-CN" altLang="zh-CN" sz="2400" b="1" dirty="0">
                <a:solidFill>
                  <a:srgbClr val="000000"/>
                </a:solidFill>
                <a:latin typeface="Times New Roman" panose="02020603050405020304" pitchFamily="18" charset="0"/>
                <a:ea typeface="宋体" panose="02010600030101010101" pitchFamily="2" charset="-122"/>
              </a:endParaRPr>
            </a:p>
          </p:txBody>
        </p:sp>
        <p:sp>
          <p:nvSpPr>
            <p:cNvPr id="635929" name="Rectangle 26"/>
            <p:cNvSpPr/>
            <p:nvPr/>
          </p:nvSpPr>
          <p:spPr>
            <a:xfrm>
              <a:off x="5943600" y="3421380"/>
              <a:ext cx="381000" cy="381000"/>
            </a:xfrm>
            <a:prstGeom prst="rect">
              <a:avLst/>
            </a:prstGeom>
            <a:noFill/>
            <a:ln w="9525" cap="flat" cmpd="sng">
              <a:solidFill>
                <a:schemeClr val="tx2"/>
              </a:solidFill>
              <a:prstDash val="solid"/>
              <a:miter/>
              <a:headEnd type="none" w="med" len="med"/>
              <a:tailEnd type="none" w="med" len="med"/>
            </a:ln>
          </p:spPr>
          <p:txBody>
            <a:bodyPr wrap="none" anchor="ctr"/>
            <a:p>
              <a:pPr algn="ctr"/>
              <a:endParaRPr lang="zh-CN" altLang="zh-CN" sz="2400" b="1" dirty="0">
                <a:solidFill>
                  <a:srgbClr val="000000"/>
                </a:solidFill>
                <a:latin typeface="Times New Roman" panose="02020603050405020304" pitchFamily="18" charset="0"/>
                <a:ea typeface="宋体" panose="02010600030101010101" pitchFamily="2" charset="-122"/>
              </a:endParaRPr>
            </a:p>
          </p:txBody>
        </p:sp>
        <p:sp>
          <p:nvSpPr>
            <p:cNvPr id="635930" name="Rectangle 27"/>
            <p:cNvSpPr/>
            <p:nvPr/>
          </p:nvSpPr>
          <p:spPr>
            <a:xfrm>
              <a:off x="6477000" y="3421380"/>
              <a:ext cx="381000" cy="381000"/>
            </a:xfrm>
            <a:prstGeom prst="rect">
              <a:avLst/>
            </a:prstGeom>
            <a:noFill/>
            <a:ln w="9525" cap="flat" cmpd="sng">
              <a:solidFill>
                <a:schemeClr val="tx2"/>
              </a:solidFill>
              <a:prstDash val="solid"/>
              <a:miter/>
              <a:headEnd type="none" w="med" len="med"/>
              <a:tailEnd type="none" w="med" len="med"/>
            </a:ln>
          </p:spPr>
          <p:txBody>
            <a:bodyPr wrap="none" anchor="ctr"/>
            <a:p>
              <a:pPr algn="ctr"/>
              <a:endParaRPr lang="zh-CN" altLang="zh-CN" sz="2400" b="1" dirty="0">
                <a:solidFill>
                  <a:srgbClr val="000000"/>
                </a:solidFill>
                <a:latin typeface="Times New Roman" panose="02020603050405020304" pitchFamily="18" charset="0"/>
                <a:ea typeface="宋体" panose="02010600030101010101" pitchFamily="2" charset="-122"/>
              </a:endParaRPr>
            </a:p>
          </p:txBody>
        </p:sp>
      </p:grpSp>
      <p:grpSp>
        <p:nvGrpSpPr>
          <p:cNvPr id="6" name="Group 28"/>
          <p:cNvGrpSpPr/>
          <p:nvPr/>
        </p:nvGrpSpPr>
        <p:grpSpPr>
          <a:xfrm>
            <a:off x="3505200" y="3421380"/>
            <a:ext cx="1447800" cy="381000"/>
            <a:chOff x="3505200" y="3421380"/>
            <a:chExt cx="1447800" cy="381000"/>
          </a:xfrm>
        </p:grpSpPr>
        <p:sp>
          <p:nvSpPr>
            <p:cNvPr id="635932" name="Rectangle 29"/>
            <p:cNvSpPr/>
            <p:nvPr/>
          </p:nvSpPr>
          <p:spPr>
            <a:xfrm>
              <a:off x="4038600" y="3421380"/>
              <a:ext cx="381000" cy="381000"/>
            </a:xfrm>
            <a:prstGeom prst="rect">
              <a:avLst/>
            </a:prstGeom>
            <a:noFill/>
            <a:ln w="9525" cap="flat" cmpd="sng">
              <a:solidFill>
                <a:schemeClr val="tx2"/>
              </a:solidFill>
              <a:prstDash val="solid"/>
              <a:miter/>
              <a:headEnd type="none" w="med" len="med"/>
              <a:tailEnd type="none" w="med" len="med"/>
            </a:ln>
          </p:spPr>
          <p:txBody>
            <a:bodyPr wrap="none" anchor="ctr"/>
            <a:p>
              <a:pPr algn="ctr"/>
              <a:endParaRPr lang="zh-CN" altLang="zh-CN" sz="2400" b="1" dirty="0">
                <a:solidFill>
                  <a:srgbClr val="000000"/>
                </a:solidFill>
                <a:latin typeface="Times New Roman" panose="02020603050405020304" pitchFamily="18" charset="0"/>
                <a:ea typeface="宋体" panose="02010600030101010101" pitchFamily="2" charset="-122"/>
              </a:endParaRPr>
            </a:p>
          </p:txBody>
        </p:sp>
        <p:sp>
          <p:nvSpPr>
            <p:cNvPr id="635933" name="Rectangle 30"/>
            <p:cNvSpPr/>
            <p:nvPr/>
          </p:nvSpPr>
          <p:spPr>
            <a:xfrm>
              <a:off x="4572000" y="3421380"/>
              <a:ext cx="381000" cy="381000"/>
            </a:xfrm>
            <a:prstGeom prst="rect">
              <a:avLst/>
            </a:prstGeom>
            <a:noFill/>
            <a:ln w="9525" cap="flat" cmpd="sng">
              <a:solidFill>
                <a:schemeClr val="tx2"/>
              </a:solidFill>
              <a:prstDash val="solid"/>
              <a:miter/>
              <a:headEnd type="none" w="med" len="med"/>
              <a:tailEnd type="none" w="med" len="med"/>
            </a:ln>
          </p:spPr>
          <p:txBody>
            <a:bodyPr wrap="none" anchor="ctr"/>
            <a:p>
              <a:pPr algn="ctr"/>
              <a:endParaRPr lang="zh-CN" altLang="zh-CN" sz="2400" b="1" dirty="0">
                <a:solidFill>
                  <a:srgbClr val="000000"/>
                </a:solidFill>
                <a:latin typeface="Times New Roman" panose="02020603050405020304" pitchFamily="18" charset="0"/>
                <a:ea typeface="宋体" panose="02010600030101010101" pitchFamily="2" charset="-122"/>
              </a:endParaRPr>
            </a:p>
          </p:txBody>
        </p:sp>
        <p:sp>
          <p:nvSpPr>
            <p:cNvPr id="635934" name="Rectangle 31"/>
            <p:cNvSpPr/>
            <p:nvPr/>
          </p:nvSpPr>
          <p:spPr>
            <a:xfrm>
              <a:off x="3505200" y="3421380"/>
              <a:ext cx="381000" cy="381000"/>
            </a:xfrm>
            <a:prstGeom prst="rect">
              <a:avLst/>
            </a:prstGeom>
            <a:noFill/>
            <a:ln w="9525" cap="flat" cmpd="sng">
              <a:solidFill>
                <a:schemeClr val="tx2"/>
              </a:solidFill>
              <a:prstDash val="solid"/>
              <a:miter/>
              <a:headEnd type="none" w="med" len="med"/>
              <a:tailEnd type="none" w="med" len="med"/>
            </a:ln>
          </p:spPr>
          <p:txBody>
            <a:bodyPr wrap="none" anchor="ctr"/>
            <a:p>
              <a:pPr algn="ctr"/>
              <a:endParaRPr lang="zh-CN" altLang="zh-CN" sz="2400" b="1" dirty="0">
                <a:solidFill>
                  <a:srgbClr val="000000"/>
                </a:solidFill>
                <a:latin typeface="Times New Roman" panose="02020603050405020304" pitchFamily="18" charset="0"/>
                <a:ea typeface="宋体" panose="02010600030101010101" pitchFamily="2" charset="-122"/>
              </a:endParaRPr>
            </a:p>
          </p:txBody>
        </p:sp>
      </p:grpSp>
      <p:sp>
        <p:nvSpPr>
          <p:cNvPr id="18464" name="Text Box 32"/>
          <p:cNvSpPr txBox="1"/>
          <p:nvPr/>
        </p:nvSpPr>
        <p:spPr>
          <a:xfrm>
            <a:off x="3522980" y="3310255"/>
            <a:ext cx="457200" cy="583565"/>
          </a:xfrm>
          <a:prstGeom prst="rect">
            <a:avLst/>
          </a:prstGeom>
          <a:noFill/>
          <a:ln w="9525">
            <a:noFill/>
          </a:ln>
        </p:spPr>
        <p:txBody>
          <a:bodyPr anchor="t">
            <a:spAutoFit/>
          </a:bodyPr>
          <a:p>
            <a:pPr>
              <a:spcBef>
                <a:spcPct val="50000"/>
              </a:spcBef>
            </a:pPr>
            <a:r>
              <a:rPr lang="en-US" altLang="zh-CN" sz="3200" b="1" dirty="0">
                <a:solidFill>
                  <a:srgbClr val="000000"/>
                </a:solidFill>
                <a:latin typeface="Times New Roman" panose="02020603050405020304" pitchFamily="18" charset="0"/>
                <a:ea typeface="宋体" panose="02010600030101010101" pitchFamily="2" charset="-122"/>
              </a:rPr>
              <a:t>1</a:t>
            </a:r>
            <a:endParaRPr lang="en-US" altLang="zh-CN" sz="3200" b="1" dirty="0">
              <a:solidFill>
                <a:srgbClr val="000000"/>
              </a:solidFill>
              <a:latin typeface="Times New Roman" panose="02020603050405020304" pitchFamily="18" charset="0"/>
              <a:ea typeface="宋体" panose="02010600030101010101" pitchFamily="2" charset="-122"/>
            </a:endParaRPr>
          </a:p>
        </p:txBody>
      </p:sp>
      <p:sp>
        <p:nvSpPr>
          <p:cNvPr id="18465" name="Text Box 33"/>
          <p:cNvSpPr txBox="1"/>
          <p:nvPr/>
        </p:nvSpPr>
        <p:spPr>
          <a:xfrm>
            <a:off x="4056380" y="3310255"/>
            <a:ext cx="381000" cy="583565"/>
          </a:xfrm>
          <a:prstGeom prst="rect">
            <a:avLst/>
          </a:prstGeom>
          <a:noFill/>
          <a:ln w="9525">
            <a:noFill/>
          </a:ln>
        </p:spPr>
        <p:txBody>
          <a:bodyPr anchor="t">
            <a:spAutoFit/>
          </a:bodyPr>
          <a:p>
            <a:pPr>
              <a:spcBef>
                <a:spcPct val="50000"/>
              </a:spcBef>
            </a:pPr>
            <a:r>
              <a:rPr lang="en-US" altLang="zh-CN" sz="3200" b="1" dirty="0">
                <a:solidFill>
                  <a:srgbClr val="000000"/>
                </a:solidFill>
                <a:latin typeface="Times New Roman" panose="02020603050405020304" pitchFamily="18" charset="0"/>
                <a:ea typeface="宋体" panose="02010600030101010101" pitchFamily="2" charset="-122"/>
              </a:rPr>
              <a:t>2</a:t>
            </a:r>
            <a:endParaRPr lang="en-US" altLang="zh-CN" sz="3200" b="1" dirty="0">
              <a:solidFill>
                <a:srgbClr val="000000"/>
              </a:solidFill>
              <a:latin typeface="Times New Roman" panose="02020603050405020304" pitchFamily="18" charset="0"/>
              <a:ea typeface="宋体" panose="02010600030101010101" pitchFamily="2" charset="-122"/>
            </a:endParaRPr>
          </a:p>
        </p:txBody>
      </p:sp>
      <p:sp>
        <p:nvSpPr>
          <p:cNvPr id="18466" name="Text Box 34"/>
          <p:cNvSpPr txBox="1"/>
          <p:nvPr/>
        </p:nvSpPr>
        <p:spPr>
          <a:xfrm>
            <a:off x="5943600" y="3298825"/>
            <a:ext cx="457200" cy="583565"/>
          </a:xfrm>
          <a:prstGeom prst="rect">
            <a:avLst/>
          </a:prstGeom>
          <a:noFill/>
          <a:ln w="9525">
            <a:noFill/>
          </a:ln>
        </p:spPr>
        <p:txBody>
          <a:bodyPr anchor="t">
            <a:spAutoFit/>
          </a:bodyPr>
          <a:p>
            <a:pPr>
              <a:spcBef>
                <a:spcPct val="50000"/>
              </a:spcBef>
            </a:pPr>
            <a:r>
              <a:rPr lang="en-US" altLang="zh-CN" sz="3200" b="1" dirty="0">
                <a:solidFill>
                  <a:srgbClr val="000000"/>
                </a:solidFill>
                <a:latin typeface="Times New Roman" panose="02020603050405020304" pitchFamily="18" charset="0"/>
                <a:ea typeface="宋体" panose="02010600030101010101" pitchFamily="2" charset="-122"/>
              </a:rPr>
              <a:t>3</a:t>
            </a:r>
            <a:endParaRPr lang="en-US" altLang="zh-CN" sz="3200" b="1" dirty="0">
              <a:solidFill>
                <a:srgbClr val="000000"/>
              </a:solidFill>
              <a:latin typeface="Times New Roman" panose="02020603050405020304" pitchFamily="18" charset="0"/>
              <a:ea typeface="宋体" panose="02010600030101010101" pitchFamily="2" charset="-122"/>
            </a:endParaRPr>
          </a:p>
        </p:txBody>
      </p:sp>
      <p:sp>
        <p:nvSpPr>
          <p:cNvPr id="18467" name="Text Box 35"/>
          <p:cNvSpPr txBox="1"/>
          <p:nvPr/>
        </p:nvSpPr>
        <p:spPr>
          <a:xfrm>
            <a:off x="5410200" y="3310255"/>
            <a:ext cx="457200" cy="583565"/>
          </a:xfrm>
          <a:prstGeom prst="rect">
            <a:avLst/>
          </a:prstGeom>
          <a:noFill/>
          <a:ln w="9525">
            <a:noFill/>
          </a:ln>
        </p:spPr>
        <p:txBody>
          <a:bodyPr anchor="t">
            <a:spAutoFit/>
          </a:bodyPr>
          <a:p>
            <a:pPr>
              <a:spcBef>
                <a:spcPct val="50000"/>
              </a:spcBef>
            </a:pPr>
            <a:r>
              <a:rPr lang="en-US" altLang="zh-CN" sz="3200" b="1" dirty="0">
                <a:solidFill>
                  <a:srgbClr val="000000"/>
                </a:solidFill>
                <a:latin typeface="Times New Roman" panose="02020603050405020304" pitchFamily="18" charset="0"/>
                <a:ea typeface="宋体" panose="02010600030101010101" pitchFamily="2" charset="-122"/>
              </a:rPr>
              <a:t>1</a:t>
            </a:r>
            <a:endParaRPr lang="en-US" altLang="zh-CN" sz="3200" b="1" dirty="0">
              <a:solidFill>
                <a:srgbClr val="000000"/>
              </a:solidFill>
              <a:latin typeface="Times New Roman" panose="02020603050405020304" pitchFamily="18" charset="0"/>
              <a:ea typeface="宋体" panose="02010600030101010101" pitchFamily="2" charset="-122"/>
            </a:endParaRPr>
          </a:p>
        </p:txBody>
      </p:sp>
      <p:sp>
        <p:nvSpPr>
          <p:cNvPr id="18468" name="Text Box 36"/>
          <p:cNvSpPr txBox="1"/>
          <p:nvPr/>
        </p:nvSpPr>
        <p:spPr>
          <a:xfrm>
            <a:off x="2590800" y="4127500"/>
            <a:ext cx="1219200" cy="460375"/>
          </a:xfrm>
          <a:prstGeom prst="rect">
            <a:avLst/>
          </a:prstGeom>
          <a:noFill/>
          <a:ln w="9525">
            <a:noFill/>
          </a:ln>
        </p:spPr>
        <p:txBody>
          <a:bodyPr anchor="t">
            <a:spAutoFit/>
          </a:bodyPr>
          <a:p>
            <a:pPr>
              <a:spcBef>
                <a:spcPct val="50000"/>
              </a:spcBef>
            </a:pPr>
            <a:r>
              <a:rPr lang="zh-CN" altLang="en-US" sz="2400" b="1" dirty="0">
                <a:solidFill>
                  <a:srgbClr val="000000"/>
                </a:solidFill>
                <a:latin typeface="Times New Roman" panose="02020603050405020304" pitchFamily="18" charset="0"/>
                <a:ea typeface="楷体_GB2312" pitchFamily="49" charset="-122"/>
              </a:rPr>
              <a:t>个位</a:t>
            </a:r>
            <a:endParaRPr lang="zh-CN" altLang="en-US" sz="2400" b="1" dirty="0">
              <a:solidFill>
                <a:srgbClr val="000000"/>
              </a:solidFill>
              <a:latin typeface="Times New Roman" panose="02020603050405020304" pitchFamily="18" charset="0"/>
              <a:ea typeface="楷体_GB2312" pitchFamily="49" charset="-122"/>
            </a:endParaRPr>
          </a:p>
        </p:txBody>
      </p:sp>
      <p:grpSp>
        <p:nvGrpSpPr>
          <p:cNvPr id="7" name="Group 37"/>
          <p:cNvGrpSpPr/>
          <p:nvPr/>
        </p:nvGrpSpPr>
        <p:grpSpPr>
          <a:xfrm>
            <a:off x="3505200" y="4130675"/>
            <a:ext cx="1447800" cy="393700"/>
            <a:chOff x="3505200" y="4130675"/>
            <a:chExt cx="1447800" cy="393700"/>
          </a:xfrm>
        </p:grpSpPr>
        <p:sp>
          <p:nvSpPr>
            <p:cNvPr id="635941" name="Rectangle 38"/>
            <p:cNvSpPr/>
            <p:nvPr/>
          </p:nvSpPr>
          <p:spPr>
            <a:xfrm>
              <a:off x="4038600" y="4130675"/>
              <a:ext cx="381000" cy="381000"/>
            </a:xfrm>
            <a:prstGeom prst="rect">
              <a:avLst/>
            </a:prstGeom>
            <a:noFill/>
            <a:ln w="9525" cap="flat" cmpd="sng">
              <a:solidFill>
                <a:schemeClr val="tx2"/>
              </a:solidFill>
              <a:prstDash val="solid"/>
              <a:miter/>
              <a:headEnd type="none" w="med" len="med"/>
              <a:tailEnd type="none" w="med" len="med"/>
            </a:ln>
          </p:spPr>
          <p:txBody>
            <a:bodyPr wrap="none" anchor="ctr"/>
            <a:p>
              <a:pPr algn="ctr"/>
              <a:endParaRPr lang="zh-CN" altLang="zh-CN" sz="2400" b="1" dirty="0">
                <a:solidFill>
                  <a:srgbClr val="000000"/>
                </a:solidFill>
                <a:latin typeface="Times New Roman" panose="02020603050405020304" pitchFamily="18" charset="0"/>
                <a:ea typeface="宋体" panose="02010600030101010101" pitchFamily="2" charset="-122"/>
              </a:endParaRPr>
            </a:p>
          </p:txBody>
        </p:sp>
        <p:sp>
          <p:nvSpPr>
            <p:cNvPr id="635942" name="Rectangle 39"/>
            <p:cNvSpPr/>
            <p:nvPr/>
          </p:nvSpPr>
          <p:spPr>
            <a:xfrm>
              <a:off x="4572000" y="4143375"/>
              <a:ext cx="381000" cy="381000"/>
            </a:xfrm>
            <a:prstGeom prst="rect">
              <a:avLst/>
            </a:prstGeom>
            <a:noFill/>
            <a:ln w="9525" cap="flat" cmpd="sng">
              <a:solidFill>
                <a:schemeClr val="tx2"/>
              </a:solidFill>
              <a:prstDash val="solid"/>
              <a:miter/>
              <a:headEnd type="none" w="med" len="med"/>
              <a:tailEnd type="none" w="med" len="med"/>
            </a:ln>
          </p:spPr>
          <p:txBody>
            <a:bodyPr wrap="none" anchor="ctr"/>
            <a:p>
              <a:pPr algn="ctr"/>
              <a:endParaRPr lang="zh-CN" altLang="zh-CN" sz="2400" b="1" dirty="0">
                <a:solidFill>
                  <a:srgbClr val="000000"/>
                </a:solidFill>
                <a:latin typeface="Times New Roman" panose="02020603050405020304" pitchFamily="18" charset="0"/>
                <a:ea typeface="宋体" panose="02010600030101010101" pitchFamily="2" charset="-122"/>
              </a:endParaRPr>
            </a:p>
          </p:txBody>
        </p:sp>
        <p:sp>
          <p:nvSpPr>
            <p:cNvPr id="635943" name="Rectangle 40"/>
            <p:cNvSpPr/>
            <p:nvPr/>
          </p:nvSpPr>
          <p:spPr>
            <a:xfrm>
              <a:off x="3505200" y="4143375"/>
              <a:ext cx="381000" cy="381000"/>
            </a:xfrm>
            <a:prstGeom prst="rect">
              <a:avLst/>
            </a:prstGeom>
            <a:noFill/>
            <a:ln w="9525" cap="flat" cmpd="sng">
              <a:solidFill>
                <a:schemeClr val="tx2"/>
              </a:solidFill>
              <a:prstDash val="solid"/>
              <a:miter/>
              <a:headEnd type="none" w="med" len="med"/>
              <a:tailEnd type="none" w="med" len="med"/>
            </a:ln>
          </p:spPr>
          <p:txBody>
            <a:bodyPr wrap="none" anchor="ctr"/>
            <a:p>
              <a:pPr algn="ctr"/>
              <a:endParaRPr lang="zh-CN" altLang="zh-CN" sz="2400" b="1" dirty="0">
                <a:solidFill>
                  <a:srgbClr val="000000"/>
                </a:solidFill>
                <a:latin typeface="Times New Roman" panose="02020603050405020304" pitchFamily="18" charset="0"/>
                <a:ea typeface="宋体" panose="02010600030101010101" pitchFamily="2" charset="-122"/>
              </a:endParaRPr>
            </a:p>
          </p:txBody>
        </p:sp>
      </p:grpSp>
      <p:sp>
        <p:nvSpPr>
          <p:cNvPr id="18473" name="Text Box 41"/>
          <p:cNvSpPr txBox="1"/>
          <p:nvPr/>
        </p:nvSpPr>
        <p:spPr>
          <a:xfrm>
            <a:off x="3521075" y="4010025"/>
            <a:ext cx="457200" cy="583565"/>
          </a:xfrm>
          <a:prstGeom prst="rect">
            <a:avLst/>
          </a:prstGeom>
          <a:noFill/>
          <a:ln w="9525">
            <a:noFill/>
          </a:ln>
        </p:spPr>
        <p:txBody>
          <a:bodyPr anchor="t">
            <a:spAutoFit/>
          </a:bodyPr>
          <a:p>
            <a:pPr>
              <a:spcBef>
                <a:spcPct val="50000"/>
              </a:spcBef>
            </a:pPr>
            <a:r>
              <a:rPr lang="en-US" altLang="zh-CN" sz="3200" b="1" dirty="0">
                <a:solidFill>
                  <a:srgbClr val="000000"/>
                </a:solidFill>
                <a:latin typeface="Times New Roman" panose="02020603050405020304" pitchFamily="18" charset="0"/>
                <a:ea typeface="宋体" panose="02010600030101010101" pitchFamily="2" charset="-122"/>
              </a:rPr>
              <a:t>1</a:t>
            </a:r>
            <a:endParaRPr lang="en-US" altLang="zh-CN" sz="3200" b="1" dirty="0">
              <a:solidFill>
                <a:srgbClr val="000000"/>
              </a:solidFill>
              <a:latin typeface="Times New Roman" panose="02020603050405020304" pitchFamily="18" charset="0"/>
              <a:ea typeface="宋体" panose="02010600030101010101" pitchFamily="2" charset="-122"/>
            </a:endParaRPr>
          </a:p>
        </p:txBody>
      </p:sp>
      <p:sp>
        <p:nvSpPr>
          <p:cNvPr id="18474" name="Text Box 42"/>
          <p:cNvSpPr txBox="1"/>
          <p:nvPr/>
        </p:nvSpPr>
        <p:spPr>
          <a:xfrm>
            <a:off x="4054475" y="4010025"/>
            <a:ext cx="381000" cy="583565"/>
          </a:xfrm>
          <a:prstGeom prst="rect">
            <a:avLst/>
          </a:prstGeom>
          <a:noFill/>
          <a:ln w="9525">
            <a:noFill/>
          </a:ln>
        </p:spPr>
        <p:txBody>
          <a:bodyPr anchor="t">
            <a:spAutoFit/>
          </a:bodyPr>
          <a:p>
            <a:pPr>
              <a:spcBef>
                <a:spcPct val="50000"/>
              </a:spcBef>
            </a:pPr>
            <a:r>
              <a:rPr lang="en-US" altLang="zh-CN" sz="3200" b="1" dirty="0">
                <a:solidFill>
                  <a:srgbClr val="000000"/>
                </a:solidFill>
                <a:latin typeface="Times New Roman" panose="02020603050405020304" pitchFamily="18" charset="0"/>
                <a:ea typeface="宋体" panose="02010600030101010101" pitchFamily="2" charset="-122"/>
              </a:rPr>
              <a:t>2</a:t>
            </a:r>
            <a:endParaRPr lang="en-US" altLang="zh-CN" sz="3200" b="1" dirty="0">
              <a:solidFill>
                <a:srgbClr val="000000"/>
              </a:solidFill>
              <a:latin typeface="Times New Roman" panose="02020603050405020304" pitchFamily="18" charset="0"/>
              <a:ea typeface="宋体" panose="02010600030101010101" pitchFamily="2" charset="-122"/>
            </a:endParaRPr>
          </a:p>
        </p:txBody>
      </p:sp>
      <p:sp>
        <p:nvSpPr>
          <p:cNvPr id="18475" name="Text Box 43"/>
          <p:cNvSpPr txBox="1"/>
          <p:nvPr/>
        </p:nvSpPr>
        <p:spPr>
          <a:xfrm>
            <a:off x="4580255" y="4016375"/>
            <a:ext cx="457200" cy="583565"/>
          </a:xfrm>
          <a:prstGeom prst="rect">
            <a:avLst/>
          </a:prstGeom>
          <a:noFill/>
          <a:ln w="9525">
            <a:noFill/>
          </a:ln>
        </p:spPr>
        <p:txBody>
          <a:bodyPr anchor="t">
            <a:spAutoFit/>
          </a:bodyPr>
          <a:p>
            <a:pPr>
              <a:spcBef>
                <a:spcPct val="50000"/>
              </a:spcBef>
            </a:pPr>
            <a:r>
              <a:rPr lang="en-US" altLang="zh-CN" sz="3200" b="1" dirty="0">
                <a:solidFill>
                  <a:srgbClr val="000000"/>
                </a:solidFill>
                <a:latin typeface="Times New Roman" panose="02020603050405020304" pitchFamily="18" charset="0"/>
                <a:ea typeface="宋体" panose="02010600030101010101" pitchFamily="2" charset="-122"/>
              </a:rPr>
              <a:t>3</a:t>
            </a:r>
            <a:endParaRPr lang="en-US" altLang="zh-CN" sz="3200" b="1" dirty="0">
              <a:solidFill>
                <a:srgbClr val="000000"/>
              </a:solidFill>
              <a:latin typeface="Times New Roman" panose="02020603050405020304" pitchFamily="18" charset="0"/>
              <a:ea typeface="宋体" panose="02010600030101010101" pitchFamily="2" charset="-122"/>
            </a:endParaRPr>
          </a:p>
        </p:txBody>
      </p:sp>
      <p:sp>
        <p:nvSpPr>
          <p:cNvPr id="18476" name="Text Box 44"/>
          <p:cNvSpPr txBox="1"/>
          <p:nvPr/>
        </p:nvSpPr>
        <p:spPr>
          <a:xfrm>
            <a:off x="8839200" y="3355975"/>
            <a:ext cx="1600200" cy="460375"/>
          </a:xfrm>
          <a:prstGeom prst="rect">
            <a:avLst/>
          </a:prstGeom>
          <a:noFill/>
          <a:ln w="9525">
            <a:noFill/>
          </a:ln>
        </p:spPr>
        <p:txBody>
          <a:bodyPr anchor="t">
            <a:spAutoFit/>
          </a:bodyPr>
          <a:p>
            <a:pPr>
              <a:spcBef>
                <a:spcPct val="50000"/>
              </a:spcBef>
            </a:pPr>
            <a:r>
              <a:rPr lang="en-US" altLang="zh-CN" sz="2400" b="1" dirty="0">
                <a:solidFill>
                  <a:srgbClr val="000000"/>
                </a:solidFill>
                <a:latin typeface="楷体_GB2312" pitchFamily="49" charset="-122"/>
                <a:ea typeface="楷体_GB2312" pitchFamily="49" charset="-122"/>
              </a:rPr>
              <a:t>2</a:t>
            </a:r>
            <a:r>
              <a:rPr lang="zh-CN" altLang="en-US" sz="2400" b="1" dirty="0">
                <a:solidFill>
                  <a:srgbClr val="000000"/>
                </a:solidFill>
                <a:latin typeface="楷体_GB2312" pitchFamily="49" charset="-122"/>
                <a:ea typeface="楷体_GB2312" pitchFamily="49" charset="-122"/>
              </a:rPr>
              <a:t>种放法</a:t>
            </a:r>
            <a:endParaRPr lang="zh-CN" altLang="en-US" sz="2400" b="1" dirty="0">
              <a:solidFill>
                <a:srgbClr val="000000"/>
              </a:solidFill>
              <a:latin typeface="楷体_GB2312" pitchFamily="49" charset="-122"/>
              <a:ea typeface="楷体_GB2312" pitchFamily="49" charset="-122"/>
            </a:endParaRPr>
          </a:p>
        </p:txBody>
      </p:sp>
      <p:sp>
        <p:nvSpPr>
          <p:cNvPr id="18477" name="Text Box 45"/>
          <p:cNvSpPr txBox="1"/>
          <p:nvPr/>
        </p:nvSpPr>
        <p:spPr>
          <a:xfrm>
            <a:off x="8839200" y="3948430"/>
            <a:ext cx="1600200" cy="460375"/>
          </a:xfrm>
          <a:prstGeom prst="rect">
            <a:avLst/>
          </a:prstGeom>
          <a:noFill/>
          <a:ln w="9525">
            <a:noFill/>
          </a:ln>
        </p:spPr>
        <p:txBody>
          <a:bodyPr anchor="t">
            <a:spAutoFit/>
          </a:bodyPr>
          <a:p>
            <a:pPr>
              <a:spcBef>
                <a:spcPct val="50000"/>
              </a:spcBef>
            </a:pPr>
            <a:r>
              <a:rPr lang="en-US" altLang="zh-CN" sz="2400" b="1" dirty="0">
                <a:solidFill>
                  <a:srgbClr val="000000"/>
                </a:solidFill>
                <a:latin typeface="楷体_GB2312" pitchFamily="49" charset="-122"/>
                <a:ea typeface="楷体_GB2312" pitchFamily="49" charset="-122"/>
              </a:rPr>
              <a:t>1</a:t>
            </a:r>
            <a:r>
              <a:rPr lang="zh-CN" altLang="en-US" sz="2400" b="1" dirty="0">
                <a:solidFill>
                  <a:srgbClr val="000000"/>
                </a:solidFill>
                <a:latin typeface="楷体_GB2312" pitchFamily="49" charset="-122"/>
                <a:ea typeface="楷体_GB2312" pitchFamily="49" charset="-122"/>
              </a:rPr>
              <a:t>种放法</a:t>
            </a:r>
            <a:endParaRPr lang="zh-CN" altLang="en-US" sz="2400" b="1" dirty="0">
              <a:solidFill>
                <a:srgbClr val="000000"/>
              </a:solidFill>
              <a:latin typeface="楷体_GB2312" pitchFamily="49" charset="-122"/>
              <a:ea typeface="楷体_GB2312" pitchFamily="49" charset="-122"/>
            </a:endParaRPr>
          </a:p>
        </p:txBody>
      </p:sp>
      <p:sp>
        <p:nvSpPr>
          <p:cNvPr id="18478" name="Text Box 46"/>
          <p:cNvSpPr txBox="1"/>
          <p:nvPr/>
        </p:nvSpPr>
        <p:spPr>
          <a:xfrm>
            <a:off x="8235950" y="4558030"/>
            <a:ext cx="1600200" cy="460375"/>
          </a:xfrm>
          <a:prstGeom prst="rect">
            <a:avLst/>
          </a:prstGeom>
          <a:noFill/>
          <a:ln w="9525">
            <a:noFill/>
          </a:ln>
        </p:spPr>
        <p:txBody>
          <a:bodyPr anchor="t">
            <a:spAutoFit/>
          </a:bodyPr>
          <a:p>
            <a:pPr>
              <a:spcBef>
                <a:spcPct val="50000"/>
              </a:spcBef>
            </a:pPr>
            <a:r>
              <a:rPr lang="zh-CN" altLang="en-US" sz="2400" b="1" dirty="0">
                <a:solidFill>
                  <a:srgbClr val="000000"/>
                </a:solidFill>
                <a:latin typeface="楷体_GB2312" pitchFamily="49" charset="-122"/>
                <a:ea typeface="楷体_GB2312" pitchFamily="49" charset="-122"/>
              </a:rPr>
              <a:t>种放法</a:t>
            </a:r>
            <a:r>
              <a:rPr lang="en-US" altLang="zh-CN" sz="2400" b="1" dirty="0">
                <a:solidFill>
                  <a:srgbClr val="000000"/>
                </a:solidFill>
                <a:latin typeface="楷体_GB2312" pitchFamily="49" charset="-122"/>
                <a:ea typeface="楷体_GB2312" pitchFamily="49" charset="-122"/>
              </a:rPr>
              <a:t>.</a:t>
            </a:r>
            <a:endParaRPr lang="en-US" altLang="zh-CN" sz="2400" b="1" dirty="0">
              <a:solidFill>
                <a:srgbClr val="000000"/>
              </a:solidFill>
              <a:latin typeface="楷体_GB2312" pitchFamily="49" charset="-122"/>
              <a:ea typeface="楷体_GB2312" pitchFamily="49" charset="-122"/>
            </a:endParaRPr>
          </a:p>
        </p:txBody>
      </p:sp>
      <p:sp>
        <p:nvSpPr>
          <p:cNvPr id="18479" name="Text Box 47"/>
          <p:cNvSpPr txBox="1"/>
          <p:nvPr/>
        </p:nvSpPr>
        <p:spPr>
          <a:xfrm>
            <a:off x="5562600" y="4551680"/>
            <a:ext cx="1600200" cy="460375"/>
          </a:xfrm>
          <a:prstGeom prst="rect">
            <a:avLst/>
          </a:prstGeom>
          <a:noFill/>
          <a:ln w="9525">
            <a:noFill/>
          </a:ln>
        </p:spPr>
        <p:txBody>
          <a:bodyPr anchor="t">
            <a:spAutoFit/>
          </a:bodyPr>
          <a:p>
            <a:pPr>
              <a:spcBef>
                <a:spcPct val="50000"/>
              </a:spcBef>
            </a:pPr>
            <a:r>
              <a:rPr lang="zh-CN" altLang="en-US" sz="2400" b="1" dirty="0">
                <a:solidFill>
                  <a:srgbClr val="000000"/>
                </a:solidFill>
                <a:latin typeface="楷体_GB2312" pitchFamily="49" charset="-122"/>
                <a:ea typeface="楷体_GB2312" pitchFamily="49" charset="-122"/>
              </a:rPr>
              <a:t>共有</a:t>
            </a:r>
            <a:endParaRPr lang="zh-CN" altLang="en-US" sz="2400" b="1" dirty="0">
              <a:solidFill>
                <a:srgbClr val="000000"/>
              </a:solidFill>
              <a:latin typeface="楷体_GB2312" pitchFamily="49" charset="-122"/>
              <a:ea typeface="楷体_GB2312" pitchFamily="49" charset="-122"/>
            </a:endParaRPr>
          </a:p>
        </p:txBody>
      </p:sp>
      <p:sp>
        <p:nvSpPr>
          <p:cNvPr id="20511" name="AutoShape 49"/>
          <p:cNvSpPr/>
          <p:nvPr/>
        </p:nvSpPr>
        <p:spPr>
          <a:xfrm rot="5400000">
            <a:off x="5600700" y="328930"/>
            <a:ext cx="228600" cy="4267200"/>
          </a:xfrm>
          <a:prstGeom prst="leftBrace">
            <a:avLst>
              <a:gd name="adj1" fmla="val 93938"/>
              <a:gd name="adj2" fmla="val 50000"/>
            </a:avLst>
          </a:prstGeom>
          <a:noFill/>
          <a:ln w="9525" cap="flat" cmpd="sng">
            <a:solidFill>
              <a:srgbClr val="0606FA"/>
            </a:solidFill>
            <a:prstDash val="solid"/>
            <a:round/>
            <a:headEnd type="none" w="med" len="med"/>
            <a:tailEnd type="none" w="med" len="med"/>
          </a:ln>
        </p:spPr>
        <p:txBody>
          <a:bodyPr rot="10800000" vert="eaVert" wrap="none" anchor="ctr"/>
          <a:p>
            <a:pPr algn="ctr"/>
            <a:endParaRPr lang="zh-CN" altLang="zh-CN" sz="2400" b="1" dirty="0">
              <a:solidFill>
                <a:srgbClr val="000000"/>
              </a:solidFill>
              <a:latin typeface="Times New Roman" panose="02020603050405020304" pitchFamily="18" charset="0"/>
              <a:ea typeface="宋体" panose="02010600030101010101" pitchFamily="2" charset="-122"/>
            </a:endParaRPr>
          </a:p>
        </p:txBody>
      </p:sp>
      <p:sp>
        <p:nvSpPr>
          <p:cNvPr id="18482" name="AutoShape 50"/>
          <p:cNvSpPr/>
          <p:nvPr/>
        </p:nvSpPr>
        <p:spPr>
          <a:xfrm>
            <a:off x="4156075" y="3145155"/>
            <a:ext cx="152400" cy="228600"/>
          </a:xfrm>
          <a:prstGeom prst="downArrow">
            <a:avLst>
              <a:gd name="adj1" fmla="val 50000"/>
              <a:gd name="adj2" fmla="val 37500"/>
            </a:avLst>
          </a:prstGeom>
          <a:solidFill>
            <a:srgbClr val="FF0000"/>
          </a:solidFill>
          <a:ln w="9525" cap="flat" cmpd="sng">
            <a:solidFill>
              <a:srgbClr val="FF0000"/>
            </a:solidFill>
            <a:prstDash val="solid"/>
            <a:miter/>
            <a:headEnd type="none" w="med" len="med"/>
            <a:tailEnd type="none" w="med" len="med"/>
          </a:ln>
        </p:spPr>
        <p:txBody>
          <a:bodyPr vert="eaVert"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18483" name="AutoShape 51"/>
          <p:cNvSpPr/>
          <p:nvPr/>
        </p:nvSpPr>
        <p:spPr>
          <a:xfrm>
            <a:off x="4665980" y="3856355"/>
            <a:ext cx="152400" cy="228600"/>
          </a:xfrm>
          <a:prstGeom prst="downArrow">
            <a:avLst>
              <a:gd name="adj1" fmla="val 50000"/>
              <a:gd name="adj2" fmla="val 37500"/>
            </a:avLst>
          </a:prstGeom>
          <a:solidFill>
            <a:srgbClr val="FF0000"/>
          </a:solidFill>
          <a:ln w="9525" cap="flat" cmpd="sng">
            <a:solidFill>
              <a:srgbClr val="FF0000"/>
            </a:solidFill>
            <a:prstDash val="solid"/>
            <a:miter/>
            <a:headEnd type="none" w="med" len="med"/>
            <a:tailEnd type="none" w="med" len="med"/>
          </a:ln>
        </p:spPr>
        <p:txBody>
          <a:bodyPr vert="eaVert"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35955" name="Text Box 13"/>
          <p:cNvSpPr txBox="1"/>
          <p:nvPr/>
        </p:nvSpPr>
        <p:spPr>
          <a:xfrm>
            <a:off x="2453005" y="5215255"/>
            <a:ext cx="7243445" cy="1168400"/>
          </a:xfrm>
          <a:prstGeom prst="rect">
            <a:avLst/>
          </a:prstGeom>
          <a:noFill/>
          <a:ln w="9525">
            <a:noFill/>
          </a:ln>
        </p:spPr>
        <p:txBody>
          <a:bodyPr anchor="t">
            <a:spAutoFit/>
          </a:bodyPr>
          <a:p>
            <a:pPr>
              <a:spcBef>
                <a:spcPct val="50000"/>
              </a:spcBef>
            </a:pPr>
            <a:r>
              <a:rPr lang="zh-CN" altLang="en-US" sz="2800" b="1" dirty="0">
                <a:solidFill>
                  <a:srgbClr val="000000"/>
                </a:solidFill>
                <a:latin typeface="Times New Roman" panose="02020603050405020304" pitchFamily="18" charset="0"/>
                <a:ea typeface="Arial Unicode MS" panose="020B0604020202020204" charset="-122"/>
              </a:rPr>
              <a:t>所求六个三位数为</a:t>
            </a:r>
            <a:endParaRPr lang="en-US" altLang="zh-CN" sz="2800" b="1" dirty="0">
              <a:solidFill>
                <a:srgbClr val="000000"/>
              </a:solidFill>
              <a:latin typeface="Times New Roman" panose="02020603050405020304" pitchFamily="18" charset="0"/>
              <a:ea typeface="Arial Unicode MS" panose="020B0604020202020204" charset="-122"/>
            </a:endParaRPr>
          </a:p>
          <a:p>
            <a:pPr algn="ctr">
              <a:spcBef>
                <a:spcPct val="50000"/>
              </a:spcBef>
            </a:pPr>
            <a:r>
              <a:rPr lang="en-US" altLang="zh-CN" sz="2800" b="1" dirty="0">
                <a:solidFill>
                  <a:srgbClr val="000000"/>
                </a:solidFill>
                <a:latin typeface="Times New Roman" panose="02020603050405020304" pitchFamily="18" charset="0"/>
                <a:ea typeface="Arial Unicode MS" panose="020B0604020202020204" charset="-122"/>
              </a:rPr>
              <a:t>123</a:t>
            </a:r>
            <a:r>
              <a:rPr lang="zh-CN" altLang="en-US" sz="2800" b="1" dirty="0">
                <a:solidFill>
                  <a:srgbClr val="000000"/>
                </a:solidFill>
                <a:latin typeface="Times New Roman" panose="02020603050405020304" pitchFamily="18" charset="0"/>
                <a:ea typeface="Arial Unicode MS" panose="020B0604020202020204" charset="-122"/>
              </a:rPr>
              <a:t>，</a:t>
            </a:r>
            <a:r>
              <a:rPr lang="en-US" altLang="zh-CN" sz="2800" b="1" dirty="0">
                <a:solidFill>
                  <a:srgbClr val="000000"/>
                </a:solidFill>
                <a:latin typeface="Times New Roman" panose="02020603050405020304" pitchFamily="18" charset="0"/>
                <a:ea typeface="Arial Unicode MS" panose="020B0604020202020204" charset="-122"/>
              </a:rPr>
              <a:t>132</a:t>
            </a:r>
            <a:r>
              <a:rPr lang="zh-CN" altLang="en-US" sz="2800" b="1" dirty="0">
                <a:solidFill>
                  <a:srgbClr val="000000"/>
                </a:solidFill>
                <a:latin typeface="Times New Roman" panose="02020603050405020304" pitchFamily="18" charset="0"/>
                <a:ea typeface="Arial Unicode MS" panose="020B0604020202020204" charset="-122"/>
              </a:rPr>
              <a:t>，</a:t>
            </a:r>
            <a:r>
              <a:rPr lang="en-US" altLang="zh-CN" sz="2800" b="1" dirty="0">
                <a:solidFill>
                  <a:srgbClr val="000000"/>
                </a:solidFill>
                <a:latin typeface="Times New Roman" panose="02020603050405020304" pitchFamily="18" charset="0"/>
                <a:ea typeface="Arial Unicode MS" panose="020B0604020202020204" charset="-122"/>
              </a:rPr>
              <a:t>213</a:t>
            </a:r>
            <a:r>
              <a:rPr lang="zh-CN" altLang="en-US" sz="2800" b="1" dirty="0">
                <a:solidFill>
                  <a:srgbClr val="000000"/>
                </a:solidFill>
                <a:latin typeface="Times New Roman" panose="02020603050405020304" pitchFamily="18" charset="0"/>
                <a:ea typeface="Arial Unicode MS" panose="020B0604020202020204" charset="-122"/>
              </a:rPr>
              <a:t>，</a:t>
            </a:r>
            <a:r>
              <a:rPr lang="en-US" altLang="zh-CN" sz="2800" b="1" dirty="0">
                <a:solidFill>
                  <a:srgbClr val="000000"/>
                </a:solidFill>
                <a:latin typeface="Times New Roman" panose="02020603050405020304" pitchFamily="18" charset="0"/>
                <a:ea typeface="Arial Unicode MS" panose="020B0604020202020204" charset="-122"/>
              </a:rPr>
              <a:t>231</a:t>
            </a:r>
            <a:r>
              <a:rPr lang="zh-CN" altLang="en-US" sz="2800" b="1" dirty="0">
                <a:solidFill>
                  <a:srgbClr val="000000"/>
                </a:solidFill>
                <a:latin typeface="Times New Roman" panose="02020603050405020304" pitchFamily="18" charset="0"/>
                <a:ea typeface="Arial Unicode MS" panose="020B0604020202020204" charset="-122"/>
              </a:rPr>
              <a:t>，</a:t>
            </a:r>
            <a:r>
              <a:rPr lang="en-US" altLang="zh-CN" sz="2800" b="1" dirty="0">
                <a:solidFill>
                  <a:srgbClr val="000000"/>
                </a:solidFill>
                <a:latin typeface="Times New Roman" panose="02020603050405020304" pitchFamily="18" charset="0"/>
                <a:ea typeface="Arial Unicode MS" panose="020B0604020202020204" charset="-122"/>
              </a:rPr>
              <a:t>312</a:t>
            </a:r>
            <a:r>
              <a:rPr lang="zh-CN" altLang="en-US" sz="2800" b="1" dirty="0">
                <a:solidFill>
                  <a:srgbClr val="000000"/>
                </a:solidFill>
                <a:latin typeface="Times New Roman" panose="02020603050405020304" pitchFamily="18" charset="0"/>
                <a:ea typeface="Arial Unicode MS" panose="020B0604020202020204" charset="-122"/>
              </a:rPr>
              <a:t>，</a:t>
            </a:r>
            <a:r>
              <a:rPr lang="en-US" altLang="zh-CN" sz="2800" b="1" dirty="0">
                <a:solidFill>
                  <a:srgbClr val="000000"/>
                </a:solidFill>
                <a:latin typeface="Times New Roman" panose="02020603050405020304" pitchFamily="18" charset="0"/>
                <a:ea typeface="Arial Unicode MS" panose="020B0604020202020204" charset="-122"/>
              </a:rPr>
              <a:t>321</a:t>
            </a:r>
            <a:endParaRPr lang="en-US" altLang="zh-CN" sz="2800" b="1" dirty="0">
              <a:solidFill>
                <a:srgbClr val="000000"/>
              </a:solidFill>
              <a:latin typeface="Times New Roman" panose="02020603050405020304" pitchFamily="18" charset="0"/>
              <a:ea typeface="Arial Unicode MS" panose="020B0604020202020204" charset="-122"/>
            </a:endParaRPr>
          </a:p>
        </p:txBody>
      </p:sp>
      <p:pic>
        <p:nvPicPr>
          <p:cNvPr id="20481" name="图片 20480" descr="ppt/media/image81.wmf"/>
          <p:cNvPicPr/>
          <p:nvPr/>
        </p:nvPicPr>
        <p:blipFill>
          <a:blip r:embed="rId1"/>
          <a:stretch>
            <a:fillRect/>
          </a:stretch>
        </p:blipFill>
        <p:spPr>
          <a:xfrm>
            <a:off x="6324600" y="4627563"/>
            <a:ext cx="1676400" cy="3175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ipe(left)">
                                      <p:cBhvr>
                                        <p:cTn id="7" dur="500"/>
                                        <p:tgtEl>
                                          <p:spTgt spid="1843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wipe(left)">
                                      <p:cBhvr>
                                        <p:cTn id="11" dur="500"/>
                                        <p:tgtEl>
                                          <p:spTgt spid="184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436"/>
                                        </p:tgtEl>
                                        <p:attrNameLst>
                                          <p:attrName>style.visibility</p:attrName>
                                        </p:attrNameLst>
                                      </p:cBhvr>
                                      <p:to>
                                        <p:strVal val="visible"/>
                                      </p:to>
                                    </p:set>
                                    <p:animEffect transition="in" filter="wipe(left)">
                                      <p:cBhvr>
                                        <p:cTn id="16" dur="500"/>
                                        <p:tgtEl>
                                          <p:spTgt spid="1843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449"/>
                                        </p:tgtEl>
                                        <p:attrNameLst>
                                          <p:attrName>style.visibility</p:attrName>
                                        </p:attrNameLst>
                                      </p:cBhvr>
                                      <p:to>
                                        <p:strVal val="visible"/>
                                      </p:to>
                                    </p:set>
                                    <p:animEffect transition="in" filter="wipe(left)">
                                      <p:cBhvr>
                                        <p:cTn id="21" dur="500"/>
                                        <p:tgtEl>
                                          <p:spTgt spid="1844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511"/>
                                        </p:tgtEl>
                                        <p:attrNameLst>
                                          <p:attrName>style.visibility</p:attrName>
                                        </p:attrNameLst>
                                      </p:cBhvr>
                                      <p:to>
                                        <p:strVal val="visible"/>
                                      </p:to>
                                    </p:set>
                                    <p:animEffect transition="in" filter="wipe(left)">
                                      <p:cBhvr>
                                        <p:cTn id="26" dur="500"/>
                                        <p:tgtEl>
                                          <p:spTgt spid="205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453"/>
                                        </p:tgtEl>
                                        <p:attrNameLst>
                                          <p:attrName>style.visibility</p:attrName>
                                        </p:attrNameLst>
                                      </p:cBhvr>
                                      <p:to>
                                        <p:strVal val="visible"/>
                                      </p:to>
                                    </p:set>
                                    <p:animEffect transition="in" filter="wipe(left)">
                                      <p:cBhvr>
                                        <p:cTn id="31" dur="500"/>
                                        <p:tgtEl>
                                          <p:spTgt spid="1845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8450"/>
                                        </p:tgtEl>
                                        <p:attrNameLst>
                                          <p:attrName>style.visibility</p:attrName>
                                        </p:attrNameLst>
                                      </p:cBhvr>
                                      <p:to>
                                        <p:strVal val="visible"/>
                                      </p:to>
                                    </p:set>
                                    <p:animEffect transition="in" filter="wipe(left)">
                                      <p:cBhvr>
                                        <p:cTn id="51" dur="500"/>
                                        <p:tgtEl>
                                          <p:spTgt spid="1845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451"/>
                                        </p:tgtEl>
                                        <p:attrNameLst>
                                          <p:attrName>style.visibility</p:attrName>
                                        </p:attrNameLst>
                                      </p:cBhvr>
                                      <p:to>
                                        <p:strVal val="visible"/>
                                      </p:to>
                                    </p:set>
                                    <p:animEffect transition="in" filter="wipe(left)">
                                      <p:cBhvr>
                                        <p:cTn id="56" dur="500"/>
                                        <p:tgtEl>
                                          <p:spTgt spid="1845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8452"/>
                                        </p:tgtEl>
                                        <p:attrNameLst>
                                          <p:attrName>style.visibility</p:attrName>
                                        </p:attrNameLst>
                                      </p:cBhvr>
                                      <p:to>
                                        <p:strVal val="visible"/>
                                      </p:to>
                                    </p:set>
                                    <p:animEffect transition="in" filter="wipe(left)">
                                      <p:cBhvr>
                                        <p:cTn id="61" dur="500"/>
                                        <p:tgtEl>
                                          <p:spTgt spid="1845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8454"/>
                                        </p:tgtEl>
                                        <p:attrNameLst>
                                          <p:attrName>style.visibility</p:attrName>
                                        </p:attrNameLst>
                                      </p:cBhvr>
                                      <p:to>
                                        <p:strVal val="visible"/>
                                      </p:to>
                                    </p:set>
                                    <p:animEffect transition="in" filter="wipe(left)">
                                      <p:cBhvr>
                                        <p:cTn id="66" dur="500"/>
                                        <p:tgtEl>
                                          <p:spTgt spid="1845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8455"/>
                                        </p:tgtEl>
                                        <p:attrNameLst>
                                          <p:attrName>style.visibility</p:attrName>
                                        </p:attrNameLst>
                                      </p:cBhvr>
                                      <p:to>
                                        <p:strVal val="visible"/>
                                      </p:to>
                                    </p:set>
                                    <p:animEffect transition="in" filter="wipe(left)">
                                      <p:cBhvr>
                                        <p:cTn id="71" dur="500"/>
                                        <p:tgtEl>
                                          <p:spTgt spid="1845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wipe(left)">
                                      <p:cBhvr>
                                        <p:cTn id="76" dur="500"/>
                                        <p:tgtEl>
                                          <p:spTgt spid="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left)">
                                      <p:cBhvr>
                                        <p:cTn id="81" dur="500"/>
                                        <p:tgtEl>
                                          <p:spTgt spid="5"/>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8464"/>
                                        </p:tgtEl>
                                        <p:attrNameLst>
                                          <p:attrName>style.visibility</p:attrName>
                                        </p:attrNameLst>
                                      </p:cBhvr>
                                      <p:to>
                                        <p:strVal val="visible"/>
                                      </p:to>
                                    </p:set>
                                    <p:animEffect transition="in" filter="wipe(left)">
                                      <p:cBhvr>
                                        <p:cTn id="86" dur="500"/>
                                        <p:tgtEl>
                                          <p:spTgt spid="18464"/>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18482"/>
                                        </p:tgtEl>
                                        <p:attrNameLst>
                                          <p:attrName>style.visibility</p:attrName>
                                        </p:attrNameLst>
                                      </p:cBhvr>
                                      <p:to>
                                        <p:strVal val="visible"/>
                                      </p:to>
                                    </p:set>
                                    <p:animEffect transition="in" filter="wipe(up)">
                                      <p:cBhvr>
                                        <p:cTn id="91" dur="500"/>
                                        <p:tgtEl>
                                          <p:spTgt spid="18482"/>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8465"/>
                                        </p:tgtEl>
                                        <p:attrNameLst>
                                          <p:attrName>style.visibility</p:attrName>
                                        </p:attrNameLst>
                                      </p:cBhvr>
                                      <p:to>
                                        <p:strVal val="visible"/>
                                      </p:to>
                                    </p:set>
                                    <p:animEffect transition="in" filter="wipe(left)">
                                      <p:cBhvr>
                                        <p:cTn id="96" dur="500"/>
                                        <p:tgtEl>
                                          <p:spTgt spid="1846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8467"/>
                                        </p:tgtEl>
                                        <p:attrNameLst>
                                          <p:attrName>style.visibility</p:attrName>
                                        </p:attrNameLst>
                                      </p:cBhvr>
                                      <p:to>
                                        <p:strVal val="visible"/>
                                      </p:to>
                                    </p:set>
                                    <p:animEffect transition="in" filter="wipe(left)">
                                      <p:cBhvr>
                                        <p:cTn id="101" dur="500"/>
                                        <p:tgtEl>
                                          <p:spTgt spid="18467"/>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8466"/>
                                        </p:tgtEl>
                                        <p:attrNameLst>
                                          <p:attrName>style.visibility</p:attrName>
                                        </p:attrNameLst>
                                      </p:cBhvr>
                                      <p:to>
                                        <p:strVal val="visible"/>
                                      </p:to>
                                    </p:set>
                                    <p:animEffect transition="in" filter="wipe(left)">
                                      <p:cBhvr>
                                        <p:cTn id="106" dur="500"/>
                                        <p:tgtEl>
                                          <p:spTgt spid="18466"/>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18476"/>
                                        </p:tgtEl>
                                        <p:attrNameLst>
                                          <p:attrName>style.visibility</p:attrName>
                                        </p:attrNameLst>
                                      </p:cBhvr>
                                      <p:to>
                                        <p:strVal val="visible"/>
                                      </p:to>
                                    </p:set>
                                    <p:animEffect transition="in" filter="wipe(left)">
                                      <p:cBhvr>
                                        <p:cTn id="111" dur="500"/>
                                        <p:tgtEl>
                                          <p:spTgt spid="18476"/>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18468"/>
                                        </p:tgtEl>
                                        <p:attrNameLst>
                                          <p:attrName>style.visibility</p:attrName>
                                        </p:attrNameLst>
                                      </p:cBhvr>
                                      <p:to>
                                        <p:strVal val="visible"/>
                                      </p:to>
                                    </p:set>
                                    <p:animEffect transition="in" filter="wipe(left)">
                                      <p:cBhvr>
                                        <p:cTn id="116" dur="500"/>
                                        <p:tgtEl>
                                          <p:spTgt spid="18468"/>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nodeType="clickEffect">
                                  <p:stCondLst>
                                    <p:cond delay="0"/>
                                  </p:stCondLst>
                                  <p:childTnLst>
                                    <p:set>
                                      <p:cBhvr>
                                        <p:cTn id="120" dur="1" fill="hold">
                                          <p:stCondLst>
                                            <p:cond delay="0"/>
                                          </p:stCondLst>
                                        </p:cTn>
                                        <p:tgtEl>
                                          <p:spTgt spid="7"/>
                                        </p:tgtEl>
                                        <p:attrNameLst>
                                          <p:attrName>style.visibility</p:attrName>
                                        </p:attrNameLst>
                                      </p:cBhvr>
                                      <p:to>
                                        <p:strVal val="visible"/>
                                      </p:to>
                                    </p:set>
                                    <p:animEffect transition="in" filter="wipe(left)">
                                      <p:cBhvr>
                                        <p:cTn id="121" dur="500"/>
                                        <p:tgtEl>
                                          <p:spTgt spid="7"/>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18473"/>
                                        </p:tgtEl>
                                        <p:attrNameLst>
                                          <p:attrName>style.visibility</p:attrName>
                                        </p:attrNameLst>
                                      </p:cBhvr>
                                      <p:to>
                                        <p:strVal val="visible"/>
                                      </p:to>
                                    </p:set>
                                    <p:animEffect transition="in" filter="wipe(left)">
                                      <p:cBhvr>
                                        <p:cTn id="126" dur="500"/>
                                        <p:tgtEl>
                                          <p:spTgt spid="18473"/>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18474"/>
                                        </p:tgtEl>
                                        <p:attrNameLst>
                                          <p:attrName>style.visibility</p:attrName>
                                        </p:attrNameLst>
                                      </p:cBhvr>
                                      <p:to>
                                        <p:strVal val="visible"/>
                                      </p:to>
                                    </p:set>
                                    <p:animEffect transition="in" filter="wipe(left)">
                                      <p:cBhvr>
                                        <p:cTn id="131" dur="500"/>
                                        <p:tgtEl>
                                          <p:spTgt spid="18474"/>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1" fill="hold" grpId="0" nodeType="clickEffect">
                                  <p:stCondLst>
                                    <p:cond delay="0"/>
                                  </p:stCondLst>
                                  <p:childTnLst>
                                    <p:set>
                                      <p:cBhvr>
                                        <p:cTn id="135" dur="1" fill="hold">
                                          <p:stCondLst>
                                            <p:cond delay="0"/>
                                          </p:stCondLst>
                                        </p:cTn>
                                        <p:tgtEl>
                                          <p:spTgt spid="18483"/>
                                        </p:tgtEl>
                                        <p:attrNameLst>
                                          <p:attrName>style.visibility</p:attrName>
                                        </p:attrNameLst>
                                      </p:cBhvr>
                                      <p:to>
                                        <p:strVal val="visible"/>
                                      </p:to>
                                    </p:set>
                                    <p:animEffect transition="in" filter="wipe(up)">
                                      <p:cBhvr>
                                        <p:cTn id="136" dur="500"/>
                                        <p:tgtEl>
                                          <p:spTgt spid="18483"/>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18475"/>
                                        </p:tgtEl>
                                        <p:attrNameLst>
                                          <p:attrName>style.visibility</p:attrName>
                                        </p:attrNameLst>
                                      </p:cBhvr>
                                      <p:to>
                                        <p:strVal val="visible"/>
                                      </p:to>
                                    </p:set>
                                    <p:animEffect transition="in" filter="wipe(left)">
                                      <p:cBhvr>
                                        <p:cTn id="141" dur="500"/>
                                        <p:tgtEl>
                                          <p:spTgt spid="18475"/>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grpId="0" nodeType="clickEffect">
                                  <p:stCondLst>
                                    <p:cond delay="0"/>
                                  </p:stCondLst>
                                  <p:childTnLst>
                                    <p:set>
                                      <p:cBhvr>
                                        <p:cTn id="145" dur="1" fill="hold">
                                          <p:stCondLst>
                                            <p:cond delay="0"/>
                                          </p:stCondLst>
                                        </p:cTn>
                                        <p:tgtEl>
                                          <p:spTgt spid="18477"/>
                                        </p:tgtEl>
                                        <p:attrNameLst>
                                          <p:attrName>style.visibility</p:attrName>
                                        </p:attrNameLst>
                                      </p:cBhvr>
                                      <p:to>
                                        <p:strVal val="visible"/>
                                      </p:to>
                                    </p:set>
                                    <p:animEffect transition="in" filter="wipe(left)">
                                      <p:cBhvr>
                                        <p:cTn id="146" dur="500"/>
                                        <p:tgtEl>
                                          <p:spTgt spid="18477"/>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grpId="0" nodeType="clickEffect">
                                  <p:stCondLst>
                                    <p:cond delay="0"/>
                                  </p:stCondLst>
                                  <p:childTnLst>
                                    <p:set>
                                      <p:cBhvr>
                                        <p:cTn id="150" dur="1" fill="hold">
                                          <p:stCondLst>
                                            <p:cond delay="0"/>
                                          </p:stCondLst>
                                        </p:cTn>
                                        <p:tgtEl>
                                          <p:spTgt spid="18479"/>
                                        </p:tgtEl>
                                        <p:attrNameLst>
                                          <p:attrName>style.visibility</p:attrName>
                                        </p:attrNameLst>
                                      </p:cBhvr>
                                      <p:to>
                                        <p:strVal val="visible"/>
                                      </p:to>
                                    </p:set>
                                    <p:animEffect transition="in" filter="wipe(left)">
                                      <p:cBhvr>
                                        <p:cTn id="151" dur="500"/>
                                        <p:tgtEl>
                                          <p:spTgt spid="18479"/>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8" fill="hold" grpId="0" nodeType="clickEffect">
                                  <p:stCondLst>
                                    <p:cond delay="0"/>
                                  </p:stCondLst>
                                  <p:childTnLst>
                                    <p:set>
                                      <p:cBhvr>
                                        <p:cTn id="155" dur="1" fill="hold">
                                          <p:stCondLst>
                                            <p:cond delay="0"/>
                                          </p:stCondLst>
                                        </p:cTn>
                                        <p:tgtEl>
                                          <p:spTgt spid="18478"/>
                                        </p:tgtEl>
                                        <p:attrNameLst>
                                          <p:attrName>style.visibility</p:attrName>
                                        </p:attrNameLst>
                                      </p:cBhvr>
                                      <p:to>
                                        <p:strVal val="visible"/>
                                      </p:to>
                                    </p:set>
                                    <p:animEffect transition="in" filter="wipe(left)">
                                      <p:cBhvr>
                                        <p:cTn id="156" dur="500"/>
                                        <p:tgtEl>
                                          <p:spTgt spid="18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p:bldP spid="18436" grpId="0"/>
      <p:bldP spid="18449" grpId="0"/>
      <p:bldP spid="18450" grpId="0"/>
      <p:bldP spid="18451" grpId="0"/>
      <p:bldP spid="18452" grpId="0"/>
      <p:bldP spid="18453" grpId="0"/>
      <p:bldP spid="18454" grpId="0"/>
      <p:bldP spid="18455" grpId="0"/>
      <p:bldP spid="18464" grpId="0"/>
      <p:bldP spid="18465" grpId="0"/>
      <p:bldP spid="18466" grpId="0"/>
      <p:bldP spid="18467" grpId="0"/>
      <p:bldP spid="18468" grpId="0"/>
      <p:bldP spid="18473" grpId="0"/>
      <p:bldP spid="18474" grpId="0"/>
      <p:bldP spid="18475" grpId="0"/>
      <p:bldP spid="18476" grpId="0"/>
      <p:bldP spid="18477" grpId="0"/>
      <p:bldP spid="18478" grpId="0"/>
      <p:bldP spid="18479" grpId="0"/>
      <p:bldP spid="20511" grpId="0" animBg="1"/>
      <p:bldP spid="18482" grpId="0" animBg="1"/>
      <p:bldP spid="18483"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36929" name="Text Box 2"/>
          <p:cNvSpPr txBox="1"/>
          <p:nvPr/>
        </p:nvSpPr>
        <p:spPr>
          <a:xfrm>
            <a:off x="1676400" y="668655"/>
            <a:ext cx="8750935" cy="1082040"/>
          </a:xfrm>
          <a:prstGeom prst="rect">
            <a:avLst/>
          </a:prstGeom>
          <a:noFill/>
          <a:ln w="9525">
            <a:noFill/>
          </a:ln>
        </p:spPr>
        <p:txBody>
          <a:bodyPr wrap="none" anchor="t">
            <a:spAutoFit/>
          </a:bodyPr>
          <a:p>
            <a:r>
              <a:rPr lang="zh-CN" altLang="en-US" sz="2800" b="1" dirty="0">
                <a:solidFill>
                  <a:srgbClr val="0000FF"/>
                </a:solidFill>
                <a:latin typeface="Tahoma" panose="020B0604030504040204" pitchFamily="34" charset="0"/>
                <a:ea typeface="楷体_GB2312" pitchFamily="49" charset="-122"/>
              </a:rPr>
              <a:t>问题</a:t>
            </a:r>
            <a:r>
              <a:rPr lang="zh-CN" altLang="en-US" sz="2800" b="1" dirty="0">
                <a:solidFill>
                  <a:srgbClr val="000000"/>
                </a:solidFill>
                <a:latin typeface="Tahoma" panose="020B0604030504040204" pitchFamily="34" charset="0"/>
                <a:ea typeface="楷体_GB2312" pitchFamily="49" charset="-122"/>
              </a:rPr>
              <a:t>   把 </a:t>
            </a:r>
            <a:r>
              <a:rPr lang="en-US" altLang="zh-CN" sz="2800" b="1" i="1" dirty="0">
                <a:solidFill>
                  <a:srgbClr val="000000"/>
                </a:solidFill>
                <a:latin typeface="Times New Roman" panose="02020603050405020304" pitchFamily="18" charset="0"/>
                <a:ea typeface="楷体_GB2312" pitchFamily="49" charset="-122"/>
              </a:rPr>
              <a:t>n </a:t>
            </a:r>
            <a:r>
              <a:rPr lang="zh-CN" altLang="en-US" sz="2800" b="1" dirty="0">
                <a:solidFill>
                  <a:srgbClr val="000000"/>
                </a:solidFill>
                <a:latin typeface="Tahoma" panose="020B0604030504040204" pitchFamily="34" charset="0"/>
                <a:ea typeface="楷体_GB2312" pitchFamily="49" charset="-122"/>
              </a:rPr>
              <a:t>个不同的元素排成一列，共有多少种不同的</a:t>
            </a:r>
            <a:endParaRPr lang="zh-CN" altLang="en-US" sz="2800" b="1" dirty="0">
              <a:solidFill>
                <a:srgbClr val="000000"/>
              </a:solidFill>
              <a:latin typeface="Tahoma" panose="020B0604030504040204" pitchFamily="34" charset="0"/>
              <a:ea typeface="楷体_GB2312" pitchFamily="49" charset="-122"/>
            </a:endParaRPr>
          </a:p>
          <a:p>
            <a:pPr>
              <a:lnSpc>
                <a:spcPct val="130000"/>
              </a:lnSpc>
            </a:pPr>
            <a:r>
              <a:rPr lang="zh-CN" altLang="en-US" sz="2800" b="1" dirty="0">
                <a:solidFill>
                  <a:srgbClr val="000000"/>
                </a:solidFill>
                <a:latin typeface="Tahoma" panose="020B0604030504040204" pitchFamily="34" charset="0"/>
                <a:ea typeface="楷体_GB2312" pitchFamily="49" charset="-122"/>
              </a:rPr>
              <a:t>          排法？</a:t>
            </a:r>
            <a:endParaRPr lang="zh-CN" altLang="en-US" sz="2800" b="1" dirty="0">
              <a:solidFill>
                <a:srgbClr val="000000"/>
              </a:solidFill>
              <a:latin typeface="Tahoma" panose="020B0604030504040204" pitchFamily="34" charset="0"/>
              <a:ea typeface="楷体_GB2312" pitchFamily="49" charset="-122"/>
            </a:endParaRPr>
          </a:p>
        </p:txBody>
      </p:sp>
      <p:sp>
        <p:nvSpPr>
          <p:cNvPr id="19459" name="AutoShape 3"/>
          <p:cNvSpPr>
            <a:spLocks noChangeArrowheads="1"/>
          </p:cNvSpPr>
          <p:nvPr/>
        </p:nvSpPr>
        <p:spPr bwMode="auto">
          <a:xfrm>
            <a:off x="1711325" y="1727200"/>
            <a:ext cx="8825230" cy="1534160"/>
          </a:xfrm>
          <a:prstGeom prst="roundRect">
            <a:avLst>
              <a:gd name="adj" fmla="val 16667"/>
            </a:avLst>
          </a:prstGeom>
          <a:noFill/>
          <a:ln w="28575">
            <a:solidFill>
              <a:schemeClr val="accent1"/>
            </a:solidFill>
            <a:rou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00FF"/>
                </a:solidFill>
                <a:effectLst/>
                <a:uLnTx/>
                <a:uFillTx/>
                <a:latin typeface="Tahoma" panose="020B0604030504040204" pitchFamily="34" charset="0"/>
                <a:ea typeface="楷体_GB2312" pitchFamily="49" charset="-122"/>
                <a:cs typeface="+mn-cs"/>
              </a:rPr>
              <a:t>       定义</a:t>
            </a:r>
            <a:r>
              <a:rPr kumimoji="0" lang="en-US" altLang="zh-CN" sz="2800" b="1" i="0" u="none" strike="noStrike" kern="1200" cap="none" spc="0" normalizeH="0" baseline="0" noProof="0" dirty="0">
                <a:ln>
                  <a:noFill/>
                </a:ln>
                <a:solidFill>
                  <a:srgbClr val="0000FF"/>
                </a:solidFill>
                <a:effectLst/>
                <a:uLnTx/>
                <a:uFillTx/>
                <a:latin typeface="Tahoma" panose="020B0604030504040204" pitchFamily="34" charset="0"/>
                <a:ea typeface="楷体_GB2312" pitchFamily="49" charset="-122"/>
                <a:cs typeface="+mn-cs"/>
              </a:rPr>
              <a:t>1</a:t>
            </a:r>
            <a:r>
              <a:rPr kumimoji="0" lang="zh-CN" altLang="en-US" sz="2800" b="1" i="0" u="none" strike="noStrike" kern="1200" cap="none" spc="0" normalizeH="0" baseline="0" noProof="0" dirty="0">
                <a:ln>
                  <a:noFill/>
                </a:ln>
                <a:solidFill>
                  <a:srgbClr val="000000"/>
                </a:solidFill>
                <a:effectLst/>
                <a:uLnTx/>
                <a:uFillTx/>
                <a:latin typeface="Tahoma" panose="020B0604030504040204" pitchFamily="34" charset="0"/>
                <a:ea typeface="楷体_GB2312" pitchFamily="49" charset="-122"/>
                <a:cs typeface="+mn-cs"/>
              </a:rPr>
              <a:t>   把 </a:t>
            </a:r>
            <a:r>
              <a:rPr kumimoji="0" lang="en-US" altLang="zh-CN" sz="2800" b="1" i="1" u="none" strike="noStrike" kern="1200" cap="none" spc="0" normalizeH="0" baseline="0" noProof="0" dirty="0">
                <a:ln>
                  <a:noFill/>
                </a:ln>
                <a:solidFill>
                  <a:srgbClr val="000000"/>
                </a:solidFill>
                <a:effectLst/>
                <a:uLnTx/>
                <a:uFillTx/>
                <a:latin typeface="Times New Roman" panose="02020603050405020304" pitchFamily="18" charset="0"/>
                <a:ea typeface="楷体_GB2312" pitchFamily="49" charset="-122"/>
                <a:cs typeface="+mn-cs"/>
              </a:rPr>
              <a:t>n </a:t>
            </a:r>
            <a:r>
              <a:rPr kumimoji="0" lang="zh-CN" altLang="en-US" sz="2800" b="1" i="0" u="none" strike="noStrike" kern="1200" cap="none" spc="0" normalizeH="0" baseline="0" noProof="0" dirty="0">
                <a:ln>
                  <a:noFill/>
                </a:ln>
                <a:solidFill>
                  <a:srgbClr val="000000"/>
                </a:solidFill>
                <a:effectLst/>
                <a:uLnTx/>
                <a:uFillTx/>
                <a:latin typeface="Tahoma" panose="020B0604030504040204" pitchFamily="34" charset="0"/>
                <a:ea typeface="楷体_GB2312" pitchFamily="49" charset="-122"/>
                <a:cs typeface="+mn-cs"/>
              </a:rPr>
              <a:t>个不同的元素排成一列，叫做这 </a:t>
            </a:r>
            <a:r>
              <a:rPr kumimoji="0" lang="en-US" altLang="zh-CN" sz="2800" b="1" i="1" u="none" strike="noStrike" kern="1200" cap="none" spc="0" normalizeH="0" baseline="0" noProof="0" dirty="0">
                <a:ln>
                  <a:noFill/>
                </a:ln>
                <a:solidFill>
                  <a:srgbClr val="000000"/>
                </a:solidFill>
                <a:effectLst/>
                <a:uLnTx/>
                <a:uFillTx/>
                <a:latin typeface="Times New Roman" panose="02020603050405020304" pitchFamily="18" charset="0"/>
                <a:ea typeface="楷体_GB2312" pitchFamily="49" charset="-122"/>
                <a:cs typeface="+mn-cs"/>
              </a:rPr>
              <a:t>n </a:t>
            </a:r>
            <a:r>
              <a:rPr kumimoji="0" lang="zh-CN" altLang="en-US" sz="2800" b="1" i="0" u="none" strike="noStrike" kern="1200" cap="none" spc="0" normalizeH="0" baseline="0" noProof="0" dirty="0">
                <a:ln>
                  <a:noFill/>
                </a:ln>
                <a:solidFill>
                  <a:srgbClr val="000000"/>
                </a:solidFill>
                <a:effectLst/>
                <a:uLnTx/>
                <a:uFillTx/>
                <a:latin typeface="Tahoma" panose="020B0604030504040204" pitchFamily="34" charset="0"/>
                <a:ea typeface="楷体_GB2312" pitchFamily="49" charset="-122"/>
                <a:cs typeface="+mn-cs"/>
              </a:rPr>
              <a:t>个元素的</a:t>
            </a:r>
            <a:r>
              <a:rPr kumimoji="0" lang="zh-CN" altLang="en-US" sz="2800" b="1" i="0" u="none" strike="noStrike" kern="1200" cap="none" spc="0" normalizeH="0" baseline="0" noProof="0" dirty="0">
                <a:ln>
                  <a:noFill/>
                </a:ln>
                <a:solidFill>
                  <a:srgbClr val="FF0000"/>
                </a:solidFill>
                <a:effectLst/>
                <a:uLnTx/>
                <a:uFillTx/>
                <a:latin typeface="Tahoma" panose="020B0604030504040204" pitchFamily="34" charset="0"/>
                <a:ea typeface="楷体_GB2312" pitchFamily="49" charset="-122"/>
                <a:cs typeface="+mn-cs"/>
              </a:rPr>
              <a:t>全排列</a:t>
            </a:r>
            <a:r>
              <a:rPr kumimoji="0" lang="en-US" altLang="zh-CN" sz="2800" b="1" i="0" u="none" strike="noStrike" kern="1200" cap="none" spc="0" normalizeH="0" baseline="0" noProof="0" dirty="0">
                <a:ln>
                  <a:noFill/>
                </a:ln>
                <a:solidFill>
                  <a:srgbClr val="FF0000"/>
                </a:solidFill>
                <a:effectLst/>
                <a:uLnTx/>
                <a:uFillTx/>
                <a:latin typeface="+mn-ea"/>
                <a:ea typeface="+mn-ea"/>
                <a:cs typeface="+mn-cs"/>
              </a:rPr>
              <a:t>(all permutation)</a:t>
            </a:r>
            <a:r>
              <a:rPr kumimoji="0" lang="en-US" altLang="zh-CN" sz="2800" b="1" i="0" u="none" strike="noStrike" kern="1200" cap="none" spc="0" normalizeH="0" baseline="0" noProof="0" dirty="0">
                <a:ln>
                  <a:noFill/>
                </a:ln>
                <a:solidFill>
                  <a:srgbClr val="000000"/>
                </a:solidFill>
                <a:effectLst/>
                <a:uLnTx/>
                <a:uFillTx/>
                <a:latin typeface="+mn-ea"/>
                <a:ea typeface="+mn-ea"/>
                <a:cs typeface="+mn-cs"/>
              </a:rPr>
              <a:t>.   </a:t>
            </a:r>
            <a:r>
              <a:rPr kumimoji="0" lang="en-US" altLang="zh-CN" sz="2800" b="1" i="1" u="none" strike="noStrike" kern="1200" cap="none" spc="0" normalizeH="0" baseline="0" noProof="0" dirty="0">
                <a:ln>
                  <a:noFill/>
                </a:ln>
                <a:solidFill>
                  <a:srgbClr val="000000"/>
                </a:solidFill>
                <a:effectLst/>
                <a:uLnTx/>
                <a:uFillTx/>
                <a:latin typeface="Times New Roman" panose="02020603050405020304" pitchFamily="18" charset="0"/>
                <a:ea typeface="楷体_GB2312" pitchFamily="49" charset="-122"/>
                <a:cs typeface="+mn-cs"/>
              </a:rPr>
              <a:t>n </a:t>
            </a:r>
            <a:r>
              <a:rPr kumimoji="0" lang="zh-CN" altLang="en-US" sz="2800" b="1" i="0" u="none" strike="noStrike" kern="1200" cap="none" spc="0" normalizeH="0" baseline="0" noProof="0" dirty="0">
                <a:ln>
                  <a:noFill/>
                </a:ln>
                <a:solidFill>
                  <a:srgbClr val="000000"/>
                </a:solidFill>
                <a:effectLst/>
                <a:uLnTx/>
                <a:uFillTx/>
                <a:latin typeface="Tahoma" panose="020B0604030504040204" pitchFamily="34" charset="0"/>
                <a:ea typeface="楷体_GB2312" pitchFamily="49" charset="-122"/>
                <a:cs typeface="+mn-cs"/>
              </a:rPr>
              <a:t>个不同元素的所有排列的种数，通常用 </a:t>
            </a:r>
            <a:r>
              <a:rPr kumimoji="0" lang="en-US" altLang="zh-CN" sz="2800" b="1" i="1" u="none" strike="noStrike" kern="1200" cap="none" spc="0" normalizeH="0" baseline="0" noProof="0" dirty="0" err="1">
                <a:ln>
                  <a:noFill/>
                </a:ln>
                <a:solidFill>
                  <a:srgbClr val="FF0000"/>
                </a:solidFill>
                <a:effectLst/>
                <a:uLnTx/>
                <a:uFillTx/>
                <a:latin typeface="Times New Roman" panose="02020603050405020304" pitchFamily="18" charset="0"/>
                <a:ea typeface="楷体_GB2312" pitchFamily="49" charset="-122"/>
                <a:cs typeface="+mn-cs"/>
              </a:rPr>
              <a:t>P</a:t>
            </a:r>
            <a:r>
              <a:rPr kumimoji="0" lang="en-US" altLang="zh-CN" sz="2000" b="1" i="1" u="none" strike="noStrike" kern="1200" cap="none" spc="0" normalizeH="0" baseline="0" noProof="0" dirty="0" err="1">
                <a:ln>
                  <a:noFill/>
                </a:ln>
                <a:solidFill>
                  <a:srgbClr val="FF0000"/>
                </a:solidFill>
                <a:effectLst/>
                <a:uLnTx/>
                <a:uFillTx/>
                <a:latin typeface="Times New Roman" panose="02020603050405020304" pitchFamily="18" charset="0"/>
                <a:ea typeface="楷体_GB2312" pitchFamily="49" charset="-122"/>
                <a:cs typeface="+mn-cs"/>
              </a:rPr>
              <a:t>n</a:t>
            </a:r>
            <a:r>
              <a:rPr kumimoji="0" lang="en-US" altLang="zh-CN" sz="2000" b="1" i="1" u="none" strike="noStrike" kern="1200" cap="none" spc="0" normalizeH="0" baseline="0" noProof="0" dirty="0">
                <a:ln>
                  <a:noFill/>
                </a:ln>
                <a:solidFill>
                  <a:srgbClr val="FF0000"/>
                </a:solidFill>
                <a:effectLst/>
                <a:uLnTx/>
                <a:uFillTx/>
                <a:latin typeface="Times New Roman" panose="02020603050405020304" pitchFamily="18" charset="0"/>
                <a:ea typeface="楷体_GB2312" pitchFamily="49" charset="-122"/>
                <a:cs typeface="+mn-cs"/>
              </a:rPr>
              <a:t> </a:t>
            </a:r>
            <a:r>
              <a:rPr kumimoji="0" lang="zh-CN" altLang="en-US" sz="2800" b="1" i="0" u="none" strike="noStrike" kern="1200" cap="none" spc="0" normalizeH="0" baseline="0" noProof="0" dirty="0">
                <a:ln>
                  <a:noFill/>
                </a:ln>
                <a:solidFill>
                  <a:srgbClr val="000000"/>
                </a:solidFill>
                <a:effectLst/>
                <a:uLnTx/>
                <a:uFillTx/>
                <a:latin typeface="Tahoma" panose="020B0604030504040204" pitchFamily="34" charset="0"/>
                <a:ea typeface="楷体_GB2312" pitchFamily="49" charset="-122"/>
                <a:cs typeface="+mn-cs"/>
              </a:rPr>
              <a:t>表示</a:t>
            </a:r>
            <a:r>
              <a:rPr kumimoji="0" lang="en-US" altLang="zh-CN" sz="2800" b="1" i="0" u="none" strike="noStrike" kern="1200" cap="none" spc="0" normalizeH="0" baseline="0" noProof="0" dirty="0">
                <a:ln>
                  <a:noFill/>
                </a:ln>
                <a:solidFill>
                  <a:srgbClr val="000000"/>
                </a:solidFill>
                <a:effectLst/>
                <a:uLnTx/>
                <a:uFillTx/>
                <a:latin typeface="Times New Roman" panose="02020603050405020304" pitchFamily="18" charset="0"/>
                <a:ea typeface="楷体_GB2312" pitchFamily="49" charset="-122"/>
                <a:cs typeface="+mn-cs"/>
              </a:rPr>
              <a:t>.</a:t>
            </a:r>
            <a:endParaRPr kumimoji="0" lang="en-US" altLang="zh-CN" sz="2800" b="1" i="0" u="none" strike="noStrike" kern="1200" cap="none" spc="0" normalizeH="0" baseline="0" noProof="0" dirty="0">
              <a:ln>
                <a:noFill/>
              </a:ln>
              <a:solidFill>
                <a:srgbClr val="000000"/>
              </a:solidFill>
              <a:effectLst/>
              <a:uLnTx/>
              <a:uFillTx/>
              <a:latin typeface="Times New Roman" panose="02020603050405020304" pitchFamily="18" charset="0"/>
              <a:ea typeface="楷体_GB2312" pitchFamily="49" charset="-122"/>
              <a:cs typeface="+mn-cs"/>
            </a:endParaRPr>
          </a:p>
        </p:txBody>
      </p:sp>
      <p:sp>
        <p:nvSpPr>
          <p:cNvPr id="19461" name="Text Box 5"/>
          <p:cNvSpPr txBox="1"/>
          <p:nvPr/>
        </p:nvSpPr>
        <p:spPr>
          <a:xfrm>
            <a:off x="1676400" y="3632200"/>
            <a:ext cx="1003300" cy="519430"/>
          </a:xfrm>
          <a:prstGeom prst="rect">
            <a:avLst/>
          </a:prstGeom>
          <a:noFill/>
          <a:ln w="9525">
            <a:noFill/>
          </a:ln>
        </p:spPr>
        <p:txBody>
          <a:bodyPr wrap="none" anchor="t"/>
          <a:p>
            <a:r>
              <a:rPr lang="zh-CN" altLang="en-US" sz="2800" b="1" dirty="0">
                <a:solidFill>
                  <a:srgbClr val="000000"/>
                </a:solidFill>
                <a:latin typeface="Tahoma" panose="020B0604030504040204" pitchFamily="34" charset="0"/>
                <a:ea typeface="楷体_GB2312" pitchFamily="49" charset="-122"/>
              </a:rPr>
              <a:t>显然 </a:t>
            </a:r>
            <a:endParaRPr lang="zh-CN" altLang="en-US" sz="2800" b="1" dirty="0">
              <a:solidFill>
                <a:srgbClr val="000000"/>
              </a:solidFill>
              <a:latin typeface="Tahoma" panose="020B0604030504040204" pitchFamily="34" charset="0"/>
              <a:ea typeface="楷体_GB2312" pitchFamily="49" charset="-122"/>
            </a:endParaRPr>
          </a:p>
        </p:txBody>
      </p:sp>
      <p:sp>
        <p:nvSpPr>
          <p:cNvPr id="19462" name="Text Box 6"/>
          <p:cNvSpPr txBox="1"/>
          <p:nvPr/>
        </p:nvSpPr>
        <p:spPr>
          <a:xfrm>
            <a:off x="1675130" y="4191000"/>
            <a:ext cx="8093075" cy="521970"/>
          </a:xfrm>
          <a:prstGeom prst="rect">
            <a:avLst/>
          </a:prstGeom>
          <a:noFill/>
          <a:ln w="9525">
            <a:noFill/>
          </a:ln>
        </p:spPr>
        <p:txBody>
          <a:bodyPr anchor="t">
            <a:spAutoFit/>
          </a:bodyPr>
          <a:p>
            <a:pPr marL="457200" indent="-457200"/>
            <a:r>
              <a:rPr lang="zh-CN" altLang="en-US" sz="2800" b="1" dirty="0">
                <a:solidFill>
                  <a:srgbClr val="000000"/>
                </a:solidFill>
                <a:latin typeface="Times New Roman" panose="02020603050405020304" pitchFamily="18" charset="0"/>
                <a:ea typeface="楷体_GB2312" pitchFamily="49" charset="-122"/>
              </a:rPr>
              <a:t>即</a:t>
            </a:r>
            <a:r>
              <a:rPr lang="en-US" altLang="zh-CN" sz="2800" b="1" i="1" dirty="0">
                <a:solidFill>
                  <a:srgbClr val="000000"/>
                </a:solidFill>
                <a:latin typeface="Times New Roman" panose="02020603050405020304" pitchFamily="18" charset="0"/>
                <a:ea typeface="楷体_GB2312" pitchFamily="49" charset="-122"/>
              </a:rPr>
              <a:t>n </a:t>
            </a:r>
            <a:r>
              <a:rPr lang="zh-CN" altLang="en-US" sz="2800" b="1" dirty="0">
                <a:solidFill>
                  <a:srgbClr val="000000"/>
                </a:solidFill>
                <a:latin typeface="Times New Roman" panose="02020603050405020304" pitchFamily="18" charset="0"/>
                <a:ea typeface="楷体_GB2312" pitchFamily="49" charset="-122"/>
              </a:rPr>
              <a:t>个不同的元素一共有</a:t>
            </a:r>
            <a:r>
              <a:rPr lang="en-US" altLang="zh-CN" sz="2800" b="1" i="1" dirty="0">
                <a:solidFill>
                  <a:srgbClr val="000000"/>
                </a:solidFill>
                <a:latin typeface="Times New Roman" panose="02020603050405020304" pitchFamily="18" charset="0"/>
                <a:ea typeface="楷体_GB2312" pitchFamily="49" charset="-122"/>
              </a:rPr>
              <a:t>n</a:t>
            </a:r>
            <a:r>
              <a:rPr lang="en-US" altLang="zh-CN" sz="2800" b="1" dirty="0">
                <a:solidFill>
                  <a:srgbClr val="000000"/>
                </a:solidFill>
                <a:latin typeface="Times New Roman" panose="02020603050405020304" pitchFamily="18" charset="0"/>
                <a:ea typeface="楷体_GB2312" pitchFamily="49" charset="-122"/>
              </a:rPr>
              <a:t>! </a:t>
            </a:r>
            <a:r>
              <a:rPr lang="zh-CN" altLang="en-US" sz="2800" b="1" dirty="0">
                <a:solidFill>
                  <a:srgbClr val="000000"/>
                </a:solidFill>
                <a:latin typeface="Times New Roman" panose="02020603050405020304" pitchFamily="18" charset="0"/>
                <a:ea typeface="楷体_GB2312" pitchFamily="49" charset="-122"/>
              </a:rPr>
              <a:t>种不同的排法</a:t>
            </a:r>
            <a:r>
              <a:rPr lang="en-US" altLang="zh-CN" sz="2800" b="1" dirty="0">
                <a:solidFill>
                  <a:srgbClr val="000000"/>
                </a:solidFill>
                <a:latin typeface="Times New Roman" panose="02020603050405020304" pitchFamily="18" charset="0"/>
                <a:ea typeface="楷体_GB2312" pitchFamily="49" charset="-122"/>
              </a:rPr>
              <a:t>.</a:t>
            </a:r>
            <a:endParaRPr lang="en-US" altLang="zh-CN" sz="2800" b="1" dirty="0">
              <a:solidFill>
                <a:srgbClr val="000000"/>
              </a:solidFill>
              <a:latin typeface="Times New Roman" panose="02020603050405020304" pitchFamily="18" charset="0"/>
              <a:ea typeface="楷体_GB2312" pitchFamily="49" charset="-122"/>
            </a:endParaRPr>
          </a:p>
        </p:txBody>
      </p:sp>
      <p:pic>
        <p:nvPicPr>
          <p:cNvPr id="21505" name="图片 21504" descr="ppt/media/image82.wmf"/>
          <p:cNvPicPr/>
          <p:nvPr/>
        </p:nvPicPr>
        <p:blipFill>
          <a:blip r:embed="rId1"/>
          <a:stretch>
            <a:fillRect/>
          </a:stretch>
        </p:blipFill>
        <p:spPr>
          <a:xfrm>
            <a:off x="2786063" y="3617913"/>
            <a:ext cx="5595937" cy="573087"/>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wipe(up)">
                                      <p:cBhvr>
                                        <p:cTn id="7" dur="500"/>
                                        <p:tgtEl>
                                          <p:spTgt spid="1945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61"/>
                                        </p:tgtEl>
                                        <p:attrNameLst>
                                          <p:attrName>style.visibility</p:attrName>
                                        </p:attrNameLst>
                                      </p:cBhvr>
                                      <p:to>
                                        <p:strVal val="visible"/>
                                      </p:to>
                                    </p:set>
                                    <p:animEffect transition="in" filter="blinds(horizontal)">
                                      <p:cBhvr>
                                        <p:cTn id="12" dur="500"/>
                                        <p:tgtEl>
                                          <p:spTgt spid="1946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946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1" grpId="0"/>
      <p:bldP spid="19462"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2" name="Group 2"/>
          <p:cNvGrpSpPr/>
          <p:nvPr/>
        </p:nvGrpSpPr>
        <p:grpSpPr>
          <a:xfrm>
            <a:off x="2927350" y="2745105"/>
            <a:ext cx="6769100" cy="3960495"/>
            <a:chOff x="2927350" y="2745105"/>
            <a:chExt cx="6769100" cy="3960495"/>
          </a:xfrm>
        </p:grpSpPr>
        <p:sp>
          <p:nvSpPr>
            <p:cNvPr id="637954" name="Line 3"/>
            <p:cNvSpPr/>
            <p:nvPr/>
          </p:nvSpPr>
          <p:spPr>
            <a:xfrm>
              <a:off x="2927350" y="2905125"/>
              <a:ext cx="6769100" cy="0"/>
            </a:xfrm>
            <a:prstGeom prst="line">
              <a:avLst/>
            </a:prstGeom>
            <a:ln w="38100" cap="flat" cmpd="sng">
              <a:solidFill>
                <a:srgbClr val="CC3300"/>
              </a:solidFill>
              <a:prstDash val="solid"/>
              <a:round/>
              <a:headEnd type="none" w="med" len="med"/>
              <a:tailEnd type="none" w="med" len="med"/>
            </a:ln>
          </p:spPr>
        </p:sp>
        <p:sp>
          <p:nvSpPr>
            <p:cNvPr id="637955" name="Line 4"/>
            <p:cNvSpPr/>
            <p:nvPr/>
          </p:nvSpPr>
          <p:spPr>
            <a:xfrm>
              <a:off x="2927350" y="2985770"/>
              <a:ext cx="6769100" cy="0"/>
            </a:xfrm>
            <a:prstGeom prst="line">
              <a:avLst/>
            </a:prstGeom>
            <a:ln w="38100" cap="flat" cmpd="sng">
              <a:solidFill>
                <a:srgbClr val="CC3300"/>
              </a:solidFill>
              <a:prstDash val="solid"/>
              <a:round/>
              <a:headEnd type="none" w="med" len="med"/>
              <a:tailEnd type="none" w="med" len="med"/>
            </a:ln>
          </p:spPr>
        </p:sp>
        <p:sp>
          <p:nvSpPr>
            <p:cNvPr id="637956" name="Line 5"/>
            <p:cNvSpPr/>
            <p:nvPr/>
          </p:nvSpPr>
          <p:spPr>
            <a:xfrm>
              <a:off x="2927350" y="6519545"/>
              <a:ext cx="6769100" cy="0"/>
            </a:xfrm>
            <a:prstGeom prst="line">
              <a:avLst/>
            </a:prstGeom>
            <a:ln w="38100" cap="flat" cmpd="sng">
              <a:solidFill>
                <a:srgbClr val="CC3300"/>
              </a:solidFill>
              <a:prstDash val="solid"/>
              <a:round/>
              <a:headEnd type="none" w="med" len="med"/>
              <a:tailEnd type="none" w="med" len="med"/>
            </a:ln>
          </p:spPr>
        </p:sp>
        <p:sp>
          <p:nvSpPr>
            <p:cNvPr id="637957" name="Line 6"/>
            <p:cNvSpPr/>
            <p:nvPr/>
          </p:nvSpPr>
          <p:spPr>
            <a:xfrm>
              <a:off x="2927350" y="6600190"/>
              <a:ext cx="6769100" cy="0"/>
            </a:xfrm>
            <a:prstGeom prst="line">
              <a:avLst/>
            </a:prstGeom>
            <a:ln w="38100" cap="flat" cmpd="sng">
              <a:solidFill>
                <a:srgbClr val="CC3300"/>
              </a:solidFill>
              <a:prstDash val="solid"/>
              <a:round/>
              <a:headEnd type="none" w="med" len="med"/>
              <a:tailEnd type="none" w="med" len="med"/>
            </a:ln>
          </p:spPr>
        </p:sp>
        <p:sp>
          <p:nvSpPr>
            <p:cNvPr id="637958" name="Line 7"/>
            <p:cNvSpPr/>
            <p:nvPr/>
          </p:nvSpPr>
          <p:spPr>
            <a:xfrm rot="-5400000">
              <a:off x="455930" y="4722495"/>
              <a:ext cx="5298440" cy="0"/>
            </a:xfrm>
            <a:prstGeom prst="line">
              <a:avLst/>
            </a:prstGeom>
            <a:ln w="38100" cap="flat" cmpd="sng">
              <a:solidFill>
                <a:srgbClr val="CC3300"/>
              </a:solidFill>
              <a:prstDash val="solid"/>
              <a:round/>
              <a:headEnd type="none" w="med" len="med"/>
              <a:tailEnd type="none" w="med" len="med"/>
            </a:ln>
          </p:spPr>
        </p:sp>
        <p:sp>
          <p:nvSpPr>
            <p:cNvPr id="637959" name="Line 8"/>
            <p:cNvSpPr/>
            <p:nvPr/>
          </p:nvSpPr>
          <p:spPr>
            <a:xfrm rot="-5400000">
              <a:off x="379730" y="4722495"/>
              <a:ext cx="5298440" cy="0"/>
            </a:xfrm>
            <a:prstGeom prst="line">
              <a:avLst/>
            </a:prstGeom>
            <a:ln w="38100" cap="flat" cmpd="sng">
              <a:solidFill>
                <a:srgbClr val="CC3300"/>
              </a:solidFill>
              <a:prstDash val="solid"/>
              <a:round/>
              <a:headEnd type="none" w="med" len="med"/>
              <a:tailEnd type="none" w="med" len="med"/>
            </a:ln>
          </p:spPr>
        </p:sp>
        <p:sp>
          <p:nvSpPr>
            <p:cNvPr id="637960" name="Line 9"/>
            <p:cNvSpPr/>
            <p:nvPr/>
          </p:nvSpPr>
          <p:spPr>
            <a:xfrm rot="-5400000">
              <a:off x="6904990" y="4722495"/>
              <a:ext cx="5298440" cy="0"/>
            </a:xfrm>
            <a:prstGeom prst="line">
              <a:avLst/>
            </a:prstGeom>
            <a:ln w="38100" cap="flat" cmpd="sng">
              <a:solidFill>
                <a:srgbClr val="CC3300"/>
              </a:solidFill>
              <a:prstDash val="solid"/>
              <a:round/>
              <a:headEnd type="none" w="med" len="med"/>
              <a:tailEnd type="none" w="med" len="med"/>
            </a:ln>
          </p:spPr>
        </p:sp>
        <p:sp>
          <p:nvSpPr>
            <p:cNvPr id="637961" name="Line 10"/>
            <p:cNvSpPr/>
            <p:nvPr/>
          </p:nvSpPr>
          <p:spPr>
            <a:xfrm rot="-5400000">
              <a:off x="6828790" y="4722495"/>
              <a:ext cx="5298440" cy="0"/>
            </a:xfrm>
            <a:prstGeom prst="line">
              <a:avLst/>
            </a:prstGeom>
            <a:ln w="38100" cap="flat" cmpd="sng">
              <a:solidFill>
                <a:srgbClr val="CC3300"/>
              </a:solidFill>
              <a:prstDash val="solid"/>
              <a:round/>
              <a:headEnd type="none" w="med" len="med"/>
              <a:tailEnd type="none" w="med" len="med"/>
            </a:ln>
          </p:spPr>
        </p:sp>
      </p:grpSp>
      <p:sp>
        <p:nvSpPr>
          <p:cNvPr id="20491" name="Text Box 11"/>
          <p:cNvSpPr txBox="1"/>
          <p:nvPr/>
        </p:nvSpPr>
        <p:spPr>
          <a:xfrm>
            <a:off x="3216275" y="3034030"/>
            <a:ext cx="6121400" cy="3407410"/>
          </a:xfrm>
          <a:prstGeom prst="rect">
            <a:avLst/>
          </a:prstGeom>
          <a:noFill/>
          <a:ln w="9525">
            <a:noFill/>
          </a:ln>
        </p:spPr>
        <p:txBody>
          <a:bodyPr anchor="t">
            <a:spAutoFit/>
          </a:bodyPr>
          <a:p>
            <a:pPr algn="just">
              <a:lnSpc>
                <a:spcPct val="120000"/>
              </a:lnSpc>
              <a:spcBef>
                <a:spcPct val="50000"/>
              </a:spcBef>
            </a:pPr>
            <a:r>
              <a:rPr lang="zh-CN" altLang="en-US" sz="2800" b="1" dirty="0">
                <a:solidFill>
                  <a:srgbClr val="000000"/>
                </a:solidFill>
                <a:latin typeface="Times New Roman" panose="02020603050405020304" pitchFamily="18" charset="0"/>
                <a:ea typeface="楷体_GB2312" pitchFamily="49" charset="-122"/>
              </a:rPr>
              <a:t>所有</a:t>
            </a:r>
            <a:r>
              <a:rPr lang="en-US" altLang="zh-CN" sz="2800" b="1" dirty="0">
                <a:solidFill>
                  <a:srgbClr val="000000"/>
                </a:solidFill>
                <a:latin typeface="Times New Roman" panose="02020603050405020304" pitchFamily="18" charset="0"/>
                <a:ea typeface="楷体_GB2312" pitchFamily="49" charset="-122"/>
              </a:rPr>
              <a:t>6</a:t>
            </a:r>
            <a:r>
              <a:rPr lang="zh-CN" altLang="en-US" sz="2800" b="1" dirty="0">
                <a:solidFill>
                  <a:srgbClr val="000000"/>
                </a:solidFill>
                <a:latin typeface="Times New Roman" panose="02020603050405020304" pitchFamily="18" charset="0"/>
                <a:ea typeface="楷体_GB2312" pitchFamily="49" charset="-122"/>
              </a:rPr>
              <a:t>种不同的排法中，只有一种排法（</a:t>
            </a:r>
            <a:r>
              <a:rPr lang="en-US" altLang="zh-CN" sz="2800" b="1" dirty="0">
                <a:solidFill>
                  <a:srgbClr val="000000"/>
                </a:solidFill>
                <a:latin typeface="Times New Roman" panose="02020603050405020304" pitchFamily="18" charset="0"/>
                <a:ea typeface="楷体_GB2312" pitchFamily="49" charset="-122"/>
              </a:rPr>
              <a:t>123</a:t>
            </a:r>
            <a:r>
              <a:rPr lang="zh-CN" altLang="en-US" sz="2800" b="1" dirty="0">
                <a:solidFill>
                  <a:srgbClr val="000000"/>
                </a:solidFill>
                <a:latin typeface="Times New Roman" panose="02020603050405020304" pitchFamily="18" charset="0"/>
                <a:ea typeface="楷体_GB2312" pitchFamily="49" charset="-122"/>
              </a:rPr>
              <a:t>）中的数字是按从小到大的自然顺序排列的，而其他排列中都有大的数排在小的数之前</a:t>
            </a:r>
            <a:r>
              <a:rPr lang="en-US" altLang="zh-CN" sz="2800" b="1" dirty="0">
                <a:solidFill>
                  <a:srgbClr val="000000"/>
                </a:solidFill>
                <a:latin typeface="楷体_GB2312" pitchFamily="49" charset="-122"/>
                <a:ea typeface="楷体_GB2312" pitchFamily="49" charset="-122"/>
              </a:rPr>
              <a:t>.</a:t>
            </a:r>
            <a:endParaRPr lang="en-US" altLang="zh-CN" sz="2800" b="1" dirty="0">
              <a:solidFill>
                <a:srgbClr val="000000"/>
              </a:solidFill>
              <a:latin typeface="楷体_GB2312" pitchFamily="49" charset="-122"/>
              <a:ea typeface="楷体_GB2312" pitchFamily="49" charset="-122"/>
            </a:endParaRPr>
          </a:p>
          <a:p>
            <a:pPr algn="just">
              <a:lnSpc>
                <a:spcPct val="120000"/>
              </a:lnSpc>
              <a:spcBef>
                <a:spcPct val="50000"/>
              </a:spcBef>
            </a:pPr>
            <a:r>
              <a:rPr lang="zh-CN" altLang="en-US" sz="2800" b="1" dirty="0">
                <a:solidFill>
                  <a:srgbClr val="000000"/>
                </a:solidFill>
                <a:latin typeface="Times New Roman" panose="02020603050405020304" pitchFamily="18" charset="0"/>
                <a:ea typeface="楷体_GB2312" pitchFamily="49" charset="-122"/>
              </a:rPr>
              <a:t>因此大部分的排列都不是“顺序”，而是“逆序”</a:t>
            </a:r>
            <a:r>
              <a:rPr lang="en-US" altLang="zh-CN" sz="2800" b="1" dirty="0">
                <a:solidFill>
                  <a:srgbClr val="000000"/>
                </a:solidFill>
                <a:latin typeface="楷体_GB2312" pitchFamily="49" charset="-122"/>
                <a:ea typeface="楷体_GB2312" pitchFamily="49" charset="-122"/>
              </a:rPr>
              <a:t>.</a:t>
            </a:r>
            <a:endParaRPr lang="en-US" altLang="zh-CN" sz="2800" b="1" dirty="0">
              <a:solidFill>
                <a:srgbClr val="000000"/>
              </a:solidFill>
              <a:latin typeface="Times New Roman" panose="02020603050405020304" pitchFamily="18" charset="0"/>
              <a:ea typeface="楷体_GB2312" pitchFamily="49" charset="-122"/>
            </a:endParaRPr>
          </a:p>
        </p:txBody>
      </p:sp>
      <p:sp>
        <p:nvSpPr>
          <p:cNvPr id="637963" name="AutoShape 12"/>
          <p:cNvSpPr/>
          <p:nvPr/>
        </p:nvSpPr>
        <p:spPr>
          <a:xfrm>
            <a:off x="2517775" y="1085850"/>
            <a:ext cx="7228205" cy="581025"/>
          </a:xfrm>
          <a:prstGeom prst="wedgeRoundRectCallout">
            <a:avLst>
              <a:gd name="adj1" fmla="val -50921"/>
              <a:gd name="adj2" fmla="val 14681"/>
              <a:gd name="adj3" fmla="val 16667"/>
            </a:avLst>
          </a:prstGeom>
          <a:noFill/>
          <a:ln w="28575" cap="flat" cmpd="sng">
            <a:solidFill>
              <a:srgbClr val="CC00CC"/>
            </a:solidFill>
            <a:prstDash val="solid"/>
            <a:miter/>
            <a:headEnd type="none" w="med" len="med"/>
            <a:tailEnd type="none" w="med" len="med"/>
          </a:ln>
        </p:spPr>
        <p:txBody>
          <a:bodyPr wrap="none" anchor="ctr"/>
          <a:p>
            <a:pPr algn="ctr"/>
            <a:r>
              <a:rPr lang="en-US" altLang="zh-CN" sz="2800" b="1" dirty="0">
                <a:solidFill>
                  <a:srgbClr val="000000"/>
                </a:solidFill>
                <a:latin typeface="Times New Roman" panose="02020603050405020304" pitchFamily="18" charset="0"/>
                <a:ea typeface="宋体" panose="02010600030101010101" pitchFamily="2" charset="-122"/>
              </a:rPr>
              <a:t> </a:t>
            </a:r>
            <a:r>
              <a:rPr lang="en-US" altLang="zh-CN" sz="2800" b="1" dirty="0">
                <a:solidFill>
                  <a:srgbClr val="000000"/>
                </a:solidFill>
                <a:latin typeface="Times New Roman" panose="02020603050405020304" pitchFamily="18" charset="0"/>
                <a:ea typeface="楷体_GB2312" pitchFamily="49" charset="-122"/>
              </a:rPr>
              <a:t>3</a:t>
            </a:r>
            <a:r>
              <a:rPr lang="zh-CN" altLang="en-US" sz="2800" b="1" dirty="0">
                <a:solidFill>
                  <a:srgbClr val="000000"/>
                </a:solidFill>
                <a:latin typeface="Times New Roman" panose="02020603050405020304" pitchFamily="18" charset="0"/>
                <a:ea typeface="楷体_GB2312" pitchFamily="49" charset="-122"/>
              </a:rPr>
              <a:t>个不同的元素一共有</a:t>
            </a:r>
            <a:r>
              <a:rPr lang="en-US" altLang="zh-CN" sz="2800" b="1" dirty="0">
                <a:solidFill>
                  <a:srgbClr val="000000"/>
                </a:solidFill>
                <a:latin typeface="Times New Roman" panose="02020603050405020304" pitchFamily="18" charset="0"/>
                <a:ea typeface="楷体_GB2312" pitchFamily="49" charset="-122"/>
              </a:rPr>
              <a:t>3! =6</a:t>
            </a:r>
            <a:r>
              <a:rPr lang="zh-CN" altLang="en-US" sz="2800" b="1" dirty="0">
                <a:solidFill>
                  <a:srgbClr val="000000"/>
                </a:solidFill>
                <a:latin typeface="Times New Roman" panose="02020603050405020304" pitchFamily="18" charset="0"/>
                <a:ea typeface="楷体_GB2312" pitchFamily="49" charset="-122"/>
              </a:rPr>
              <a:t>种不同的排法</a:t>
            </a:r>
            <a:endParaRPr lang="zh-CN" altLang="en-US" sz="2800" b="1" dirty="0">
              <a:solidFill>
                <a:srgbClr val="000000"/>
              </a:solidFill>
              <a:latin typeface="Times New Roman" panose="02020603050405020304" pitchFamily="18" charset="0"/>
              <a:ea typeface="宋体" panose="02010600030101010101" pitchFamily="2" charset="-122"/>
            </a:endParaRPr>
          </a:p>
        </p:txBody>
      </p:sp>
      <p:sp>
        <p:nvSpPr>
          <p:cNvPr id="637964" name="Text Box 13"/>
          <p:cNvSpPr txBox="1"/>
          <p:nvPr/>
        </p:nvSpPr>
        <p:spPr>
          <a:xfrm>
            <a:off x="3072130" y="2025650"/>
            <a:ext cx="6624320" cy="521970"/>
          </a:xfrm>
          <a:prstGeom prst="rect">
            <a:avLst/>
          </a:prstGeom>
          <a:noFill/>
          <a:ln w="9525">
            <a:noFill/>
          </a:ln>
        </p:spPr>
        <p:txBody>
          <a:bodyPr anchor="t">
            <a:spAutoFit/>
          </a:bodyPr>
          <a:p>
            <a:pPr algn="ctr">
              <a:spcBef>
                <a:spcPct val="50000"/>
              </a:spcBef>
            </a:pPr>
            <a:r>
              <a:rPr lang="en-US" altLang="zh-CN" sz="2800" b="1" dirty="0">
                <a:solidFill>
                  <a:srgbClr val="000000"/>
                </a:solidFill>
                <a:latin typeface="Times New Roman" panose="02020603050405020304" pitchFamily="18" charset="0"/>
                <a:ea typeface="Arial Unicode MS" panose="020B0604020202020204" charset="-122"/>
              </a:rPr>
              <a:t>123</a:t>
            </a:r>
            <a:r>
              <a:rPr lang="zh-CN" altLang="en-US" sz="2800" b="1" dirty="0">
                <a:solidFill>
                  <a:srgbClr val="000000"/>
                </a:solidFill>
                <a:latin typeface="Times New Roman" panose="02020603050405020304" pitchFamily="18" charset="0"/>
                <a:ea typeface="Arial Unicode MS" panose="020B0604020202020204" charset="-122"/>
              </a:rPr>
              <a:t>，</a:t>
            </a:r>
            <a:r>
              <a:rPr lang="en-US" altLang="zh-CN" sz="2800" b="1" dirty="0">
                <a:solidFill>
                  <a:srgbClr val="000000"/>
                </a:solidFill>
                <a:latin typeface="Times New Roman" panose="02020603050405020304" pitchFamily="18" charset="0"/>
                <a:ea typeface="Arial Unicode MS" panose="020B0604020202020204" charset="-122"/>
              </a:rPr>
              <a:t>132</a:t>
            </a:r>
            <a:r>
              <a:rPr lang="zh-CN" altLang="en-US" sz="2800" b="1" dirty="0">
                <a:solidFill>
                  <a:srgbClr val="000000"/>
                </a:solidFill>
                <a:latin typeface="Times New Roman" panose="02020603050405020304" pitchFamily="18" charset="0"/>
                <a:ea typeface="Arial Unicode MS" panose="020B0604020202020204" charset="-122"/>
              </a:rPr>
              <a:t>，</a:t>
            </a:r>
            <a:r>
              <a:rPr lang="en-US" altLang="zh-CN" sz="2800" b="1" dirty="0">
                <a:solidFill>
                  <a:srgbClr val="000000"/>
                </a:solidFill>
                <a:latin typeface="Times New Roman" panose="02020603050405020304" pitchFamily="18" charset="0"/>
                <a:ea typeface="Arial Unicode MS" panose="020B0604020202020204" charset="-122"/>
              </a:rPr>
              <a:t>213</a:t>
            </a:r>
            <a:r>
              <a:rPr lang="zh-CN" altLang="en-US" sz="2800" b="1" dirty="0">
                <a:solidFill>
                  <a:srgbClr val="000000"/>
                </a:solidFill>
                <a:latin typeface="Times New Roman" panose="02020603050405020304" pitchFamily="18" charset="0"/>
                <a:ea typeface="Arial Unicode MS" panose="020B0604020202020204" charset="-122"/>
              </a:rPr>
              <a:t>，</a:t>
            </a:r>
            <a:r>
              <a:rPr lang="en-US" altLang="zh-CN" sz="2800" b="1" dirty="0">
                <a:solidFill>
                  <a:srgbClr val="000000"/>
                </a:solidFill>
                <a:latin typeface="Times New Roman" panose="02020603050405020304" pitchFamily="18" charset="0"/>
                <a:ea typeface="Arial Unicode MS" panose="020B0604020202020204" charset="-122"/>
              </a:rPr>
              <a:t>231</a:t>
            </a:r>
            <a:r>
              <a:rPr lang="zh-CN" altLang="en-US" sz="2800" b="1" dirty="0">
                <a:solidFill>
                  <a:srgbClr val="000000"/>
                </a:solidFill>
                <a:latin typeface="Times New Roman" panose="02020603050405020304" pitchFamily="18" charset="0"/>
                <a:ea typeface="Arial Unicode MS" panose="020B0604020202020204" charset="-122"/>
              </a:rPr>
              <a:t>，</a:t>
            </a:r>
            <a:r>
              <a:rPr lang="en-US" altLang="zh-CN" sz="2800" b="1" dirty="0">
                <a:solidFill>
                  <a:srgbClr val="000000"/>
                </a:solidFill>
                <a:latin typeface="Times New Roman" panose="02020603050405020304" pitchFamily="18" charset="0"/>
                <a:ea typeface="Arial Unicode MS" panose="020B0604020202020204" charset="-122"/>
              </a:rPr>
              <a:t>312</a:t>
            </a:r>
            <a:r>
              <a:rPr lang="zh-CN" altLang="en-US" sz="2800" b="1" dirty="0">
                <a:solidFill>
                  <a:srgbClr val="000000"/>
                </a:solidFill>
                <a:latin typeface="Times New Roman" panose="02020603050405020304" pitchFamily="18" charset="0"/>
                <a:ea typeface="Arial Unicode MS" panose="020B0604020202020204" charset="-122"/>
              </a:rPr>
              <a:t>，</a:t>
            </a:r>
            <a:r>
              <a:rPr lang="en-US" altLang="zh-CN" sz="2800" b="1" dirty="0">
                <a:solidFill>
                  <a:srgbClr val="000000"/>
                </a:solidFill>
                <a:latin typeface="Times New Roman" panose="02020603050405020304" pitchFamily="18" charset="0"/>
                <a:ea typeface="Arial Unicode MS" panose="020B0604020202020204" charset="-122"/>
              </a:rPr>
              <a:t>321</a:t>
            </a:r>
            <a:endParaRPr lang="en-US" altLang="zh-CN" sz="2800" b="1" dirty="0">
              <a:solidFill>
                <a:srgbClr val="000000"/>
              </a:solidFill>
              <a:latin typeface="Times New Roman" panose="02020603050405020304" pitchFamily="18" charset="0"/>
              <a:ea typeface="Arial Unicode MS" panose="020B0604020202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2000"/>
                                        <p:tgtEl>
                                          <p:spTgt spid="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0491">
                                            <p:txEl>
                                              <p:pRg st="0" end="0"/>
                                            </p:txEl>
                                          </p:spTgt>
                                        </p:tgtEl>
                                        <p:attrNameLst>
                                          <p:attrName>style.visibility</p:attrName>
                                        </p:attrNameLst>
                                      </p:cBhvr>
                                      <p:to>
                                        <p:strVal val="visible"/>
                                      </p:to>
                                    </p:set>
                                    <p:animEffect transition="in" filter="wipe(up)">
                                      <p:cBhvr>
                                        <p:cTn id="11" dur="2000"/>
                                        <p:tgtEl>
                                          <p:spTgt spid="20491">
                                            <p:txEl>
                                              <p:pRg st="0" end="61"/>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20491">
                                            <p:txEl>
                                              <p:pRg st="61" end="85"/>
                                            </p:txEl>
                                          </p:spTgt>
                                        </p:tgtEl>
                                        <p:attrNameLst>
                                          <p:attrName>style.visibility</p:attrName>
                                        </p:attrNameLst>
                                      </p:cBhvr>
                                      <p:to>
                                        <p:strVal val="visible"/>
                                      </p:to>
                                    </p:set>
                                    <p:animEffect transition="in" filter="wipe(up)">
                                      <p:cBhvr>
                                        <p:cTn id="15" dur="2000"/>
                                        <p:tgtEl>
                                          <p:spTgt spid="20491">
                                            <p:txEl>
                                              <p:pRg st="61" end="8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advAuto="100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2530" name="Text Box 2"/>
          <p:cNvSpPr txBox="1"/>
          <p:nvPr/>
        </p:nvSpPr>
        <p:spPr>
          <a:xfrm>
            <a:off x="1871980" y="381000"/>
            <a:ext cx="8458200" cy="1210945"/>
          </a:xfrm>
          <a:prstGeom prst="rect">
            <a:avLst/>
          </a:prstGeom>
          <a:noFill/>
          <a:ln w="9525">
            <a:noFill/>
          </a:ln>
        </p:spPr>
        <p:txBody>
          <a:bodyPr anchor="t">
            <a:spAutoFit/>
          </a:bodyPr>
          <a:p>
            <a:pPr marL="457200" indent="-457200">
              <a:lnSpc>
                <a:spcPct val="130000"/>
              </a:lnSpc>
            </a:pPr>
            <a:r>
              <a:rPr lang="zh-CN" altLang="en-US" sz="2800" b="1" dirty="0">
                <a:solidFill>
                  <a:srgbClr val="000000"/>
                </a:solidFill>
                <a:latin typeface="Times New Roman" panose="02020603050405020304" pitchFamily="18" charset="0"/>
                <a:ea typeface="楷体_GB2312" pitchFamily="49" charset="-122"/>
              </a:rPr>
              <a:t>对于</a:t>
            </a:r>
            <a:r>
              <a:rPr lang="en-US" altLang="zh-CN" sz="2800" b="1" i="1" dirty="0">
                <a:solidFill>
                  <a:srgbClr val="000000"/>
                </a:solidFill>
                <a:latin typeface="Times New Roman" panose="02020603050405020304" pitchFamily="18" charset="0"/>
                <a:ea typeface="楷体_GB2312" pitchFamily="49" charset="-122"/>
              </a:rPr>
              <a:t>n </a:t>
            </a:r>
            <a:r>
              <a:rPr lang="zh-CN" altLang="en-US" sz="2800" b="1" dirty="0">
                <a:solidFill>
                  <a:srgbClr val="000000"/>
                </a:solidFill>
                <a:latin typeface="Times New Roman" panose="02020603050405020304" pitchFamily="18" charset="0"/>
                <a:ea typeface="楷体_GB2312" pitchFamily="49" charset="-122"/>
              </a:rPr>
              <a:t>个不同的元素，可规定各元素之间的标准次序</a:t>
            </a:r>
            <a:r>
              <a:rPr lang="en-US" altLang="zh-CN" sz="2800" b="1" dirty="0">
                <a:solidFill>
                  <a:srgbClr val="000000"/>
                </a:solidFill>
                <a:latin typeface="Times New Roman" panose="02020603050405020304" pitchFamily="18" charset="0"/>
                <a:ea typeface="楷体_GB2312" pitchFamily="49" charset="-122"/>
              </a:rPr>
              <a:t>.</a:t>
            </a:r>
            <a:endParaRPr lang="en-US" altLang="zh-CN" sz="2800" b="1" dirty="0">
              <a:solidFill>
                <a:srgbClr val="000000"/>
              </a:solidFill>
              <a:latin typeface="Times New Roman" panose="02020603050405020304" pitchFamily="18" charset="0"/>
              <a:ea typeface="楷体_GB2312" pitchFamily="49" charset="-122"/>
            </a:endParaRPr>
          </a:p>
          <a:p>
            <a:pPr marL="457200" indent="-457200">
              <a:lnSpc>
                <a:spcPct val="130000"/>
              </a:lnSpc>
            </a:pPr>
            <a:r>
              <a:rPr lang="en-US" altLang="zh-CN" sz="2800" b="1" i="1" dirty="0">
                <a:solidFill>
                  <a:srgbClr val="0000FF"/>
                </a:solidFill>
                <a:latin typeface="Times New Roman" panose="02020603050405020304" pitchFamily="18" charset="0"/>
                <a:ea typeface="楷体_GB2312" pitchFamily="49" charset="-122"/>
              </a:rPr>
              <a:t>n </a:t>
            </a:r>
            <a:r>
              <a:rPr lang="zh-CN" altLang="en-US" sz="2800" b="1" dirty="0">
                <a:solidFill>
                  <a:srgbClr val="0000FF"/>
                </a:solidFill>
                <a:latin typeface="Times New Roman" panose="02020603050405020304" pitchFamily="18" charset="0"/>
                <a:ea typeface="楷体_GB2312" pitchFamily="49" charset="-122"/>
              </a:rPr>
              <a:t>个不同的自然数，规定从小到大为标准次序</a:t>
            </a:r>
            <a:r>
              <a:rPr lang="en-US" altLang="zh-CN" sz="2800" b="1" dirty="0">
                <a:solidFill>
                  <a:srgbClr val="0000FF"/>
                </a:solidFill>
                <a:latin typeface="Times New Roman" panose="02020603050405020304" pitchFamily="18" charset="0"/>
                <a:ea typeface="楷体_GB2312" pitchFamily="49" charset="-122"/>
              </a:rPr>
              <a:t>.</a:t>
            </a:r>
            <a:endParaRPr lang="en-US" altLang="zh-CN" sz="2800" b="1" dirty="0">
              <a:solidFill>
                <a:srgbClr val="0000FF"/>
              </a:solidFill>
              <a:latin typeface="Times New Roman" panose="02020603050405020304" pitchFamily="18" charset="0"/>
              <a:ea typeface="楷体_GB2312" pitchFamily="49" charset="-122"/>
            </a:endParaRPr>
          </a:p>
        </p:txBody>
      </p:sp>
      <p:sp>
        <p:nvSpPr>
          <p:cNvPr id="22531" name="AutoShape 3"/>
          <p:cNvSpPr/>
          <p:nvPr/>
        </p:nvSpPr>
        <p:spPr>
          <a:xfrm>
            <a:off x="1871980" y="1752600"/>
            <a:ext cx="8439150" cy="1605280"/>
          </a:xfrm>
          <a:prstGeom prst="roundRect">
            <a:avLst>
              <a:gd name="adj" fmla="val 16667"/>
            </a:avLst>
          </a:prstGeom>
          <a:noFill/>
          <a:ln w="28575" cap="flat" cmpd="sng">
            <a:solidFill>
              <a:schemeClr val="accent1"/>
            </a:solidFill>
            <a:prstDash val="solid"/>
            <a:round/>
            <a:headEnd type="none" w="med" len="med"/>
            <a:tailEnd type="none" w="med" len="med"/>
          </a:ln>
        </p:spPr>
        <p:txBody>
          <a:bodyPr wrap="none" anchor="t"/>
          <a:p>
            <a:r>
              <a:rPr lang="zh-CN" altLang="en-US" sz="2800" b="1" dirty="0">
                <a:solidFill>
                  <a:srgbClr val="0000FF"/>
                </a:solidFill>
                <a:latin typeface="Tahoma" panose="020B0604030504040204" pitchFamily="34" charset="0"/>
                <a:ea typeface="楷体_GB2312" pitchFamily="49" charset="-122"/>
              </a:rPr>
              <a:t>       定义</a:t>
            </a:r>
            <a:r>
              <a:rPr lang="en-US" altLang="zh-CN" sz="2800" b="1" dirty="0">
                <a:solidFill>
                  <a:srgbClr val="0000FF"/>
                </a:solidFill>
                <a:latin typeface="Tahoma" panose="020B0604030504040204" pitchFamily="34" charset="0"/>
                <a:ea typeface="楷体_GB2312" pitchFamily="49" charset="-122"/>
              </a:rPr>
              <a:t>2</a:t>
            </a:r>
            <a:r>
              <a:rPr lang="zh-CN" altLang="en-US" sz="2800" b="1" dirty="0">
                <a:solidFill>
                  <a:srgbClr val="6666FF"/>
                </a:solidFill>
                <a:latin typeface="Tahoma" panose="020B0604030504040204" pitchFamily="34" charset="0"/>
                <a:ea typeface="楷体_GB2312" pitchFamily="49" charset="-122"/>
              </a:rPr>
              <a:t>   </a:t>
            </a:r>
            <a:r>
              <a:rPr lang="zh-CN" altLang="en-US" sz="2800" b="1" dirty="0">
                <a:latin typeface="Tahoma" panose="020B0604030504040204" pitchFamily="34" charset="0"/>
                <a:ea typeface="楷体_GB2312" pitchFamily="49" charset="-122"/>
              </a:rPr>
              <a:t>一个排列</a:t>
            </a:r>
            <a:r>
              <a:rPr lang="zh-CN" altLang="en-US" sz="2800" b="1" dirty="0">
                <a:solidFill>
                  <a:srgbClr val="000000"/>
                </a:solidFill>
                <a:latin typeface="Tahoma" panose="020B0604030504040204" pitchFamily="34" charset="0"/>
                <a:ea typeface="楷体_GB2312" pitchFamily="49" charset="-122"/>
              </a:rPr>
              <a:t>中某两个元素的先后次序与标</a:t>
            </a:r>
            <a:endParaRPr lang="en-US" altLang="zh-CN" sz="2800" b="1" dirty="0">
              <a:solidFill>
                <a:srgbClr val="000000"/>
              </a:solidFill>
              <a:latin typeface="Tahoma" panose="020B0604030504040204" pitchFamily="34" charset="0"/>
              <a:ea typeface="楷体_GB2312" pitchFamily="49" charset="-122"/>
            </a:endParaRPr>
          </a:p>
          <a:p>
            <a:r>
              <a:rPr lang="zh-CN" altLang="en-US" sz="2800" b="1" dirty="0">
                <a:solidFill>
                  <a:srgbClr val="000000"/>
                </a:solidFill>
                <a:latin typeface="Tahoma" panose="020B0604030504040204" pitchFamily="34" charset="0"/>
                <a:ea typeface="楷体_GB2312" pitchFamily="49" charset="-122"/>
              </a:rPr>
              <a:t>准次序不同时，就</a:t>
            </a:r>
            <a:r>
              <a:rPr lang="zh-CN" altLang="zh-CN" sz="2800" b="1" dirty="0">
                <a:solidFill>
                  <a:srgbClr val="000000"/>
                </a:solidFill>
                <a:latin typeface="Tahoma" panose="020B0604030504040204" pitchFamily="34" charset="0"/>
                <a:ea typeface="楷体_GB2312" pitchFamily="49" charset="-122"/>
              </a:rPr>
              <a:t>称这两个元素组成一个</a:t>
            </a:r>
            <a:r>
              <a:rPr lang="zh-CN" altLang="zh-CN" sz="2800" b="1" dirty="0">
                <a:solidFill>
                  <a:srgbClr val="FF0000"/>
                </a:solidFill>
                <a:latin typeface="Tahoma" panose="020B0604030504040204" pitchFamily="34" charset="0"/>
                <a:ea typeface="楷体_GB2312" pitchFamily="49" charset="-122"/>
              </a:rPr>
              <a:t>逆序</a:t>
            </a:r>
            <a:endParaRPr lang="en-US" altLang="zh-CN" sz="2800" b="1" dirty="0">
              <a:solidFill>
                <a:srgbClr val="FF0000"/>
              </a:solidFill>
              <a:latin typeface="Tahoma" panose="020B0604030504040204" pitchFamily="34" charset="0"/>
              <a:ea typeface="楷体_GB2312" pitchFamily="49" charset="-122"/>
            </a:endParaRPr>
          </a:p>
          <a:p>
            <a:r>
              <a:rPr lang="zh-CN" altLang="en-US" sz="2800" b="1" dirty="0">
                <a:solidFill>
                  <a:srgbClr val="FF0000"/>
                </a:solidFill>
                <a:latin typeface="Tahoma" panose="020B0604030504040204" pitchFamily="34" charset="0"/>
                <a:ea typeface="楷体_GB2312" pitchFamily="49" charset="-122"/>
              </a:rPr>
              <a:t>（</a:t>
            </a:r>
            <a:r>
              <a:rPr lang="en-US" altLang="zh-CN" sz="2800" b="1" i="1" dirty="0">
                <a:solidFill>
                  <a:srgbClr val="FF0000"/>
                </a:solidFill>
                <a:latin typeface="Tahoma" panose="020B0604030504040204" pitchFamily="34" charset="0"/>
                <a:ea typeface="楷体_GB2312" pitchFamily="49" charset="-122"/>
              </a:rPr>
              <a:t>i</a:t>
            </a:r>
            <a:r>
              <a:rPr lang="en-US" altLang="zh-CN" sz="2800" b="1" i="1" dirty="0">
                <a:solidFill>
                  <a:srgbClr val="FF0000"/>
                </a:solidFill>
                <a:latin typeface="Times New Roman" panose="02020603050405020304" pitchFamily="18" charset="0"/>
                <a:ea typeface="楷体_GB2312" pitchFamily="49" charset="-122"/>
              </a:rPr>
              <a:t>nverse  sequence</a:t>
            </a:r>
            <a:r>
              <a:rPr lang="zh-CN" altLang="en-US" sz="2800" b="1" dirty="0">
                <a:solidFill>
                  <a:srgbClr val="FF0000"/>
                </a:solidFill>
                <a:latin typeface="Tahoma" panose="020B0604030504040204" pitchFamily="34" charset="0"/>
                <a:ea typeface="楷体_GB2312" pitchFamily="49" charset="-122"/>
              </a:rPr>
              <a:t>）</a:t>
            </a:r>
            <a:r>
              <a:rPr lang="zh-CN" altLang="zh-CN" sz="2800" b="1" dirty="0">
                <a:solidFill>
                  <a:srgbClr val="000000"/>
                </a:solidFill>
                <a:latin typeface="Times New Roman" panose="02020603050405020304" pitchFamily="18" charset="0"/>
                <a:ea typeface="楷体_GB2312" pitchFamily="49" charset="-122"/>
              </a:rPr>
              <a:t>.</a:t>
            </a:r>
            <a:r>
              <a:rPr lang="en-US" altLang="zh-CN" sz="2800" b="1" dirty="0">
                <a:solidFill>
                  <a:srgbClr val="000000"/>
                </a:solidFill>
                <a:latin typeface="Times New Roman" panose="02020603050405020304" pitchFamily="18" charset="0"/>
                <a:ea typeface="楷体_GB2312" pitchFamily="49" charset="-122"/>
              </a:rPr>
              <a:t> </a:t>
            </a:r>
            <a:endParaRPr lang="en-US" altLang="zh-CN" sz="2800" b="1" dirty="0">
              <a:solidFill>
                <a:srgbClr val="000000"/>
              </a:solidFill>
              <a:latin typeface="Times New Roman" panose="02020603050405020304" pitchFamily="18" charset="0"/>
              <a:ea typeface="楷体_GB2312" pitchFamily="49" charset="-122"/>
            </a:endParaRPr>
          </a:p>
        </p:txBody>
      </p:sp>
      <p:sp>
        <p:nvSpPr>
          <p:cNvPr id="22532" name="Text Box 4"/>
          <p:cNvSpPr txBox="1"/>
          <p:nvPr/>
        </p:nvSpPr>
        <p:spPr>
          <a:xfrm>
            <a:off x="1871980" y="3409950"/>
            <a:ext cx="3887470" cy="519430"/>
          </a:xfrm>
          <a:prstGeom prst="rect">
            <a:avLst/>
          </a:prstGeom>
          <a:noFill/>
          <a:ln w="9525">
            <a:noFill/>
          </a:ln>
        </p:spPr>
        <p:txBody>
          <a:bodyPr wrap="none" anchor="t"/>
          <a:p>
            <a:r>
              <a:rPr lang="zh-CN" altLang="en-US" sz="2800" b="1" dirty="0">
                <a:solidFill>
                  <a:srgbClr val="000000"/>
                </a:solidFill>
                <a:latin typeface="Tahoma" panose="020B0604030504040204" pitchFamily="34" charset="0"/>
                <a:ea typeface="楷体_GB2312" pitchFamily="49" charset="-122"/>
              </a:rPr>
              <a:t>例如   在排列</a:t>
            </a:r>
            <a:r>
              <a:rPr lang="en-US" altLang="zh-CN" sz="2800" b="1" dirty="0">
                <a:solidFill>
                  <a:srgbClr val="000000"/>
                </a:solidFill>
                <a:latin typeface="Times New Roman" panose="02020603050405020304" pitchFamily="18" charset="0"/>
                <a:ea typeface="楷体_GB2312" pitchFamily="49" charset="-122"/>
              </a:rPr>
              <a:t>32514</a:t>
            </a:r>
            <a:r>
              <a:rPr lang="zh-CN" altLang="en-US" sz="2800" b="1" dirty="0">
                <a:solidFill>
                  <a:srgbClr val="000000"/>
                </a:solidFill>
                <a:latin typeface="Tahoma" panose="020B0604030504040204" pitchFamily="34" charset="0"/>
                <a:ea typeface="楷体_GB2312" pitchFamily="49" charset="-122"/>
              </a:rPr>
              <a:t>中，</a:t>
            </a:r>
            <a:endParaRPr lang="zh-CN" altLang="en-US" sz="2800" b="1" dirty="0">
              <a:solidFill>
                <a:srgbClr val="000000"/>
              </a:solidFill>
              <a:latin typeface="Tahoma" panose="020B0604030504040204" pitchFamily="34" charset="0"/>
              <a:ea typeface="楷体_GB2312" pitchFamily="49" charset="-122"/>
            </a:endParaRPr>
          </a:p>
        </p:txBody>
      </p:sp>
      <p:sp>
        <p:nvSpPr>
          <p:cNvPr id="22533" name="Text Box 5"/>
          <p:cNvSpPr txBox="1"/>
          <p:nvPr/>
        </p:nvSpPr>
        <p:spPr>
          <a:xfrm>
            <a:off x="4946650" y="4183380"/>
            <a:ext cx="2138680" cy="521970"/>
          </a:xfrm>
          <a:prstGeom prst="rect">
            <a:avLst/>
          </a:prstGeom>
          <a:noFill/>
          <a:ln w="9525">
            <a:noFill/>
          </a:ln>
        </p:spPr>
        <p:txBody>
          <a:bodyPr wrap="none" anchor="t">
            <a:spAutoFit/>
          </a:bodyPr>
          <a:p>
            <a:r>
              <a:rPr lang="en-US" altLang="zh-CN" sz="2800" b="1" dirty="0">
                <a:solidFill>
                  <a:srgbClr val="000000"/>
                </a:solidFill>
                <a:latin typeface="Times New Roman" panose="02020603050405020304" pitchFamily="18" charset="0"/>
                <a:ea typeface="黑体" panose="02010609060101010101" pitchFamily="49" charset="-122"/>
              </a:rPr>
              <a:t>3   2   5   1   4</a:t>
            </a:r>
            <a:endParaRPr lang="en-US" altLang="zh-CN" sz="2800" b="1" dirty="0">
              <a:solidFill>
                <a:srgbClr val="000000"/>
              </a:solidFill>
              <a:latin typeface="Times New Roman" panose="02020603050405020304" pitchFamily="18" charset="0"/>
              <a:ea typeface="黑体" panose="02010609060101010101" pitchFamily="49" charset="-122"/>
            </a:endParaRPr>
          </a:p>
        </p:txBody>
      </p:sp>
      <p:grpSp>
        <p:nvGrpSpPr>
          <p:cNvPr id="2" name="Group 6"/>
          <p:cNvGrpSpPr/>
          <p:nvPr/>
        </p:nvGrpSpPr>
        <p:grpSpPr>
          <a:xfrm>
            <a:off x="4870450" y="4564380"/>
            <a:ext cx="987425" cy="848995"/>
            <a:chOff x="4870450" y="4564380"/>
            <a:chExt cx="987425" cy="848995"/>
          </a:xfrm>
        </p:grpSpPr>
        <p:grpSp>
          <p:nvGrpSpPr>
            <p:cNvPr id="640006" name="Group 7"/>
            <p:cNvGrpSpPr/>
            <p:nvPr/>
          </p:nvGrpSpPr>
          <p:grpSpPr>
            <a:xfrm>
              <a:off x="5022850" y="4564380"/>
              <a:ext cx="533400" cy="304800"/>
              <a:chOff x="5022850" y="4564380"/>
              <a:chExt cx="533400" cy="304800"/>
            </a:xfrm>
          </p:grpSpPr>
          <p:sp>
            <p:nvSpPr>
              <p:cNvPr id="640007" name="Line 8"/>
              <p:cNvSpPr/>
              <p:nvPr/>
            </p:nvSpPr>
            <p:spPr>
              <a:xfrm>
                <a:off x="5022850" y="4564380"/>
                <a:ext cx="304800" cy="304800"/>
              </a:xfrm>
              <a:prstGeom prst="line">
                <a:avLst/>
              </a:prstGeom>
              <a:ln w="28575" cap="flat" cmpd="sng">
                <a:solidFill>
                  <a:srgbClr val="FF0000"/>
                </a:solidFill>
                <a:prstDash val="solid"/>
                <a:round/>
                <a:headEnd type="none" w="med" len="med"/>
                <a:tailEnd type="none" w="med" len="med"/>
              </a:ln>
            </p:spPr>
          </p:sp>
          <p:sp>
            <p:nvSpPr>
              <p:cNvPr id="640008" name="Line 9"/>
              <p:cNvSpPr/>
              <p:nvPr/>
            </p:nvSpPr>
            <p:spPr>
              <a:xfrm flipH="1">
                <a:off x="5251450" y="4564380"/>
                <a:ext cx="304800" cy="304800"/>
              </a:xfrm>
              <a:prstGeom prst="line">
                <a:avLst/>
              </a:prstGeom>
              <a:ln w="28575" cap="flat" cmpd="sng">
                <a:solidFill>
                  <a:srgbClr val="FF0000"/>
                </a:solidFill>
                <a:prstDash val="solid"/>
                <a:round/>
                <a:headEnd type="none" w="med" len="med"/>
                <a:tailEnd type="none" w="med" len="med"/>
              </a:ln>
            </p:spPr>
          </p:sp>
        </p:grpSp>
        <p:sp>
          <p:nvSpPr>
            <p:cNvPr id="640009" name="Rectangle 10"/>
            <p:cNvSpPr/>
            <p:nvPr/>
          </p:nvSpPr>
          <p:spPr>
            <a:xfrm>
              <a:off x="4870450" y="4890770"/>
              <a:ext cx="987425" cy="521970"/>
            </a:xfrm>
            <a:prstGeom prst="rect">
              <a:avLst/>
            </a:prstGeom>
            <a:noFill/>
            <a:ln w="9525">
              <a:noFill/>
            </a:ln>
          </p:spPr>
          <p:txBody>
            <a:bodyPr wrap="none" anchor="t">
              <a:spAutoFit/>
            </a:bodyPr>
            <a:p>
              <a:r>
                <a:rPr lang="zh-CN" altLang="en-US" sz="2800" b="1" dirty="0">
                  <a:solidFill>
                    <a:srgbClr val="000000"/>
                  </a:solidFill>
                  <a:latin typeface="Times New Roman" panose="02020603050405020304" pitchFamily="18" charset="0"/>
                  <a:ea typeface="楷体_GB2312" pitchFamily="49" charset="-122"/>
                </a:rPr>
                <a:t>逆序 </a:t>
              </a:r>
              <a:endParaRPr lang="zh-CN" altLang="en-US" sz="2800" b="1" dirty="0">
                <a:solidFill>
                  <a:srgbClr val="000000"/>
                </a:solidFill>
                <a:latin typeface="Times New Roman" panose="02020603050405020304" pitchFamily="18" charset="0"/>
                <a:ea typeface="楷体_GB2312" pitchFamily="49" charset="-122"/>
              </a:endParaRPr>
            </a:p>
          </p:txBody>
        </p:sp>
      </p:grpSp>
      <p:grpSp>
        <p:nvGrpSpPr>
          <p:cNvPr id="4" name="Group 11"/>
          <p:cNvGrpSpPr/>
          <p:nvPr/>
        </p:nvGrpSpPr>
        <p:grpSpPr>
          <a:xfrm>
            <a:off x="5708650" y="3581400"/>
            <a:ext cx="987425" cy="739775"/>
            <a:chOff x="5708650" y="3581400"/>
            <a:chExt cx="987425" cy="739775"/>
          </a:xfrm>
        </p:grpSpPr>
        <p:grpSp>
          <p:nvGrpSpPr>
            <p:cNvPr id="640011" name="Group 12"/>
            <p:cNvGrpSpPr/>
            <p:nvPr/>
          </p:nvGrpSpPr>
          <p:grpSpPr>
            <a:xfrm rot="-10769307">
              <a:off x="5937250" y="4016375"/>
              <a:ext cx="533400" cy="304800"/>
              <a:chOff x="5937250" y="4016375"/>
              <a:chExt cx="533400" cy="304800"/>
            </a:xfrm>
          </p:grpSpPr>
          <p:sp>
            <p:nvSpPr>
              <p:cNvPr id="640012" name="Line 13"/>
              <p:cNvSpPr/>
              <p:nvPr/>
            </p:nvSpPr>
            <p:spPr>
              <a:xfrm>
                <a:off x="6165850" y="4018280"/>
                <a:ext cx="304800" cy="304800"/>
              </a:xfrm>
              <a:prstGeom prst="line">
                <a:avLst/>
              </a:prstGeom>
              <a:ln w="28575" cap="flat" cmpd="sng">
                <a:solidFill>
                  <a:srgbClr val="FF0000"/>
                </a:solidFill>
                <a:prstDash val="solid"/>
                <a:round/>
                <a:headEnd type="none" w="med" len="med"/>
                <a:tailEnd type="none" w="med" len="med"/>
              </a:ln>
            </p:spPr>
          </p:sp>
          <p:sp>
            <p:nvSpPr>
              <p:cNvPr id="640013" name="Line 14"/>
              <p:cNvSpPr/>
              <p:nvPr/>
            </p:nvSpPr>
            <p:spPr>
              <a:xfrm flipH="1">
                <a:off x="5937250" y="4014470"/>
                <a:ext cx="304800" cy="304800"/>
              </a:xfrm>
              <a:prstGeom prst="line">
                <a:avLst/>
              </a:prstGeom>
              <a:ln w="28575" cap="flat" cmpd="sng">
                <a:solidFill>
                  <a:srgbClr val="FF0000"/>
                </a:solidFill>
                <a:prstDash val="solid"/>
                <a:round/>
                <a:headEnd type="none" w="med" len="med"/>
                <a:tailEnd type="none" w="med" len="med"/>
              </a:ln>
            </p:spPr>
          </p:sp>
        </p:grpSp>
        <p:sp>
          <p:nvSpPr>
            <p:cNvPr id="640014" name="Rectangle 15"/>
            <p:cNvSpPr/>
            <p:nvPr/>
          </p:nvSpPr>
          <p:spPr>
            <a:xfrm>
              <a:off x="5708650" y="3581400"/>
              <a:ext cx="987425" cy="521970"/>
            </a:xfrm>
            <a:prstGeom prst="rect">
              <a:avLst/>
            </a:prstGeom>
            <a:noFill/>
            <a:ln w="9525">
              <a:noFill/>
            </a:ln>
          </p:spPr>
          <p:txBody>
            <a:bodyPr wrap="none" anchor="t">
              <a:spAutoFit/>
            </a:bodyPr>
            <a:p>
              <a:r>
                <a:rPr lang="zh-CN" altLang="en-US" sz="2800" b="1" dirty="0">
                  <a:solidFill>
                    <a:srgbClr val="000000"/>
                  </a:solidFill>
                  <a:latin typeface="Times New Roman" panose="02020603050405020304" pitchFamily="18" charset="0"/>
                  <a:ea typeface="楷体_GB2312" pitchFamily="49" charset="-122"/>
                </a:rPr>
                <a:t>逆序 </a:t>
              </a:r>
              <a:endParaRPr lang="zh-CN" altLang="en-US" sz="2800" b="1" dirty="0">
                <a:solidFill>
                  <a:srgbClr val="000000"/>
                </a:solidFill>
                <a:latin typeface="Times New Roman" panose="02020603050405020304" pitchFamily="18" charset="0"/>
                <a:ea typeface="楷体_GB2312" pitchFamily="49" charset="-122"/>
              </a:endParaRPr>
            </a:p>
          </p:txBody>
        </p:sp>
      </p:grpSp>
      <p:grpSp>
        <p:nvGrpSpPr>
          <p:cNvPr id="6" name="Group 16"/>
          <p:cNvGrpSpPr/>
          <p:nvPr/>
        </p:nvGrpSpPr>
        <p:grpSpPr>
          <a:xfrm>
            <a:off x="5937250" y="4549775"/>
            <a:ext cx="1139825" cy="863600"/>
            <a:chOff x="5937250" y="4549775"/>
            <a:chExt cx="1139825" cy="863600"/>
          </a:xfrm>
        </p:grpSpPr>
        <p:grpSp>
          <p:nvGrpSpPr>
            <p:cNvPr id="640016" name="Group 17"/>
            <p:cNvGrpSpPr/>
            <p:nvPr/>
          </p:nvGrpSpPr>
          <p:grpSpPr>
            <a:xfrm>
              <a:off x="5937250" y="4549775"/>
              <a:ext cx="1066800" cy="304800"/>
              <a:chOff x="5937250" y="4549775"/>
              <a:chExt cx="1066800" cy="304800"/>
            </a:xfrm>
          </p:grpSpPr>
          <p:sp>
            <p:nvSpPr>
              <p:cNvPr id="640017" name="Line 18"/>
              <p:cNvSpPr/>
              <p:nvPr/>
            </p:nvSpPr>
            <p:spPr>
              <a:xfrm>
                <a:off x="5937250" y="4549775"/>
                <a:ext cx="609600" cy="304800"/>
              </a:xfrm>
              <a:prstGeom prst="line">
                <a:avLst/>
              </a:prstGeom>
              <a:ln w="28575" cap="flat" cmpd="sng">
                <a:solidFill>
                  <a:srgbClr val="FF0000"/>
                </a:solidFill>
                <a:prstDash val="solid"/>
                <a:round/>
                <a:headEnd type="none" w="med" len="med"/>
                <a:tailEnd type="none" w="med" len="med"/>
              </a:ln>
            </p:spPr>
          </p:sp>
          <p:sp>
            <p:nvSpPr>
              <p:cNvPr id="640018" name="Line 19"/>
              <p:cNvSpPr/>
              <p:nvPr/>
            </p:nvSpPr>
            <p:spPr>
              <a:xfrm flipH="1">
                <a:off x="6394450" y="4549775"/>
                <a:ext cx="609600" cy="304800"/>
              </a:xfrm>
              <a:prstGeom prst="line">
                <a:avLst/>
              </a:prstGeom>
              <a:ln w="28575" cap="flat" cmpd="sng">
                <a:solidFill>
                  <a:srgbClr val="FF0000"/>
                </a:solidFill>
                <a:prstDash val="solid"/>
                <a:round/>
                <a:headEnd type="none" w="med" len="med"/>
                <a:tailEnd type="none" w="med" len="med"/>
              </a:ln>
            </p:spPr>
          </p:sp>
        </p:grpSp>
        <p:sp>
          <p:nvSpPr>
            <p:cNvPr id="640019" name="Rectangle 20"/>
            <p:cNvSpPr/>
            <p:nvPr/>
          </p:nvSpPr>
          <p:spPr>
            <a:xfrm>
              <a:off x="6089650" y="4890770"/>
              <a:ext cx="987425" cy="521970"/>
            </a:xfrm>
            <a:prstGeom prst="rect">
              <a:avLst/>
            </a:prstGeom>
            <a:noFill/>
            <a:ln w="9525">
              <a:noFill/>
            </a:ln>
          </p:spPr>
          <p:txBody>
            <a:bodyPr wrap="none" anchor="t">
              <a:spAutoFit/>
            </a:bodyPr>
            <a:p>
              <a:r>
                <a:rPr lang="zh-CN" altLang="en-US" sz="2800" b="1" dirty="0">
                  <a:solidFill>
                    <a:srgbClr val="000000"/>
                  </a:solidFill>
                  <a:latin typeface="Times New Roman" panose="02020603050405020304" pitchFamily="18" charset="0"/>
                  <a:ea typeface="楷体_GB2312" pitchFamily="49" charset="-122"/>
                </a:rPr>
                <a:t>逆序 </a:t>
              </a:r>
              <a:endParaRPr lang="zh-CN" altLang="en-US" sz="2800" b="1" dirty="0">
                <a:solidFill>
                  <a:srgbClr val="000000"/>
                </a:solidFill>
                <a:latin typeface="Times New Roman" panose="02020603050405020304" pitchFamily="18" charset="0"/>
                <a:ea typeface="楷体_GB2312" pitchFamily="49" charset="-122"/>
              </a:endParaRPr>
            </a:p>
          </p:txBody>
        </p:sp>
      </p:grpSp>
      <p:sp>
        <p:nvSpPr>
          <p:cNvPr id="22549" name="Text Box 21"/>
          <p:cNvSpPr txBox="1"/>
          <p:nvPr/>
        </p:nvSpPr>
        <p:spPr>
          <a:xfrm>
            <a:off x="1840230" y="5501005"/>
            <a:ext cx="5184775" cy="518795"/>
          </a:xfrm>
          <a:prstGeom prst="rect">
            <a:avLst/>
          </a:prstGeom>
          <a:noFill/>
          <a:ln w="9525">
            <a:noFill/>
          </a:ln>
        </p:spPr>
        <p:txBody>
          <a:bodyPr wrap="none" anchor="t"/>
          <a:p>
            <a:r>
              <a:rPr lang="zh-CN" altLang="en-US" sz="2800" b="1" dirty="0">
                <a:solidFill>
                  <a:srgbClr val="0000FF"/>
                </a:solidFill>
                <a:latin typeface="Times New Roman" panose="02020603050405020304" pitchFamily="18" charset="0"/>
                <a:ea typeface="楷体_GB2312" pitchFamily="49" charset="-122"/>
              </a:rPr>
              <a:t>思考题：</a:t>
            </a:r>
            <a:r>
              <a:rPr lang="zh-CN" altLang="en-US" sz="2800" b="1" dirty="0">
                <a:solidFill>
                  <a:srgbClr val="000000"/>
                </a:solidFill>
                <a:latin typeface="Times New Roman" panose="02020603050405020304" pitchFamily="18" charset="0"/>
                <a:ea typeface="楷体_GB2312" pitchFamily="49" charset="-122"/>
              </a:rPr>
              <a:t>还能找到其它逆序吗？</a:t>
            </a:r>
            <a:endParaRPr lang="zh-CN" altLang="en-US" sz="2800" b="1" dirty="0">
              <a:solidFill>
                <a:srgbClr val="000000"/>
              </a:solidFill>
              <a:latin typeface="Times New Roman" panose="02020603050405020304" pitchFamily="18" charset="0"/>
              <a:ea typeface="楷体_GB2312" pitchFamily="49" charset="-122"/>
            </a:endParaRPr>
          </a:p>
        </p:txBody>
      </p:sp>
      <p:sp>
        <p:nvSpPr>
          <p:cNvPr id="22550" name="Text Box 22"/>
          <p:cNvSpPr txBox="1"/>
          <p:nvPr/>
        </p:nvSpPr>
        <p:spPr>
          <a:xfrm>
            <a:off x="1840230" y="6110605"/>
            <a:ext cx="6343650" cy="518795"/>
          </a:xfrm>
          <a:prstGeom prst="rect">
            <a:avLst/>
          </a:prstGeom>
          <a:noFill/>
          <a:ln w="9525">
            <a:noFill/>
          </a:ln>
        </p:spPr>
        <p:txBody>
          <a:bodyPr wrap="none" anchor="t"/>
          <a:p>
            <a:r>
              <a:rPr lang="zh-CN" altLang="en-US" sz="2800" b="1" dirty="0">
                <a:solidFill>
                  <a:srgbClr val="0000FF"/>
                </a:solidFill>
                <a:latin typeface="Times New Roman" panose="02020603050405020304" pitchFamily="18" charset="0"/>
                <a:ea typeface="楷体_GB2312" pitchFamily="49" charset="-122"/>
              </a:rPr>
              <a:t>答：</a:t>
            </a:r>
            <a:r>
              <a:rPr lang="en-US" altLang="zh-CN" sz="2800" b="1" dirty="0">
                <a:solidFill>
                  <a:srgbClr val="000000"/>
                </a:solidFill>
                <a:latin typeface="Times New Roman" panose="02020603050405020304" pitchFamily="18" charset="0"/>
                <a:ea typeface="楷体_GB2312" pitchFamily="49" charset="-122"/>
              </a:rPr>
              <a:t>2</a:t>
            </a:r>
            <a:r>
              <a:rPr lang="zh-CN" altLang="en-US" sz="2800" b="1" dirty="0">
                <a:solidFill>
                  <a:srgbClr val="000000"/>
                </a:solidFill>
                <a:latin typeface="Times New Roman" panose="02020603050405020304" pitchFamily="18" charset="0"/>
                <a:ea typeface="楷体_GB2312" pitchFamily="49" charset="-122"/>
              </a:rPr>
              <a:t>和</a:t>
            </a:r>
            <a:r>
              <a:rPr lang="en-US" altLang="zh-CN" sz="2800" b="1" dirty="0">
                <a:solidFill>
                  <a:srgbClr val="000000"/>
                </a:solidFill>
                <a:latin typeface="Times New Roman" panose="02020603050405020304" pitchFamily="18" charset="0"/>
                <a:ea typeface="楷体_GB2312" pitchFamily="49" charset="-122"/>
              </a:rPr>
              <a:t>1</a:t>
            </a:r>
            <a:r>
              <a:rPr lang="zh-CN" altLang="en-US" sz="2800" b="1" dirty="0">
                <a:solidFill>
                  <a:srgbClr val="000000"/>
                </a:solidFill>
                <a:latin typeface="Times New Roman" panose="02020603050405020304" pitchFamily="18" charset="0"/>
                <a:ea typeface="楷体_GB2312" pitchFamily="49" charset="-122"/>
              </a:rPr>
              <a:t>，</a:t>
            </a:r>
            <a:r>
              <a:rPr lang="en-US" altLang="zh-CN" sz="2800" b="1" dirty="0">
                <a:solidFill>
                  <a:srgbClr val="000000"/>
                </a:solidFill>
                <a:latin typeface="Times New Roman" panose="02020603050405020304" pitchFamily="18" charset="0"/>
                <a:ea typeface="楷体_GB2312" pitchFamily="49" charset="-122"/>
              </a:rPr>
              <a:t>3</a:t>
            </a:r>
            <a:r>
              <a:rPr lang="zh-CN" altLang="en-US" sz="2800" b="1" dirty="0">
                <a:solidFill>
                  <a:srgbClr val="000000"/>
                </a:solidFill>
                <a:latin typeface="Times New Roman" panose="02020603050405020304" pitchFamily="18" charset="0"/>
                <a:ea typeface="楷体_GB2312" pitchFamily="49" charset="-122"/>
              </a:rPr>
              <a:t>和</a:t>
            </a:r>
            <a:r>
              <a:rPr lang="en-US" altLang="zh-CN" sz="2800" b="1" dirty="0">
                <a:solidFill>
                  <a:srgbClr val="000000"/>
                </a:solidFill>
                <a:latin typeface="Times New Roman" panose="02020603050405020304" pitchFamily="18" charset="0"/>
                <a:ea typeface="楷体_GB2312" pitchFamily="49" charset="-122"/>
              </a:rPr>
              <a:t>1</a:t>
            </a:r>
            <a:r>
              <a:rPr lang="zh-CN" altLang="en-US" sz="2800" b="1" dirty="0">
                <a:solidFill>
                  <a:srgbClr val="000000"/>
                </a:solidFill>
                <a:latin typeface="Times New Roman" panose="02020603050405020304" pitchFamily="18" charset="0"/>
                <a:ea typeface="楷体_GB2312" pitchFamily="49" charset="-122"/>
              </a:rPr>
              <a:t>也构成逆序</a:t>
            </a:r>
            <a:r>
              <a:rPr lang="en-US" altLang="zh-CN" sz="2800" b="1" dirty="0">
                <a:solidFill>
                  <a:srgbClr val="000000"/>
                </a:solidFill>
                <a:latin typeface="Times New Roman" panose="02020603050405020304" pitchFamily="18" charset="0"/>
                <a:ea typeface="楷体_GB2312" pitchFamily="49" charset="-122"/>
              </a:rPr>
              <a:t>.</a:t>
            </a:r>
            <a:endParaRPr lang="en-US" altLang="zh-CN" sz="2800" b="1" dirty="0">
              <a:solidFill>
                <a:srgbClr val="000000"/>
              </a:solidFill>
              <a:latin typeface="Times New Roman" panose="02020603050405020304" pitchFamily="18" charset="0"/>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0">
                                            <p:txEl>
                                              <p:pRg st="26" end="4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2531"/>
                                        </p:tgtEl>
                                        <p:attrNameLst>
                                          <p:attrName>style.visibility</p:attrName>
                                        </p:attrNameLst>
                                      </p:cBhvr>
                                      <p:to>
                                        <p:strVal val="visible"/>
                                      </p:to>
                                    </p:set>
                                    <p:animEffect transition="in" filter="wipe(up)">
                                      <p:cBhvr>
                                        <p:cTn id="15" dur="500"/>
                                        <p:tgtEl>
                                          <p:spTgt spid="22531"/>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22532"/>
                                        </p:tgtEl>
                                        <p:attrNameLst>
                                          <p:attrName>style.visibility</p:attrName>
                                        </p:attrNameLst>
                                      </p:cBhvr>
                                      <p:to>
                                        <p:strVal val="visible"/>
                                      </p:to>
                                    </p:set>
                                    <p:animEffect transition="in" filter="stripes(upRight))">
                                      <p:cBhvr>
                                        <p:cTn id="20" dur="500"/>
                                        <p:tgtEl>
                                          <p:spTgt spid="2253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lt">
                                    <p:tmPct val="100000"/>
                                  </p:iterate>
                                  <p:childTnLst>
                                    <p:set>
                                      <p:cBhvr>
                                        <p:cTn id="24" dur="1" fill="hold">
                                          <p:stCondLst>
                                            <p:cond delay="0"/>
                                          </p:stCondLst>
                                        </p:cTn>
                                        <p:tgtEl>
                                          <p:spTgt spid="22533"/>
                                        </p:tgtEl>
                                        <p:attrNameLst>
                                          <p:attrName>style.visibility</p:attrName>
                                        </p:attrNameLst>
                                      </p:cBhvr>
                                      <p:to>
                                        <p:strVal val="visible"/>
                                      </p:to>
                                    </p:set>
                                    <p:animEffect transition="in" filter="wipe(left)">
                                      <p:cBhvr>
                                        <p:cTn id="25" dur="75"/>
                                        <p:tgtEl>
                                          <p:spTgt spid="2253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2549"/>
                                        </p:tgtEl>
                                        <p:attrNameLst>
                                          <p:attrName>style.visibility</p:attrName>
                                        </p:attrNameLst>
                                      </p:cBhvr>
                                      <p:to>
                                        <p:strVal val="visible"/>
                                      </p:to>
                                    </p:set>
                                    <p:animEffect transition="in" filter="dissolve">
                                      <p:cBhvr>
                                        <p:cTn id="45" dur="500"/>
                                        <p:tgtEl>
                                          <p:spTgt spid="22549"/>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2550"/>
                                        </p:tgtEl>
                                        <p:attrNameLst>
                                          <p:attrName>style.visibility</p:attrName>
                                        </p:attrNameLst>
                                      </p:cBhvr>
                                      <p:to>
                                        <p:strVal val="visible"/>
                                      </p:to>
                                    </p:set>
                                    <p:animEffect transition="in" filter="dissolve">
                                      <p:cBhvr>
                                        <p:cTn id="50" dur="500"/>
                                        <p:tgtEl>
                                          <p:spTgt spid="22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22531" grpId="0" animBg="1"/>
      <p:bldP spid="22532" grpId="0"/>
      <p:bldP spid="22533" grpId="0"/>
      <p:bldP spid="22549" grpId="0"/>
      <p:bldP spid="22550" grpId="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3554" name="AutoShape 2"/>
          <p:cNvSpPr/>
          <p:nvPr/>
        </p:nvSpPr>
        <p:spPr>
          <a:xfrm>
            <a:off x="1881505" y="714375"/>
            <a:ext cx="8521700" cy="1341755"/>
          </a:xfrm>
          <a:prstGeom prst="roundRect">
            <a:avLst>
              <a:gd name="adj" fmla="val 16667"/>
            </a:avLst>
          </a:prstGeom>
          <a:noFill/>
          <a:ln w="28575" cap="flat" cmpd="sng">
            <a:solidFill>
              <a:schemeClr val="accent1"/>
            </a:solidFill>
            <a:prstDash val="solid"/>
            <a:round/>
            <a:headEnd type="none" w="med" len="med"/>
            <a:tailEnd type="none" w="med" len="med"/>
          </a:ln>
        </p:spPr>
        <p:txBody>
          <a:bodyPr anchor="t">
            <a:spAutoFit/>
          </a:bodyPr>
          <a:p>
            <a:pPr marL="457200" indent="-457200">
              <a:lnSpc>
                <a:spcPct val="130000"/>
              </a:lnSpc>
            </a:pPr>
            <a:r>
              <a:rPr lang="en-US" altLang="zh-CN" sz="2800" b="1" dirty="0">
                <a:solidFill>
                  <a:srgbClr val="0000FF"/>
                </a:solidFill>
                <a:latin typeface="Times New Roman" panose="02020603050405020304" pitchFamily="18" charset="0"/>
                <a:ea typeface="楷体_GB2312" pitchFamily="49" charset="-122"/>
              </a:rPr>
              <a:t>     </a:t>
            </a:r>
            <a:r>
              <a:rPr lang="zh-CN" altLang="zh-CN" sz="2800" b="1" dirty="0">
                <a:solidFill>
                  <a:srgbClr val="0000FF"/>
                </a:solidFill>
                <a:latin typeface="Times New Roman" panose="02020603050405020304" pitchFamily="18" charset="0"/>
                <a:ea typeface="楷体_GB2312" pitchFamily="49" charset="-122"/>
              </a:rPr>
              <a:t>定义</a:t>
            </a:r>
            <a:r>
              <a:rPr lang="zh-CN" altLang="zh-CN" sz="2800" b="1" dirty="0">
                <a:solidFill>
                  <a:srgbClr val="000000"/>
                </a:solidFill>
                <a:latin typeface="Times New Roman" panose="02020603050405020304" pitchFamily="18" charset="0"/>
                <a:ea typeface="楷体_GB2312" pitchFamily="49" charset="-122"/>
              </a:rPr>
              <a:t> </a:t>
            </a:r>
            <a:r>
              <a:rPr lang="en-US" altLang="zh-CN" sz="2800" b="1" dirty="0">
                <a:solidFill>
                  <a:srgbClr val="000000"/>
                </a:solidFill>
                <a:latin typeface="Times New Roman" panose="02020603050405020304" pitchFamily="18" charset="0"/>
                <a:ea typeface="楷体_GB2312" pitchFamily="49" charset="-122"/>
              </a:rPr>
              <a:t>3</a:t>
            </a:r>
            <a:r>
              <a:rPr lang="zh-CN" altLang="zh-CN" sz="2800" b="1" dirty="0">
                <a:solidFill>
                  <a:srgbClr val="000000"/>
                </a:solidFill>
                <a:latin typeface="Times New Roman" panose="02020603050405020304" pitchFamily="18" charset="0"/>
                <a:ea typeface="楷体_GB2312" pitchFamily="49" charset="-122"/>
              </a:rPr>
              <a:t>  排列中所有逆序的总数称为此排列的</a:t>
            </a:r>
            <a:r>
              <a:rPr lang="zh-CN" altLang="zh-CN" sz="2800" b="1" dirty="0">
                <a:solidFill>
                  <a:srgbClr val="FF0000"/>
                </a:solidFill>
                <a:latin typeface="Times New Roman" panose="02020603050405020304" pitchFamily="18" charset="0"/>
                <a:ea typeface="楷体_GB2312" pitchFamily="49" charset="-122"/>
              </a:rPr>
              <a:t>逆序</a:t>
            </a:r>
            <a:endParaRPr lang="en-US" altLang="zh-CN" sz="2800" b="1" dirty="0">
              <a:solidFill>
                <a:srgbClr val="FF0000"/>
              </a:solidFill>
              <a:latin typeface="Times New Roman" panose="02020603050405020304" pitchFamily="18" charset="0"/>
              <a:ea typeface="楷体_GB2312" pitchFamily="49" charset="-122"/>
            </a:endParaRPr>
          </a:p>
          <a:p>
            <a:pPr marL="457200" indent="-457200">
              <a:lnSpc>
                <a:spcPct val="130000"/>
              </a:lnSpc>
            </a:pPr>
            <a:r>
              <a:rPr lang="zh-CN" altLang="zh-CN" sz="2800" b="1" dirty="0">
                <a:solidFill>
                  <a:srgbClr val="FF0000"/>
                </a:solidFill>
                <a:latin typeface="Times New Roman" panose="02020603050405020304" pitchFamily="18" charset="0"/>
                <a:ea typeface="楷体_GB2312" pitchFamily="49" charset="-122"/>
              </a:rPr>
              <a:t>数</a:t>
            </a:r>
            <a:r>
              <a:rPr lang="zh-CN" altLang="zh-CN" sz="2800" b="1" dirty="0">
                <a:solidFill>
                  <a:srgbClr val="000000"/>
                </a:solidFill>
                <a:latin typeface="Times New Roman" panose="02020603050405020304" pitchFamily="18" charset="0"/>
                <a:ea typeface="楷体_GB2312" pitchFamily="49" charset="-122"/>
              </a:rPr>
              <a:t>.</a:t>
            </a:r>
            <a:r>
              <a:rPr lang="en-US" altLang="zh-CN" sz="2800" b="1" dirty="0">
                <a:solidFill>
                  <a:srgbClr val="000000"/>
                </a:solidFill>
                <a:latin typeface="Times New Roman" panose="02020603050405020304" pitchFamily="18" charset="0"/>
                <a:ea typeface="楷体_GB2312" pitchFamily="49" charset="-122"/>
              </a:rPr>
              <a:t>( </a:t>
            </a:r>
            <a:r>
              <a:rPr lang="en-US" altLang="zh-CN" sz="2800" b="1" i="1" dirty="0">
                <a:solidFill>
                  <a:srgbClr val="D60093"/>
                </a:solidFill>
                <a:latin typeface="Times New Roman" panose="02020603050405020304" pitchFamily="18" charset="0"/>
                <a:ea typeface="楷体_GB2312" pitchFamily="49" charset="-122"/>
              </a:rPr>
              <a:t>inverse number </a:t>
            </a:r>
            <a:r>
              <a:rPr lang="en-US" altLang="zh-CN" sz="2800" b="1" dirty="0">
                <a:solidFill>
                  <a:srgbClr val="000000"/>
                </a:solidFill>
                <a:latin typeface="Times New Roman" panose="02020603050405020304" pitchFamily="18" charset="0"/>
                <a:ea typeface="楷体_GB2312" pitchFamily="49" charset="-122"/>
              </a:rPr>
              <a:t>)</a:t>
            </a:r>
            <a:endParaRPr lang="zh-CN" altLang="zh-CN" sz="2800" b="1" dirty="0">
              <a:solidFill>
                <a:srgbClr val="000000"/>
              </a:solidFill>
              <a:latin typeface="Times New Roman" panose="02020603050405020304" pitchFamily="18" charset="0"/>
              <a:ea typeface="楷体_GB2312" pitchFamily="49" charset="-122"/>
            </a:endParaRPr>
          </a:p>
        </p:txBody>
      </p:sp>
      <p:sp>
        <p:nvSpPr>
          <p:cNvPr id="641026" name="Rectangle 3"/>
          <p:cNvSpPr/>
          <p:nvPr/>
        </p:nvSpPr>
        <p:spPr>
          <a:xfrm>
            <a:off x="5086350" y="1357630"/>
            <a:ext cx="6812915" cy="521970"/>
          </a:xfrm>
          <a:prstGeom prst="rect">
            <a:avLst/>
          </a:prstGeom>
          <a:noFill/>
          <a:ln w="9525">
            <a:noFill/>
          </a:ln>
        </p:spPr>
        <p:txBody>
          <a:bodyPr wrap="none" anchor="t">
            <a:spAutoFit/>
          </a:bodyPr>
          <a:p>
            <a:r>
              <a:rPr lang="zh-CN" altLang="en-US" sz="2800" b="1" dirty="0">
                <a:solidFill>
                  <a:srgbClr val="000000"/>
                </a:solidFill>
                <a:latin typeface="楷体_GB2312" pitchFamily="49" charset="-122"/>
                <a:ea typeface="楷体_GB2312" pitchFamily="49" charset="-122"/>
              </a:rPr>
              <a:t> 排列      的逆序数通常记为         </a:t>
            </a:r>
            <a:r>
              <a:rPr lang="en-US" altLang="zh-CN" sz="2800" b="1" dirty="0">
                <a:solidFill>
                  <a:srgbClr val="000000"/>
                </a:solidFill>
                <a:latin typeface="楷体_GB2312" pitchFamily="49" charset="-122"/>
                <a:ea typeface="楷体_GB2312" pitchFamily="49" charset="-122"/>
              </a:rPr>
              <a:t>.</a:t>
            </a:r>
            <a:endParaRPr lang="en-US" altLang="zh-CN" sz="2800" b="1" dirty="0">
              <a:solidFill>
                <a:srgbClr val="000000"/>
              </a:solidFill>
              <a:latin typeface="楷体_GB2312" pitchFamily="49" charset="-122"/>
              <a:ea typeface="楷体_GB2312" pitchFamily="49" charset="-122"/>
            </a:endParaRPr>
          </a:p>
        </p:txBody>
      </p:sp>
      <p:sp>
        <p:nvSpPr>
          <p:cNvPr id="23558" name="Text Box 6"/>
          <p:cNvSpPr txBox="1"/>
          <p:nvPr/>
        </p:nvSpPr>
        <p:spPr>
          <a:xfrm>
            <a:off x="2595880" y="2733675"/>
            <a:ext cx="5010150" cy="521970"/>
          </a:xfrm>
          <a:prstGeom prst="rect">
            <a:avLst/>
          </a:prstGeom>
          <a:noFill/>
          <a:ln w="9525">
            <a:noFill/>
          </a:ln>
        </p:spPr>
        <p:txBody>
          <a:bodyPr wrap="none" anchor="t">
            <a:spAutoFit/>
          </a:bodyPr>
          <a:p>
            <a:r>
              <a:rPr lang="zh-CN" altLang="en-US" sz="2800" b="1" dirty="0">
                <a:solidFill>
                  <a:srgbClr val="FF0000"/>
                </a:solidFill>
                <a:latin typeface="楷体_GB2312" pitchFamily="49" charset="-122"/>
                <a:ea typeface="楷体_GB2312" pitchFamily="49" charset="-122"/>
              </a:rPr>
              <a:t>奇排列：</a:t>
            </a:r>
            <a:r>
              <a:rPr lang="zh-CN" altLang="en-US" sz="2800" b="1" dirty="0">
                <a:solidFill>
                  <a:srgbClr val="000000"/>
                </a:solidFill>
                <a:latin typeface="楷体_GB2312" pitchFamily="49" charset="-122"/>
                <a:ea typeface="楷体_GB2312" pitchFamily="49" charset="-122"/>
              </a:rPr>
              <a:t>逆序数为奇数的排列</a:t>
            </a:r>
            <a:r>
              <a:rPr lang="en-US" altLang="zh-CN" sz="2800" b="1" dirty="0">
                <a:solidFill>
                  <a:srgbClr val="000000"/>
                </a:solidFill>
                <a:latin typeface="楷体_GB2312" pitchFamily="49" charset="-122"/>
                <a:ea typeface="楷体_GB2312" pitchFamily="49" charset="-122"/>
              </a:rPr>
              <a:t>.</a:t>
            </a:r>
            <a:endParaRPr lang="en-US" altLang="zh-CN" sz="2800" b="1" dirty="0">
              <a:solidFill>
                <a:srgbClr val="000000"/>
              </a:solidFill>
              <a:latin typeface="楷体_GB2312" pitchFamily="49" charset="-122"/>
              <a:ea typeface="楷体_GB2312" pitchFamily="49" charset="-122"/>
            </a:endParaRPr>
          </a:p>
        </p:txBody>
      </p:sp>
      <p:sp>
        <p:nvSpPr>
          <p:cNvPr id="23559" name="Text Box 7"/>
          <p:cNvSpPr txBox="1"/>
          <p:nvPr/>
        </p:nvSpPr>
        <p:spPr>
          <a:xfrm>
            <a:off x="2595880" y="3267075"/>
            <a:ext cx="5010150" cy="521970"/>
          </a:xfrm>
          <a:prstGeom prst="rect">
            <a:avLst/>
          </a:prstGeom>
          <a:noFill/>
          <a:ln w="9525">
            <a:noFill/>
          </a:ln>
        </p:spPr>
        <p:txBody>
          <a:bodyPr wrap="none" anchor="t">
            <a:spAutoFit/>
          </a:bodyPr>
          <a:p>
            <a:r>
              <a:rPr lang="zh-CN" altLang="en-US" sz="2800" b="1" dirty="0">
                <a:solidFill>
                  <a:srgbClr val="FF0000"/>
                </a:solidFill>
                <a:latin typeface="楷体_GB2312" pitchFamily="49" charset="-122"/>
                <a:ea typeface="楷体_GB2312" pitchFamily="49" charset="-122"/>
              </a:rPr>
              <a:t>偶排列：</a:t>
            </a:r>
            <a:r>
              <a:rPr lang="zh-CN" altLang="en-US" sz="2800" b="1" dirty="0">
                <a:solidFill>
                  <a:srgbClr val="000000"/>
                </a:solidFill>
                <a:latin typeface="楷体_GB2312" pitchFamily="49" charset="-122"/>
                <a:ea typeface="楷体_GB2312" pitchFamily="49" charset="-122"/>
              </a:rPr>
              <a:t>逆序数为偶数的排列</a:t>
            </a:r>
            <a:r>
              <a:rPr lang="en-US" altLang="zh-CN" sz="2800" b="1" dirty="0">
                <a:solidFill>
                  <a:srgbClr val="000000"/>
                </a:solidFill>
                <a:latin typeface="楷体_GB2312" pitchFamily="49" charset="-122"/>
                <a:ea typeface="楷体_GB2312" pitchFamily="49" charset="-122"/>
              </a:rPr>
              <a:t>.</a:t>
            </a:r>
            <a:endParaRPr lang="en-US" altLang="zh-CN" sz="2800" b="1" dirty="0">
              <a:solidFill>
                <a:srgbClr val="000000"/>
              </a:solidFill>
              <a:latin typeface="楷体_GB2312" pitchFamily="49" charset="-122"/>
              <a:ea typeface="楷体_GB2312" pitchFamily="49" charset="-122"/>
            </a:endParaRPr>
          </a:p>
        </p:txBody>
      </p:sp>
      <p:sp>
        <p:nvSpPr>
          <p:cNvPr id="23560" name="Text Box 8"/>
          <p:cNvSpPr txBox="1"/>
          <p:nvPr/>
        </p:nvSpPr>
        <p:spPr>
          <a:xfrm>
            <a:off x="1840230" y="3978275"/>
            <a:ext cx="8488045" cy="519430"/>
          </a:xfrm>
          <a:prstGeom prst="rect">
            <a:avLst/>
          </a:prstGeom>
          <a:noFill/>
          <a:ln w="9525">
            <a:noFill/>
          </a:ln>
        </p:spPr>
        <p:txBody>
          <a:bodyPr wrap="none" anchor="t"/>
          <a:p>
            <a:r>
              <a:rPr lang="zh-CN" altLang="en-US" sz="2800" b="1" dirty="0">
                <a:solidFill>
                  <a:srgbClr val="0000FF"/>
                </a:solidFill>
                <a:latin typeface="Times New Roman" panose="02020603050405020304" pitchFamily="18" charset="0"/>
                <a:ea typeface="楷体_GB2312" pitchFamily="49" charset="-122"/>
              </a:rPr>
              <a:t>思考题：</a:t>
            </a:r>
            <a:r>
              <a:rPr lang="zh-CN" altLang="en-US" sz="2800" b="1" dirty="0">
                <a:solidFill>
                  <a:srgbClr val="000000"/>
                </a:solidFill>
                <a:latin typeface="Times New Roman" panose="02020603050405020304" pitchFamily="18" charset="0"/>
                <a:ea typeface="楷体_GB2312" pitchFamily="49" charset="-122"/>
              </a:rPr>
              <a:t>符合标准次序的排列是奇排列还是偶排列？ </a:t>
            </a:r>
            <a:endParaRPr lang="zh-CN" altLang="en-US" sz="2800" b="1" dirty="0">
              <a:solidFill>
                <a:srgbClr val="000000"/>
              </a:solidFill>
              <a:latin typeface="Times New Roman" panose="02020603050405020304" pitchFamily="18" charset="0"/>
              <a:ea typeface="楷体_GB2312" pitchFamily="49" charset="-122"/>
            </a:endParaRPr>
          </a:p>
        </p:txBody>
      </p:sp>
      <p:sp>
        <p:nvSpPr>
          <p:cNvPr id="23561" name="Text Box 9"/>
          <p:cNvSpPr txBox="1"/>
          <p:nvPr/>
        </p:nvSpPr>
        <p:spPr>
          <a:xfrm>
            <a:off x="1840230" y="4540250"/>
            <a:ext cx="7924800" cy="1203325"/>
          </a:xfrm>
          <a:prstGeom prst="rect">
            <a:avLst/>
          </a:prstGeom>
          <a:noFill/>
          <a:ln w="9525">
            <a:noFill/>
          </a:ln>
        </p:spPr>
        <p:txBody>
          <a:bodyPr anchor="t"/>
          <a:p>
            <a:pPr>
              <a:lnSpc>
                <a:spcPct val="130000"/>
              </a:lnSpc>
            </a:pPr>
            <a:r>
              <a:rPr lang="zh-CN" altLang="en-US" sz="2800" b="1" dirty="0">
                <a:solidFill>
                  <a:srgbClr val="0000FF"/>
                </a:solidFill>
                <a:latin typeface="楷体_GB2312" pitchFamily="49" charset="-122"/>
                <a:ea typeface="楷体_GB2312" pitchFamily="49" charset="-122"/>
              </a:rPr>
              <a:t>答：</a:t>
            </a:r>
            <a:r>
              <a:rPr lang="zh-CN" altLang="en-US" sz="2800" b="1" dirty="0">
                <a:solidFill>
                  <a:srgbClr val="000000"/>
                </a:solidFill>
                <a:latin typeface="楷体_GB2312" pitchFamily="49" charset="-122"/>
                <a:ea typeface="楷体_GB2312" pitchFamily="49" charset="-122"/>
              </a:rPr>
              <a:t>符合标准次序的排列（例如：</a:t>
            </a:r>
            <a:r>
              <a:rPr lang="en-US" altLang="zh-CN" sz="2800" b="1" dirty="0">
                <a:solidFill>
                  <a:srgbClr val="000000"/>
                </a:solidFill>
                <a:latin typeface="Times New Roman" panose="02020603050405020304" pitchFamily="18" charset="0"/>
                <a:ea typeface="楷体_GB2312" pitchFamily="49" charset="-122"/>
              </a:rPr>
              <a:t>123</a:t>
            </a:r>
            <a:r>
              <a:rPr lang="zh-CN" altLang="en-US" sz="2800" b="1" dirty="0">
                <a:solidFill>
                  <a:srgbClr val="000000"/>
                </a:solidFill>
                <a:latin typeface="楷体_GB2312" pitchFamily="49" charset="-122"/>
                <a:ea typeface="楷体_GB2312" pitchFamily="49" charset="-122"/>
              </a:rPr>
              <a:t>）的逆序数等于零，因而是偶排列</a:t>
            </a:r>
            <a:r>
              <a:rPr lang="en-US" altLang="zh-CN" sz="2800" b="1" dirty="0">
                <a:solidFill>
                  <a:srgbClr val="000000"/>
                </a:solidFill>
                <a:latin typeface="楷体_GB2312" pitchFamily="49" charset="-122"/>
                <a:ea typeface="楷体_GB2312" pitchFamily="49" charset="-122"/>
              </a:rPr>
              <a:t>.</a:t>
            </a:r>
            <a:endParaRPr lang="en-US" altLang="zh-CN" sz="2800" b="1" dirty="0">
              <a:solidFill>
                <a:srgbClr val="000000"/>
              </a:solidFill>
              <a:latin typeface="楷体_GB2312" pitchFamily="49" charset="-122"/>
              <a:ea typeface="楷体_GB2312" pitchFamily="49" charset="-122"/>
            </a:endParaRPr>
          </a:p>
        </p:txBody>
      </p:sp>
      <p:pic>
        <p:nvPicPr>
          <p:cNvPr id="22529" name="图片 22528" descr="ppt/media/image83.wmf"/>
          <p:cNvPicPr/>
          <p:nvPr/>
        </p:nvPicPr>
        <p:blipFill>
          <a:blip r:embed="rId1"/>
          <a:stretch>
            <a:fillRect/>
          </a:stretch>
        </p:blipFill>
        <p:spPr>
          <a:xfrm>
            <a:off x="6024563" y="1427163"/>
            <a:ext cx="1219200" cy="492125"/>
          </a:xfrm>
          <a:prstGeom prst="rect">
            <a:avLst/>
          </a:prstGeom>
          <a:noFill/>
          <a:ln w="38100">
            <a:noFill/>
          </a:ln>
        </p:spPr>
      </p:pic>
      <p:pic>
        <p:nvPicPr>
          <p:cNvPr id="22530" name="图片 22529" descr="ppt/media/image84.wmf"/>
          <p:cNvPicPr/>
          <p:nvPr/>
        </p:nvPicPr>
        <p:blipFill>
          <a:blip r:embed="rId2"/>
          <a:stretch>
            <a:fillRect/>
          </a:stretch>
        </p:blipFill>
        <p:spPr>
          <a:xfrm>
            <a:off x="2095500" y="2035175"/>
            <a:ext cx="1601788" cy="536575"/>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4">
                                            <p:txEl>
                                              <p:p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4">
                                            <p:txEl>
                                              <p:pRg st="30" end="5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3558"/>
                                        </p:tgtEl>
                                        <p:attrNameLst>
                                          <p:attrName>style.visibility</p:attrName>
                                        </p:attrNameLst>
                                      </p:cBhvr>
                                      <p:to>
                                        <p:strVal val="visible"/>
                                      </p:to>
                                    </p:set>
                                    <p:animEffect transition="in" filter="dissolve">
                                      <p:cBhvr>
                                        <p:cTn id="19" dur="500"/>
                                        <p:tgtEl>
                                          <p:spTgt spid="2355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3559"/>
                                        </p:tgtEl>
                                        <p:attrNameLst>
                                          <p:attrName>style.visibility</p:attrName>
                                        </p:attrNameLst>
                                      </p:cBhvr>
                                      <p:to>
                                        <p:strVal val="visible"/>
                                      </p:to>
                                    </p:set>
                                    <p:animEffect transition="in" filter="dissolve">
                                      <p:cBhvr>
                                        <p:cTn id="24" dur="500"/>
                                        <p:tgtEl>
                                          <p:spTgt spid="23559"/>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3560"/>
                                        </p:tgtEl>
                                        <p:attrNameLst>
                                          <p:attrName>style.visibility</p:attrName>
                                        </p:attrNameLst>
                                      </p:cBhvr>
                                      <p:to>
                                        <p:strVal val="visible"/>
                                      </p:to>
                                    </p:set>
                                    <p:animEffect transition="in" filter="dissolve">
                                      <p:cBhvr>
                                        <p:cTn id="29" dur="500"/>
                                        <p:tgtEl>
                                          <p:spTgt spid="23560"/>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3561"/>
                                        </p:tgtEl>
                                        <p:attrNameLst>
                                          <p:attrName>style.visibility</p:attrName>
                                        </p:attrNameLst>
                                      </p:cBhvr>
                                      <p:to>
                                        <p:strVal val="visible"/>
                                      </p:to>
                                    </p:set>
                                    <p:animEffect transition="in" filter="dissolve">
                                      <p:cBhvr>
                                        <p:cTn id="34" dur="500"/>
                                        <p:tgtEl>
                                          <p:spTgt spid="23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P spid="23558" grpId="0"/>
      <p:bldP spid="23559" grpId="0"/>
      <p:bldP spid="23560" grpId="0"/>
      <p:bldP spid="23561" grpId="0"/>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42049" name="Text Box 2"/>
          <p:cNvSpPr txBox="1"/>
          <p:nvPr/>
        </p:nvSpPr>
        <p:spPr>
          <a:xfrm>
            <a:off x="2060575" y="690880"/>
            <a:ext cx="4115435" cy="521970"/>
          </a:xfrm>
          <a:prstGeom prst="rect">
            <a:avLst/>
          </a:prstGeom>
          <a:solidFill>
            <a:srgbClr val="FFFF99">
              <a:alpha val="50195"/>
            </a:srgbClr>
          </a:solidFill>
          <a:ln w="9525" cap="flat" cmpd="sng">
            <a:solidFill>
              <a:schemeClr val="tx1"/>
            </a:solidFill>
            <a:prstDash val="solid"/>
            <a:miter/>
            <a:headEnd type="none" w="med" len="med"/>
            <a:tailEnd type="none" w="med" len="med"/>
          </a:ln>
        </p:spPr>
        <p:txBody>
          <a:bodyPr wrap="none" anchor="t">
            <a:spAutoFit/>
          </a:bodyPr>
          <a:p>
            <a:r>
              <a:rPr lang="zh-CN" altLang="en-US" sz="2800" b="1" dirty="0">
                <a:solidFill>
                  <a:srgbClr val="000000"/>
                </a:solidFill>
                <a:latin typeface="Times New Roman" panose="02020603050405020304" pitchFamily="18" charset="0"/>
                <a:ea typeface="楷体_GB2312" pitchFamily="49" charset="-122"/>
              </a:rPr>
              <a:t>计算排列的逆序数的方法</a:t>
            </a:r>
            <a:endParaRPr lang="zh-CN" altLang="en-US" sz="2800" b="1" dirty="0">
              <a:solidFill>
                <a:srgbClr val="000000"/>
              </a:solidFill>
              <a:latin typeface="Times New Roman" panose="02020603050405020304" pitchFamily="18" charset="0"/>
              <a:ea typeface="楷体_GB2312" pitchFamily="49" charset="-122"/>
            </a:endParaRPr>
          </a:p>
        </p:txBody>
      </p:sp>
      <p:sp>
        <p:nvSpPr>
          <p:cNvPr id="24579" name="Text Box 3"/>
          <p:cNvSpPr txBox="1"/>
          <p:nvPr/>
        </p:nvSpPr>
        <p:spPr>
          <a:xfrm>
            <a:off x="2437130" y="5072380"/>
            <a:ext cx="3400425" cy="521970"/>
          </a:xfrm>
          <a:prstGeom prst="rect">
            <a:avLst/>
          </a:prstGeom>
          <a:noFill/>
          <a:ln w="9525">
            <a:noFill/>
          </a:ln>
        </p:spPr>
        <p:txBody>
          <a:bodyPr wrap="none" anchor="t">
            <a:spAutoFit/>
          </a:bodyPr>
          <a:p>
            <a:r>
              <a:rPr lang="zh-CN" altLang="en-US" sz="2800" b="1" dirty="0">
                <a:solidFill>
                  <a:srgbClr val="000000"/>
                </a:solidFill>
                <a:latin typeface="Times New Roman" panose="02020603050405020304" pitchFamily="18" charset="0"/>
                <a:ea typeface="楷体_GB2312" pitchFamily="49" charset="-122"/>
              </a:rPr>
              <a:t>则此排列的逆序数为</a:t>
            </a:r>
            <a:endParaRPr lang="zh-CN" altLang="en-US" sz="2800" b="1" dirty="0">
              <a:solidFill>
                <a:srgbClr val="000000"/>
              </a:solidFill>
              <a:latin typeface="Times New Roman" panose="02020603050405020304" pitchFamily="18" charset="0"/>
              <a:ea typeface="楷体_GB2312" pitchFamily="49" charset="-122"/>
            </a:endParaRPr>
          </a:p>
        </p:txBody>
      </p:sp>
      <p:sp>
        <p:nvSpPr>
          <p:cNvPr id="24581" name="Text Box 5"/>
          <p:cNvSpPr txBox="1"/>
          <p:nvPr/>
        </p:nvSpPr>
        <p:spPr>
          <a:xfrm>
            <a:off x="1919605" y="1457325"/>
            <a:ext cx="8677910" cy="3452495"/>
          </a:xfrm>
          <a:prstGeom prst="rect">
            <a:avLst/>
          </a:prstGeom>
          <a:noFill/>
          <a:ln w="9525">
            <a:noFill/>
          </a:ln>
        </p:spPr>
        <p:txBody>
          <a:bodyPr vert="horz" wrap="square" lIns="91440" tIns="45720" rIns="91440" bIns="45720" numCol="1" anchor="t">
            <a:spAutoFit/>
          </a:bodyPr>
          <a:lstStyle/>
          <a:p>
            <a:pPr marL="0" indent="0" algn="l" defTabSz="914400" eaLnBrk="1" latinLnBrk="0" hangingPunct="1">
              <a:lnSpc>
                <a:spcPct val="130000"/>
              </a:lnSpc>
              <a:spcBef>
                <a:spcPts val="0"/>
              </a:spcBef>
              <a:spcAft>
                <a:spcPts val="0"/>
              </a:spcAft>
              <a:buFontTx/>
              <a:buNone/>
            </a:pPr>
            <a:r>
              <a:rPr lang="zh-CN" altLang="en-US" sz="2800" b="1">
                <a:solidFill>
                  <a:srgbClr val="000000"/>
                </a:solidFill>
                <a:latin typeface="Times New Roman" panose="02020603050405020304" pitchFamily="18" charset="0"/>
                <a:ea typeface="楷体_GB2312" charset="0"/>
              </a:rPr>
              <a:t>        </a:t>
            </a:r>
            <a:r>
              <a:rPr lang="zh-CN" altLang="en-US" sz="2800" b="1">
                <a:solidFill>
                  <a:srgbClr val="000000"/>
                </a:solidFill>
                <a:latin typeface="Times New Roman" panose="02020603050405020304" pitchFamily="18" charset="0"/>
                <a:ea typeface="楷体_GB2312" charset="0"/>
              </a:rPr>
              <a:t>设</a:t>
            </a:r>
            <a:r>
              <a:rPr lang="zh-CN" altLang="en-US" sz="2800" b="1">
                <a:solidFill>
                  <a:srgbClr val="000000"/>
                </a:solidFill>
                <a:latin typeface="Times New Roman" panose="02020603050405020304" pitchFamily="18" charset="0"/>
                <a:ea typeface="楷体_GB2312" charset="0"/>
              </a:rPr>
              <a:t>                    </a:t>
            </a:r>
            <a:r>
              <a:rPr lang="zh-CN" altLang="en-US" sz="2800" b="1">
                <a:solidFill>
                  <a:srgbClr val="000000"/>
                </a:solidFill>
                <a:latin typeface="Times New Roman" panose="02020603050405020304" pitchFamily="18" charset="0"/>
                <a:ea typeface="楷体_GB2312" charset="0"/>
              </a:rPr>
              <a:t>是</a:t>
            </a:r>
            <a:r>
              <a:rPr lang="zh-CN" altLang="en-US" sz="2800" b="1">
                <a:solidFill>
                  <a:srgbClr val="000000"/>
                </a:solidFill>
                <a:latin typeface="Times New Roman" panose="02020603050405020304" pitchFamily="18" charset="0"/>
                <a:ea typeface="楷体_GB2312" charset="0"/>
              </a:rPr>
              <a:t> </a:t>
            </a:r>
            <a:r>
              <a:rPr lang="en-US" altLang="zh-CN" sz="2800" b="1">
                <a:solidFill>
                  <a:srgbClr val="000000"/>
                </a:solidFill>
                <a:latin typeface="Times New Roman" panose="02020603050405020304" pitchFamily="18" charset="0"/>
                <a:ea typeface="楷体_GB2312" charset="0"/>
              </a:rPr>
              <a:t>1, 2, …, </a:t>
            </a:r>
            <a:r>
              <a:rPr lang="en-US" altLang="zh-CN" sz="2800" b="1" i="1">
                <a:solidFill>
                  <a:srgbClr val="000000"/>
                </a:solidFill>
                <a:latin typeface="Times New Roman" panose="02020603050405020304" pitchFamily="18" charset="0"/>
                <a:ea typeface="楷体_GB2312" charset="0"/>
              </a:rPr>
              <a:t>n </a:t>
            </a:r>
            <a:r>
              <a:rPr lang="zh-CN" altLang="en-US" sz="2800" b="1">
                <a:solidFill>
                  <a:srgbClr val="000000"/>
                </a:solidFill>
                <a:latin typeface="Times New Roman" panose="02020603050405020304" pitchFamily="18" charset="0"/>
                <a:ea typeface="楷体_GB2312" charset="0"/>
              </a:rPr>
              <a:t>这</a:t>
            </a:r>
            <a:r>
              <a:rPr lang="en-US" altLang="zh-CN" sz="2800" b="1" i="1">
                <a:solidFill>
                  <a:srgbClr val="000000"/>
                </a:solidFill>
                <a:latin typeface="Times New Roman" panose="02020603050405020304" pitchFamily="18" charset="0"/>
                <a:ea typeface="楷体_GB2312" charset="0"/>
              </a:rPr>
              <a:t>n </a:t>
            </a:r>
            <a:r>
              <a:rPr lang="zh-CN" altLang="en-US" sz="2800" b="1">
                <a:solidFill>
                  <a:srgbClr val="000000"/>
                </a:solidFill>
                <a:latin typeface="Times New Roman" panose="02020603050405020304" pitchFamily="18" charset="0"/>
                <a:ea typeface="楷体_GB2312" charset="0"/>
              </a:rPr>
              <a:t>个自然数的任一排列，并规定由小到大为标准次序</a:t>
            </a:r>
            <a:r>
              <a:rPr lang="en-US" altLang="zh-CN" sz="2800" b="1">
                <a:solidFill>
                  <a:srgbClr val="000000"/>
                </a:solidFill>
                <a:latin typeface="Times New Roman" panose="02020603050405020304" pitchFamily="18" charset="0"/>
                <a:ea typeface="楷体_GB2312" charset="0"/>
              </a:rPr>
              <a:t>. </a:t>
            </a:r>
            <a:endParaRPr lang="ko-KR" altLang="en-US" sz="2800" b="1">
              <a:solidFill>
                <a:srgbClr val="000000"/>
              </a:solidFill>
              <a:latin typeface="Times New Roman" panose="02020603050405020304" pitchFamily="18" charset="0"/>
              <a:ea typeface="楷体_GB2312" charset="0"/>
            </a:endParaRPr>
          </a:p>
          <a:p>
            <a:pPr marL="0" indent="0" algn="l" defTabSz="914400" eaLnBrk="1" latinLnBrk="0" hangingPunct="1">
              <a:lnSpc>
                <a:spcPct val="130000"/>
              </a:lnSpc>
              <a:spcBef>
                <a:spcPts val="0"/>
              </a:spcBef>
              <a:spcAft>
                <a:spcPts val="0"/>
              </a:spcAft>
              <a:buFontTx/>
              <a:buNone/>
            </a:pPr>
            <a:r>
              <a:rPr lang="zh-CN" altLang="en-US" sz="2800" b="1">
                <a:solidFill>
                  <a:srgbClr val="000000"/>
                </a:solidFill>
                <a:latin typeface="Times New Roman" panose="02020603050405020304" pitchFamily="18" charset="0"/>
                <a:ea typeface="楷体_GB2312" charset="0"/>
              </a:rPr>
              <a:t>      </a:t>
            </a:r>
            <a:r>
              <a:rPr lang="zh-CN" altLang="en-US" sz="2800" b="1">
                <a:solidFill>
                  <a:srgbClr val="000000"/>
                </a:solidFill>
                <a:latin typeface="Times New Roman" panose="02020603050405020304" pitchFamily="18" charset="0"/>
                <a:ea typeface="楷体_GB2312" charset="0"/>
              </a:rPr>
              <a:t>先看有多少个比</a:t>
            </a:r>
            <a:r>
              <a:rPr lang="zh-CN" altLang="en-US" sz="2800" b="1">
                <a:solidFill>
                  <a:srgbClr val="000000"/>
                </a:solidFill>
                <a:latin typeface="Times New Roman" panose="02020603050405020304" pitchFamily="18" charset="0"/>
                <a:ea typeface="楷体_GB2312" charset="0"/>
              </a:rPr>
              <a:t>     </a:t>
            </a:r>
            <a:r>
              <a:rPr lang="zh-CN" altLang="en-US" sz="2800" b="1">
                <a:solidFill>
                  <a:srgbClr val="000000"/>
                </a:solidFill>
                <a:latin typeface="Times New Roman" panose="02020603050405020304" pitchFamily="18" charset="0"/>
                <a:ea typeface="楷体_GB2312" charset="0"/>
              </a:rPr>
              <a:t>大的数排在</a:t>
            </a:r>
            <a:r>
              <a:rPr lang="zh-CN" altLang="en-US" sz="2800" b="1">
                <a:solidFill>
                  <a:srgbClr val="000000"/>
                </a:solidFill>
                <a:latin typeface="Times New Roman" panose="02020603050405020304" pitchFamily="18" charset="0"/>
                <a:ea typeface="楷体_GB2312" charset="0"/>
              </a:rPr>
              <a:t>     </a:t>
            </a:r>
            <a:r>
              <a:rPr lang="zh-CN" altLang="en-US" sz="2800" b="1">
                <a:solidFill>
                  <a:srgbClr val="000000"/>
                </a:solidFill>
                <a:latin typeface="Times New Roman" panose="02020603050405020304" pitchFamily="18" charset="0"/>
                <a:ea typeface="楷体_GB2312" charset="0"/>
              </a:rPr>
              <a:t> </a:t>
            </a:r>
            <a:r>
              <a:rPr lang="zh-CN" altLang="en-US" sz="2800" b="1">
                <a:solidFill>
                  <a:srgbClr val="000000"/>
                </a:solidFill>
                <a:latin typeface="Times New Roman" panose="02020603050405020304" pitchFamily="18" charset="0"/>
                <a:ea typeface="楷体_GB2312" charset="0"/>
              </a:rPr>
              <a:t>前面，记为</a:t>
            </a:r>
            <a:r>
              <a:rPr lang="zh-CN" altLang="en-US" sz="2800" b="1">
                <a:solidFill>
                  <a:srgbClr val="000000"/>
                </a:solidFill>
                <a:latin typeface="Times New Roman" panose="02020603050405020304" pitchFamily="18" charset="0"/>
                <a:ea typeface="楷体_GB2312" charset="0"/>
              </a:rPr>
              <a:t>     </a:t>
            </a:r>
            <a:r>
              <a:rPr lang="zh-CN" altLang="en-US" sz="2800" b="1">
                <a:solidFill>
                  <a:srgbClr val="000000"/>
                </a:solidFill>
                <a:latin typeface="Times New Roman" panose="02020603050405020304" pitchFamily="18" charset="0"/>
                <a:ea typeface="楷体_GB2312" charset="0"/>
              </a:rPr>
              <a:t>；</a:t>
            </a:r>
            <a:endParaRPr lang="ko-KR" altLang="en-US" sz="2800" b="1">
              <a:solidFill>
                <a:srgbClr val="000000"/>
              </a:solidFill>
              <a:latin typeface="Times New Roman" panose="02020603050405020304" pitchFamily="18" charset="0"/>
              <a:ea typeface="楷体_GB2312" charset="0"/>
            </a:endParaRPr>
          </a:p>
          <a:p>
            <a:pPr marL="0" indent="0" algn="l" defTabSz="914400" eaLnBrk="1" latinLnBrk="0" hangingPunct="1">
              <a:lnSpc>
                <a:spcPct val="130000"/>
              </a:lnSpc>
              <a:spcBef>
                <a:spcPts val="0"/>
              </a:spcBef>
              <a:spcAft>
                <a:spcPts val="0"/>
              </a:spcAft>
              <a:buFontTx/>
              <a:buNone/>
            </a:pPr>
            <a:r>
              <a:rPr lang="zh-CN" altLang="en-US" sz="2800" b="1">
                <a:solidFill>
                  <a:srgbClr val="000000"/>
                </a:solidFill>
                <a:latin typeface="Times New Roman" panose="02020603050405020304" pitchFamily="18" charset="0"/>
                <a:ea typeface="楷体_GB2312" charset="0"/>
              </a:rPr>
              <a:t>      </a:t>
            </a:r>
            <a:r>
              <a:rPr lang="zh-CN" altLang="en-US" sz="2800" b="1">
                <a:solidFill>
                  <a:srgbClr val="000000"/>
                </a:solidFill>
                <a:latin typeface="Times New Roman" panose="02020603050405020304" pitchFamily="18" charset="0"/>
                <a:ea typeface="楷体_GB2312" charset="0"/>
              </a:rPr>
              <a:t>再看有多少个比</a:t>
            </a:r>
            <a:r>
              <a:rPr lang="zh-CN" altLang="en-US" sz="2800" b="1">
                <a:solidFill>
                  <a:srgbClr val="000000"/>
                </a:solidFill>
                <a:latin typeface="Times New Roman" panose="02020603050405020304" pitchFamily="18" charset="0"/>
                <a:ea typeface="楷体_GB2312" charset="0"/>
              </a:rPr>
              <a:t>     </a:t>
            </a:r>
            <a:r>
              <a:rPr lang="zh-CN" altLang="en-US" sz="2800" b="1">
                <a:solidFill>
                  <a:srgbClr val="000000"/>
                </a:solidFill>
                <a:latin typeface="Times New Roman" panose="02020603050405020304" pitchFamily="18" charset="0"/>
                <a:ea typeface="楷体_GB2312" charset="0"/>
              </a:rPr>
              <a:t>大的数排在</a:t>
            </a:r>
            <a:r>
              <a:rPr lang="zh-CN" altLang="en-US" sz="2800" b="1">
                <a:solidFill>
                  <a:srgbClr val="000000"/>
                </a:solidFill>
                <a:latin typeface="Times New Roman" panose="02020603050405020304" pitchFamily="18" charset="0"/>
                <a:ea typeface="楷体_GB2312" charset="0"/>
              </a:rPr>
              <a:t>     </a:t>
            </a:r>
            <a:r>
              <a:rPr lang="zh-CN" altLang="en-US" sz="2800" b="1">
                <a:solidFill>
                  <a:srgbClr val="000000"/>
                </a:solidFill>
                <a:latin typeface="Times New Roman" panose="02020603050405020304" pitchFamily="18" charset="0"/>
                <a:ea typeface="楷体_GB2312" charset="0"/>
              </a:rPr>
              <a:t>  </a:t>
            </a:r>
            <a:r>
              <a:rPr lang="zh-CN" altLang="en-US" sz="2800" b="1">
                <a:solidFill>
                  <a:srgbClr val="000000"/>
                </a:solidFill>
                <a:latin typeface="Times New Roman" panose="02020603050405020304" pitchFamily="18" charset="0"/>
                <a:ea typeface="楷体_GB2312" charset="0"/>
              </a:rPr>
              <a:t>前面，记为</a:t>
            </a:r>
            <a:r>
              <a:rPr lang="zh-CN" altLang="en-US" sz="2800" b="1">
                <a:solidFill>
                  <a:srgbClr val="000000"/>
                </a:solidFill>
                <a:latin typeface="Times New Roman" panose="02020603050405020304" pitchFamily="18" charset="0"/>
                <a:ea typeface="楷体_GB2312" charset="0"/>
              </a:rPr>
              <a:t>     </a:t>
            </a:r>
            <a:r>
              <a:rPr lang="en-US" altLang="zh-CN" sz="2800" b="1">
                <a:solidFill>
                  <a:srgbClr val="000000"/>
                </a:solidFill>
                <a:latin typeface="Times New Roman" panose="02020603050405020304" pitchFamily="18" charset="0"/>
                <a:ea typeface="楷体_GB2312" charset="0"/>
              </a:rPr>
              <a:t>;</a:t>
            </a:r>
            <a:endParaRPr lang="ko-KR" altLang="en-US" sz="2800" b="1">
              <a:solidFill>
                <a:srgbClr val="000000"/>
              </a:solidFill>
              <a:latin typeface="Times New Roman" panose="02020603050405020304" pitchFamily="18" charset="0"/>
              <a:ea typeface="楷体_GB2312" charset="0"/>
            </a:endParaRPr>
          </a:p>
          <a:p>
            <a:pPr marL="0" indent="0" algn="l" defTabSz="914400" eaLnBrk="1" latinLnBrk="0" hangingPunct="1">
              <a:lnSpc>
                <a:spcPct val="130000"/>
              </a:lnSpc>
              <a:spcBef>
                <a:spcPts val="0"/>
              </a:spcBef>
              <a:spcAft>
                <a:spcPts val="0"/>
              </a:spcAft>
              <a:buFontTx/>
              <a:buNone/>
            </a:pPr>
            <a:r>
              <a:rPr lang="en-US" altLang="zh-CN" sz="2800" b="1">
                <a:solidFill>
                  <a:srgbClr val="000000"/>
                </a:solidFill>
                <a:latin typeface="Times New Roman" panose="02020603050405020304" pitchFamily="18" charset="0"/>
                <a:ea typeface="楷体_GB2312" charset="0"/>
              </a:rPr>
              <a:t>                                        ……</a:t>
            </a:r>
            <a:endParaRPr lang="ko-KR" altLang="en-US" sz="2800" b="1">
              <a:solidFill>
                <a:srgbClr val="000000"/>
              </a:solidFill>
              <a:latin typeface="Times New Roman" panose="02020603050405020304" pitchFamily="18" charset="0"/>
              <a:ea typeface="楷体_GB2312" charset="0"/>
            </a:endParaRPr>
          </a:p>
          <a:p>
            <a:pPr marL="0" indent="0" algn="l" defTabSz="914400" eaLnBrk="1" latinLnBrk="0" hangingPunct="1">
              <a:lnSpc>
                <a:spcPct val="130000"/>
              </a:lnSpc>
              <a:spcBef>
                <a:spcPts val="0"/>
              </a:spcBef>
              <a:spcAft>
                <a:spcPts val="0"/>
              </a:spcAft>
              <a:buFontTx/>
              <a:buNone/>
            </a:pPr>
            <a:r>
              <a:rPr lang="zh-CN" altLang="en-US" sz="2800" b="1">
                <a:solidFill>
                  <a:srgbClr val="000000"/>
                </a:solidFill>
                <a:latin typeface="Times New Roman" panose="02020603050405020304" pitchFamily="18" charset="0"/>
                <a:ea typeface="楷体_GB2312" charset="0"/>
              </a:rPr>
              <a:t>最后看有多少个比</a:t>
            </a:r>
            <a:r>
              <a:rPr lang="zh-CN" altLang="en-US" sz="2800" b="1">
                <a:solidFill>
                  <a:srgbClr val="000000"/>
                </a:solidFill>
                <a:latin typeface="Times New Roman" panose="02020603050405020304" pitchFamily="18" charset="0"/>
                <a:ea typeface="楷体_GB2312" charset="0"/>
              </a:rPr>
              <a:t>      </a:t>
            </a:r>
            <a:r>
              <a:rPr lang="zh-CN" altLang="en-US" sz="2800" b="1">
                <a:solidFill>
                  <a:srgbClr val="000000"/>
                </a:solidFill>
                <a:latin typeface="Times New Roman" panose="02020603050405020304" pitchFamily="18" charset="0"/>
                <a:ea typeface="楷体_GB2312" charset="0"/>
              </a:rPr>
              <a:t>大的数排在</a:t>
            </a:r>
            <a:r>
              <a:rPr lang="zh-CN" altLang="en-US" sz="2800" b="1">
                <a:solidFill>
                  <a:srgbClr val="000000"/>
                </a:solidFill>
                <a:latin typeface="Times New Roman" panose="02020603050405020304" pitchFamily="18" charset="0"/>
                <a:ea typeface="楷体_GB2312" charset="0"/>
              </a:rPr>
              <a:t>     </a:t>
            </a:r>
            <a:r>
              <a:rPr lang="zh-CN" altLang="en-US" sz="2800" b="1">
                <a:solidFill>
                  <a:srgbClr val="000000"/>
                </a:solidFill>
                <a:latin typeface="Times New Roman" panose="02020603050405020304" pitchFamily="18" charset="0"/>
                <a:ea typeface="楷体_GB2312" charset="0"/>
              </a:rPr>
              <a:t>  </a:t>
            </a:r>
            <a:r>
              <a:rPr lang="zh-CN" altLang="en-US" sz="2800" b="1">
                <a:solidFill>
                  <a:srgbClr val="000000"/>
                </a:solidFill>
                <a:latin typeface="Times New Roman" panose="02020603050405020304" pitchFamily="18" charset="0"/>
                <a:ea typeface="楷体_GB2312" charset="0"/>
              </a:rPr>
              <a:t>前面，记为</a:t>
            </a:r>
            <a:r>
              <a:rPr lang="zh-CN" altLang="en-US" sz="2800" b="1">
                <a:solidFill>
                  <a:srgbClr val="000000"/>
                </a:solidFill>
                <a:latin typeface="Times New Roman" panose="02020603050405020304" pitchFamily="18" charset="0"/>
                <a:ea typeface="楷体_GB2312" charset="0"/>
              </a:rPr>
              <a:t>     </a:t>
            </a:r>
            <a:r>
              <a:rPr lang="en-US" altLang="zh-CN" sz="2800" b="1">
                <a:solidFill>
                  <a:srgbClr val="000000"/>
                </a:solidFill>
                <a:latin typeface="Times New Roman" panose="02020603050405020304" pitchFamily="18" charset="0"/>
                <a:ea typeface="楷体_GB2312" charset="0"/>
              </a:rPr>
              <a:t>;</a:t>
            </a:r>
            <a:endParaRPr lang="ko-KR" altLang="en-US" sz="2800" b="1">
              <a:solidFill>
                <a:srgbClr val="000000"/>
              </a:solidFill>
              <a:latin typeface="Times New Roman" panose="02020603050405020304" pitchFamily="18" charset="0"/>
              <a:ea typeface="楷体_GB2312" charset="0"/>
            </a:endParaRPr>
          </a:p>
        </p:txBody>
      </p:sp>
      <p:pic>
        <p:nvPicPr>
          <p:cNvPr id="23553" name="图片 23552" descr="ppt/media/image85.wmf"/>
          <p:cNvPicPr/>
          <p:nvPr/>
        </p:nvPicPr>
        <p:blipFill>
          <a:blip r:embed="rId1"/>
          <a:stretch>
            <a:fillRect/>
          </a:stretch>
        </p:blipFill>
        <p:spPr>
          <a:xfrm>
            <a:off x="5872163" y="5072063"/>
            <a:ext cx="2527300" cy="517525"/>
          </a:xfrm>
          <a:prstGeom prst="rect">
            <a:avLst/>
          </a:prstGeom>
          <a:solidFill>
            <a:srgbClr val="FFFFB9"/>
          </a:solidFill>
          <a:ln w="38100">
            <a:noFill/>
          </a:ln>
        </p:spPr>
      </p:pic>
      <p:pic>
        <p:nvPicPr>
          <p:cNvPr id="23554" name="图片 23553" descr="ppt/media/image86.wmf"/>
          <p:cNvPicPr/>
          <p:nvPr/>
        </p:nvPicPr>
        <p:blipFill>
          <a:blip r:embed="rId2"/>
          <a:stretch>
            <a:fillRect/>
          </a:stretch>
        </p:blipFill>
        <p:spPr>
          <a:xfrm>
            <a:off x="3287713" y="1568450"/>
            <a:ext cx="1584325" cy="492125"/>
          </a:xfrm>
          <a:prstGeom prst="rect">
            <a:avLst/>
          </a:prstGeom>
          <a:noFill/>
          <a:ln w="38100">
            <a:noFill/>
          </a:ln>
        </p:spPr>
      </p:pic>
      <p:pic>
        <p:nvPicPr>
          <p:cNvPr id="23555" name="图片 23554" descr="ppt/media/image87.wmf"/>
          <p:cNvPicPr/>
          <p:nvPr/>
        </p:nvPicPr>
        <p:blipFill>
          <a:blip r:embed="rId3"/>
          <a:stretch>
            <a:fillRect/>
          </a:stretch>
        </p:blipFill>
        <p:spPr>
          <a:xfrm>
            <a:off x="5087938" y="2636838"/>
            <a:ext cx="427037" cy="492125"/>
          </a:xfrm>
          <a:prstGeom prst="rect">
            <a:avLst/>
          </a:prstGeom>
          <a:noFill/>
          <a:ln w="38100">
            <a:noFill/>
          </a:ln>
        </p:spPr>
      </p:pic>
      <p:pic>
        <p:nvPicPr>
          <p:cNvPr id="23556" name="图片 23555" descr="ppt/media/image87.wmf"/>
          <p:cNvPicPr/>
          <p:nvPr/>
        </p:nvPicPr>
        <p:blipFill>
          <a:blip r:embed="rId3"/>
          <a:stretch>
            <a:fillRect/>
          </a:stretch>
        </p:blipFill>
        <p:spPr>
          <a:xfrm>
            <a:off x="7319963" y="2636838"/>
            <a:ext cx="427037" cy="492125"/>
          </a:xfrm>
          <a:prstGeom prst="rect">
            <a:avLst/>
          </a:prstGeom>
          <a:noFill/>
          <a:ln w="38100">
            <a:noFill/>
          </a:ln>
        </p:spPr>
      </p:pic>
      <p:pic>
        <p:nvPicPr>
          <p:cNvPr id="23557" name="图片 23556" descr="ppt/media/image88.wmf"/>
          <p:cNvPicPr/>
          <p:nvPr/>
        </p:nvPicPr>
        <p:blipFill>
          <a:blip r:embed="rId4"/>
          <a:stretch>
            <a:fillRect/>
          </a:stretch>
        </p:blipFill>
        <p:spPr>
          <a:xfrm>
            <a:off x="9575800" y="2636838"/>
            <a:ext cx="336550" cy="492125"/>
          </a:xfrm>
          <a:prstGeom prst="rect">
            <a:avLst/>
          </a:prstGeom>
          <a:noFill/>
          <a:ln w="38100">
            <a:noFill/>
          </a:ln>
        </p:spPr>
      </p:pic>
      <p:pic>
        <p:nvPicPr>
          <p:cNvPr id="23558" name="图片 23557" descr="ppt/media/image89.wmf"/>
          <p:cNvPicPr/>
          <p:nvPr/>
        </p:nvPicPr>
        <p:blipFill>
          <a:blip r:embed="rId5"/>
          <a:stretch>
            <a:fillRect/>
          </a:stretch>
        </p:blipFill>
        <p:spPr>
          <a:xfrm>
            <a:off x="5087938" y="3224213"/>
            <a:ext cx="457200" cy="492125"/>
          </a:xfrm>
          <a:prstGeom prst="rect">
            <a:avLst/>
          </a:prstGeom>
          <a:noFill/>
          <a:ln w="38100">
            <a:noFill/>
          </a:ln>
        </p:spPr>
      </p:pic>
      <p:pic>
        <p:nvPicPr>
          <p:cNvPr id="23559" name="图片 23558" descr="ppt/media/image89.wmf"/>
          <p:cNvPicPr/>
          <p:nvPr/>
        </p:nvPicPr>
        <p:blipFill>
          <a:blip r:embed="rId5"/>
          <a:stretch>
            <a:fillRect/>
          </a:stretch>
        </p:blipFill>
        <p:spPr>
          <a:xfrm>
            <a:off x="7319963" y="3224213"/>
            <a:ext cx="458787" cy="492125"/>
          </a:xfrm>
          <a:prstGeom prst="rect">
            <a:avLst/>
          </a:prstGeom>
          <a:noFill/>
          <a:ln w="38100">
            <a:noFill/>
          </a:ln>
        </p:spPr>
      </p:pic>
      <p:pic>
        <p:nvPicPr>
          <p:cNvPr id="23560" name="图片 23559" descr="ppt/media/image90.wmf"/>
          <p:cNvPicPr/>
          <p:nvPr/>
        </p:nvPicPr>
        <p:blipFill>
          <a:blip r:embed="rId6"/>
          <a:stretch>
            <a:fillRect/>
          </a:stretch>
        </p:blipFill>
        <p:spPr>
          <a:xfrm>
            <a:off x="9551988" y="3213100"/>
            <a:ext cx="336550" cy="492125"/>
          </a:xfrm>
          <a:prstGeom prst="rect">
            <a:avLst/>
          </a:prstGeom>
          <a:noFill/>
          <a:ln w="38100">
            <a:noFill/>
          </a:ln>
        </p:spPr>
      </p:pic>
      <p:pic>
        <p:nvPicPr>
          <p:cNvPr id="23561" name="图片 23560" descr="ppt/media/image91.wmf"/>
          <p:cNvPicPr/>
          <p:nvPr/>
        </p:nvPicPr>
        <p:blipFill>
          <a:blip r:embed="rId7"/>
          <a:stretch>
            <a:fillRect/>
          </a:stretch>
        </p:blipFill>
        <p:spPr>
          <a:xfrm>
            <a:off x="4953000" y="4305300"/>
            <a:ext cx="457200" cy="492125"/>
          </a:xfrm>
          <a:prstGeom prst="rect">
            <a:avLst/>
          </a:prstGeom>
          <a:noFill/>
          <a:ln w="38100">
            <a:noFill/>
          </a:ln>
        </p:spPr>
      </p:pic>
      <p:pic>
        <p:nvPicPr>
          <p:cNvPr id="23562" name="图片 23561" descr="ppt/media/image91.wmf"/>
          <p:cNvPicPr/>
          <p:nvPr/>
        </p:nvPicPr>
        <p:blipFill>
          <a:blip r:embed="rId7"/>
          <a:stretch>
            <a:fillRect/>
          </a:stretch>
        </p:blipFill>
        <p:spPr>
          <a:xfrm>
            <a:off x="7221538" y="4305300"/>
            <a:ext cx="458787" cy="492125"/>
          </a:xfrm>
          <a:prstGeom prst="rect">
            <a:avLst/>
          </a:prstGeom>
          <a:noFill/>
          <a:ln w="38100">
            <a:noFill/>
          </a:ln>
        </p:spPr>
      </p:pic>
      <p:pic>
        <p:nvPicPr>
          <p:cNvPr id="23563" name="图片 23562" descr="ppt/media/image92.wmf"/>
          <p:cNvPicPr/>
          <p:nvPr/>
        </p:nvPicPr>
        <p:blipFill>
          <a:blip r:embed="rId8"/>
          <a:stretch>
            <a:fillRect/>
          </a:stretch>
        </p:blipFill>
        <p:spPr>
          <a:xfrm>
            <a:off x="9474200" y="4376738"/>
            <a:ext cx="366713" cy="492125"/>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81">
                                            <p:txEl>
                                              <p:pRg st="70" end="110"/>
                                            </p:txEl>
                                          </p:spTgt>
                                        </p:tgtEl>
                                        <p:attrNameLst>
                                          <p:attrName>style.visibility</p:attrName>
                                        </p:attrNameLst>
                                      </p:cBhvr>
                                      <p:to>
                                        <p:strVal val="visible"/>
                                      </p:to>
                                    </p:set>
                                    <p:animEffect transition="in" filter="blinds(horizontal)">
                                      <p:cBhvr>
                                        <p:cTn id="7" dur="500"/>
                                        <p:tgtEl>
                                          <p:spTgt spid="24581">
                                            <p:txEl>
                                              <p:pRg st="70" end="1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581">
                                            <p:txEl>
                                              <p:pRg st="110" end="150"/>
                                            </p:txEl>
                                          </p:spTgt>
                                        </p:tgtEl>
                                        <p:attrNameLst>
                                          <p:attrName>style.visibility</p:attrName>
                                        </p:attrNameLst>
                                      </p:cBhvr>
                                      <p:to>
                                        <p:strVal val="visible"/>
                                      </p:to>
                                    </p:set>
                                    <p:animEffect transition="in" filter="blinds(horizontal)">
                                      <p:cBhvr>
                                        <p:cTn id="12" dur="500"/>
                                        <p:tgtEl>
                                          <p:spTgt spid="24581">
                                            <p:txEl>
                                              <p:pRg st="110" end="15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581">
                                            <p:txEl>
                                              <p:pRg st="150" end="193"/>
                                            </p:txEl>
                                          </p:spTgt>
                                        </p:tgtEl>
                                        <p:attrNameLst>
                                          <p:attrName>style.visibility</p:attrName>
                                        </p:attrNameLst>
                                      </p:cBhvr>
                                      <p:to>
                                        <p:strVal val="visible"/>
                                      </p:to>
                                    </p:set>
                                    <p:animEffect transition="in" filter="blinds(horizontal)">
                                      <p:cBhvr>
                                        <p:cTn id="17" dur="500"/>
                                        <p:tgtEl>
                                          <p:spTgt spid="24581">
                                            <p:txEl>
                                              <p:pRg st="150" end="193"/>
                                            </p:txEl>
                                          </p:spTgt>
                                        </p:tgtEl>
                                      </p:cBhvr>
                                    </p:animEffec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24581">
                                            <p:txEl>
                                              <p:pRg st="193" end="229"/>
                                            </p:txEl>
                                          </p:spTgt>
                                        </p:tgtEl>
                                        <p:attrNameLst>
                                          <p:attrName>style.visibility</p:attrName>
                                        </p:attrNameLst>
                                      </p:cBhvr>
                                      <p:to>
                                        <p:strVal val="visible"/>
                                      </p:to>
                                    </p:set>
                                    <p:animEffect transition="in" filter="blinds(horizontal)">
                                      <p:cBhvr>
                                        <p:cTn id="21" dur="500"/>
                                        <p:tgtEl>
                                          <p:spTgt spid="24581">
                                            <p:txEl>
                                              <p:pRg st="193" end="22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4579">
                                            <p:txEl>
                                              <p:pRg st="0" end="0"/>
                                            </p:txEl>
                                          </p:spTgt>
                                        </p:tgtEl>
                                        <p:attrNameLst>
                                          <p:attrName>style.visibility</p:attrName>
                                        </p:attrNameLst>
                                      </p:cBhvr>
                                      <p:to>
                                        <p:strVal val="visible"/>
                                      </p:to>
                                    </p:set>
                                    <p:animEffect transition="in" filter="wipe(left)">
                                      <p:cBhvr>
                                        <p:cTn id="26" dur="500"/>
                                        <p:tgtEl>
                                          <p:spTgt spid="24579">
                                            <p:txEl>
                                              <p:pRg st="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43073" name="Text Box 2"/>
          <p:cNvSpPr txBox="1"/>
          <p:nvPr/>
        </p:nvSpPr>
        <p:spPr>
          <a:xfrm>
            <a:off x="1978025" y="692150"/>
            <a:ext cx="1077595" cy="521970"/>
          </a:xfrm>
          <a:prstGeom prst="rect">
            <a:avLst/>
          </a:prstGeom>
          <a:noFill/>
          <a:ln w="9525">
            <a:noFill/>
          </a:ln>
        </p:spPr>
        <p:txBody>
          <a:bodyPr wrap="none" anchor="t">
            <a:spAutoFit/>
          </a:bodyPr>
          <a:p>
            <a:r>
              <a:rPr lang="zh-CN" altLang="en-US" sz="2800" b="1" dirty="0">
                <a:solidFill>
                  <a:srgbClr val="3333FF"/>
                </a:solidFill>
                <a:latin typeface="楷体_GB2312" pitchFamily="49" charset="-122"/>
                <a:ea typeface="楷体_GB2312" pitchFamily="49" charset="-122"/>
              </a:rPr>
              <a:t>  例</a:t>
            </a:r>
            <a:r>
              <a:rPr lang="en-US" altLang="zh-CN" sz="2800" b="1" dirty="0">
                <a:solidFill>
                  <a:srgbClr val="3333FF"/>
                </a:solidFill>
                <a:latin typeface="Times New Roman" panose="02020603050405020304" pitchFamily="18" charset="0"/>
                <a:ea typeface="楷体_GB2312" pitchFamily="49" charset="-122"/>
              </a:rPr>
              <a:t>1</a:t>
            </a:r>
            <a:endParaRPr lang="zh-CN" altLang="en-US" sz="2800" b="1" dirty="0">
              <a:solidFill>
                <a:srgbClr val="3333FF"/>
              </a:solidFill>
              <a:latin typeface="楷体_GB2312" pitchFamily="49" charset="-122"/>
              <a:ea typeface="楷体_GB2312" pitchFamily="49" charset="-122"/>
            </a:endParaRPr>
          </a:p>
        </p:txBody>
      </p:sp>
      <p:sp>
        <p:nvSpPr>
          <p:cNvPr id="643074" name="Text Box 3"/>
          <p:cNvSpPr txBox="1"/>
          <p:nvPr/>
        </p:nvSpPr>
        <p:spPr>
          <a:xfrm>
            <a:off x="3136900" y="692150"/>
            <a:ext cx="3841115" cy="521970"/>
          </a:xfrm>
          <a:prstGeom prst="rect">
            <a:avLst/>
          </a:prstGeom>
          <a:noFill/>
          <a:ln w="9525">
            <a:noFill/>
          </a:ln>
        </p:spPr>
        <p:txBody>
          <a:bodyPr wrap="none" anchor="t">
            <a:spAutoFit/>
          </a:bodyPr>
          <a:p>
            <a:r>
              <a:rPr lang="zh-CN" altLang="en-US" sz="2800" b="1" dirty="0">
                <a:solidFill>
                  <a:srgbClr val="000000"/>
                </a:solidFill>
                <a:latin typeface="Times New Roman" panose="02020603050405020304" pitchFamily="18" charset="0"/>
                <a:ea typeface="楷体_GB2312" pitchFamily="49" charset="-122"/>
              </a:rPr>
              <a:t>求排列 </a:t>
            </a:r>
            <a:r>
              <a:rPr lang="en-US" altLang="zh-CN" sz="2800" b="1" dirty="0">
                <a:solidFill>
                  <a:srgbClr val="000000"/>
                </a:solidFill>
                <a:latin typeface="Times New Roman" panose="02020603050405020304" pitchFamily="18" charset="0"/>
                <a:ea typeface="楷体_GB2312" pitchFamily="49" charset="-122"/>
              </a:rPr>
              <a:t>32514 </a:t>
            </a:r>
            <a:r>
              <a:rPr lang="zh-CN" altLang="en-US" sz="2800" b="1" dirty="0">
                <a:solidFill>
                  <a:srgbClr val="000000"/>
                </a:solidFill>
                <a:latin typeface="Times New Roman" panose="02020603050405020304" pitchFamily="18" charset="0"/>
                <a:ea typeface="楷体_GB2312" pitchFamily="49" charset="-122"/>
              </a:rPr>
              <a:t>的逆序数</a:t>
            </a:r>
            <a:r>
              <a:rPr lang="en-US" altLang="zh-CN" sz="2800" b="1" dirty="0">
                <a:solidFill>
                  <a:srgbClr val="000000"/>
                </a:solidFill>
                <a:latin typeface="Times New Roman" panose="02020603050405020304" pitchFamily="18" charset="0"/>
                <a:ea typeface="楷体_GB2312" pitchFamily="49" charset="-122"/>
              </a:rPr>
              <a:t>.</a:t>
            </a:r>
            <a:endParaRPr lang="en-US" altLang="zh-CN" sz="2800" b="1" dirty="0">
              <a:solidFill>
                <a:srgbClr val="000000"/>
              </a:solidFill>
              <a:latin typeface="Times New Roman" panose="02020603050405020304" pitchFamily="18" charset="0"/>
              <a:ea typeface="楷体_GB2312" pitchFamily="49" charset="-122"/>
            </a:endParaRPr>
          </a:p>
        </p:txBody>
      </p:sp>
      <p:sp>
        <p:nvSpPr>
          <p:cNvPr id="25604" name="Text Box 4"/>
          <p:cNvSpPr txBox="1"/>
          <p:nvPr/>
        </p:nvSpPr>
        <p:spPr>
          <a:xfrm>
            <a:off x="2351405" y="1402080"/>
            <a:ext cx="796925" cy="521970"/>
          </a:xfrm>
          <a:prstGeom prst="rect">
            <a:avLst/>
          </a:prstGeom>
          <a:noFill/>
          <a:ln w="9525">
            <a:noFill/>
          </a:ln>
        </p:spPr>
        <p:txBody>
          <a:bodyPr anchor="t">
            <a:spAutoFit/>
          </a:bodyPr>
          <a:p>
            <a:r>
              <a:rPr lang="zh-CN" altLang="en-US" sz="2800" b="1" dirty="0">
                <a:solidFill>
                  <a:srgbClr val="3333FF"/>
                </a:solidFill>
                <a:latin typeface="楷体_GB2312" pitchFamily="49" charset="-122"/>
                <a:ea typeface="楷体_GB2312" pitchFamily="49" charset="-122"/>
              </a:rPr>
              <a:t>解：</a:t>
            </a:r>
            <a:endParaRPr lang="zh-CN" altLang="en-US" sz="2800" b="1" dirty="0">
              <a:solidFill>
                <a:srgbClr val="3333FF"/>
              </a:solidFill>
              <a:latin typeface="楷体_GB2312" pitchFamily="49" charset="-122"/>
              <a:ea typeface="楷体_GB2312" pitchFamily="49" charset="-122"/>
            </a:endParaRPr>
          </a:p>
        </p:txBody>
      </p:sp>
      <p:sp>
        <p:nvSpPr>
          <p:cNvPr id="25606" name="Text Box 6"/>
          <p:cNvSpPr txBox="1"/>
          <p:nvPr/>
        </p:nvSpPr>
        <p:spPr>
          <a:xfrm>
            <a:off x="2365375" y="2247900"/>
            <a:ext cx="720090" cy="521970"/>
          </a:xfrm>
          <a:prstGeom prst="rect">
            <a:avLst/>
          </a:prstGeom>
          <a:noFill/>
          <a:ln w="9525">
            <a:noFill/>
          </a:ln>
        </p:spPr>
        <p:txBody>
          <a:bodyPr wrap="none" anchor="t">
            <a:spAutoFit/>
          </a:bodyPr>
          <a:p>
            <a:r>
              <a:rPr lang="zh-CN" altLang="en-US" sz="2800" b="1" dirty="0">
                <a:solidFill>
                  <a:srgbClr val="3333FF"/>
                </a:solidFill>
                <a:latin typeface="楷体_GB2312" pitchFamily="49" charset="-122"/>
                <a:ea typeface="楷体_GB2312" pitchFamily="49" charset="-122"/>
              </a:rPr>
              <a:t>例</a:t>
            </a:r>
            <a:r>
              <a:rPr lang="en-US" altLang="zh-CN" sz="2800" b="1" dirty="0">
                <a:solidFill>
                  <a:srgbClr val="3333FF"/>
                </a:solidFill>
                <a:latin typeface="楷体_GB2312" pitchFamily="49" charset="-122"/>
                <a:ea typeface="楷体_GB2312" pitchFamily="49" charset="-122"/>
              </a:rPr>
              <a:t>2</a:t>
            </a:r>
            <a:endParaRPr lang="zh-CN" altLang="en-US" sz="2800" b="1" dirty="0">
              <a:solidFill>
                <a:srgbClr val="3333FF"/>
              </a:solidFill>
              <a:latin typeface="楷体_GB2312" pitchFamily="49" charset="-122"/>
              <a:ea typeface="楷体_GB2312" pitchFamily="49" charset="-122"/>
            </a:endParaRPr>
          </a:p>
        </p:txBody>
      </p:sp>
      <p:sp>
        <p:nvSpPr>
          <p:cNvPr id="25607" name="Text Box 7"/>
          <p:cNvSpPr txBox="1"/>
          <p:nvPr/>
        </p:nvSpPr>
        <p:spPr>
          <a:xfrm>
            <a:off x="3238500" y="2247900"/>
            <a:ext cx="5901055" cy="521970"/>
          </a:xfrm>
          <a:prstGeom prst="rect">
            <a:avLst/>
          </a:prstGeom>
          <a:noFill/>
          <a:ln w="9525">
            <a:noFill/>
          </a:ln>
        </p:spPr>
        <p:txBody>
          <a:bodyPr wrap="none" anchor="t">
            <a:spAutoFit/>
          </a:bodyPr>
          <a:p>
            <a:r>
              <a:rPr lang="en-US" altLang="zh-CN" sz="2800" b="1" dirty="0">
                <a:solidFill>
                  <a:srgbClr val="000000"/>
                </a:solidFill>
                <a:latin typeface="Times New Roman" panose="02020603050405020304" pitchFamily="18" charset="0"/>
                <a:ea typeface="楷体_GB2312" pitchFamily="49" charset="-122"/>
              </a:rPr>
              <a:t> </a:t>
            </a:r>
            <a:r>
              <a:rPr lang="zh-CN" altLang="en-US" sz="2800" b="1" dirty="0">
                <a:solidFill>
                  <a:srgbClr val="000000"/>
                </a:solidFill>
                <a:latin typeface="Times New Roman" panose="02020603050405020304" pitchFamily="18" charset="0"/>
                <a:ea typeface="楷体_GB2312" pitchFamily="49" charset="-122"/>
              </a:rPr>
              <a:t>求下列排列 的逆序数</a:t>
            </a:r>
            <a:r>
              <a:rPr lang="en-US" altLang="zh-CN" sz="2800" b="1" dirty="0">
                <a:solidFill>
                  <a:srgbClr val="000000"/>
                </a:solidFill>
                <a:latin typeface="Times New Roman" panose="02020603050405020304" pitchFamily="18" charset="0"/>
                <a:ea typeface="楷体_GB2312" pitchFamily="49" charset="-122"/>
              </a:rPr>
              <a:t>,</a:t>
            </a:r>
            <a:r>
              <a:rPr lang="zh-CN" altLang="en-US" sz="2800" b="1" dirty="0">
                <a:solidFill>
                  <a:srgbClr val="000000"/>
                </a:solidFill>
                <a:latin typeface="Times New Roman" panose="02020603050405020304" pitchFamily="18" charset="0"/>
                <a:ea typeface="楷体_GB2312" pitchFamily="49" charset="-122"/>
              </a:rPr>
              <a:t>并说明奇偶性</a:t>
            </a:r>
            <a:r>
              <a:rPr lang="en-US" altLang="zh-CN" sz="2800" b="1" dirty="0">
                <a:solidFill>
                  <a:srgbClr val="000000"/>
                </a:solidFill>
                <a:latin typeface="Times New Roman" panose="02020603050405020304" pitchFamily="18" charset="0"/>
                <a:ea typeface="楷体_GB2312" pitchFamily="49" charset="-122"/>
              </a:rPr>
              <a:t>.</a:t>
            </a:r>
            <a:endParaRPr lang="en-US" altLang="zh-CN" sz="2800" b="1" dirty="0">
              <a:solidFill>
                <a:srgbClr val="000000"/>
              </a:solidFill>
              <a:latin typeface="Times New Roman" panose="02020603050405020304" pitchFamily="18" charset="0"/>
              <a:ea typeface="楷体_GB2312" pitchFamily="49" charset="-122"/>
            </a:endParaRPr>
          </a:p>
        </p:txBody>
      </p:sp>
      <p:sp>
        <p:nvSpPr>
          <p:cNvPr id="25609" name="Text Box 9"/>
          <p:cNvSpPr txBox="1"/>
          <p:nvPr/>
        </p:nvSpPr>
        <p:spPr>
          <a:xfrm>
            <a:off x="2424430" y="3692525"/>
            <a:ext cx="795020" cy="460375"/>
          </a:xfrm>
          <a:prstGeom prst="rect">
            <a:avLst/>
          </a:prstGeom>
          <a:noFill/>
          <a:ln w="9525">
            <a:noFill/>
          </a:ln>
        </p:spPr>
        <p:txBody>
          <a:bodyPr wrap="none" anchor="t">
            <a:spAutoFit/>
          </a:bodyPr>
          <a:p>
            <a:r>
              <a:rPr lang="zh-CN" altLang="en-US" sz="2400" b="1" dirty="0">
                <a:solidFill>
                  <a:srgbClr val="3333FF"/>
                </a:solidFill>
                <a:latin typeface="楷体_GB2312" pitchFamily="49" charset="-122"/>
                <a:ea typeface="楷体_GB2312" pitchFamily="49" charset="-122"/>
              </a:rPr>
              <a:t>解：</a:t>
            </a:r>
            <a:endParaRPr lang="zh-CN" altLang="en-US" sz="2400" b="1" dirty="0">
              <a:solidFill>
                <a:srgbClr val="3333FF"/>
              </a:solidFill>
              <a:latin typeface="楷体_GB2312" pitchFamily="49" charset="-122"/>
              <a:ea typeface="楷体_GB2312" pitchFamily="49" charset="-122"/>
            </a:endParaRPr>
          </a:p>
        </p:txBody>
      </p:sp>
      <p:sp>
        <p:nvSpPr>
          <p:cNvPr id="10" name="Text Box 7"/>
          <p:cNvSpPr txBox="1"/>
          <p:nvPr/>
        </p:nvSpPr>
        <p:spPr>
          <a:xfrm>
            <a:off x="2495550" y="4406900"/>
            <a:ext cx="513080" cy="460375"/>
          </a:xfrm>
          <a:prstGeom prst="rect">
            <a:avLst/>
          </a:prstGeom>
          <a:noFill/>
          <a:ln w="9525">
            <a:noFill/>
          </a:ln>
        </p:spPr>
        <p:txBody>
          <a:bodyPr wrap="none" anchor="t">
            <a:spAutoFit/>
          </a:bodyPr>
          <a:p>
            <a:r>
              <a:rPr lang="en-US" altLang="zh-CN" sz="2400" b="1" dirty="0">
                <a:solidFill>
                  <a:srgbClr val="000000"/>
                </a:solidFill>
                <a:latin typeface="Times New Roman" panose="02020603050405020304" pitchFamily="18" charset="0"/>
                <a:ea typeface="楷体_GB2312" pitchFamily="49" charset="-122"/>
              </a:rPr>
              <a:t>2) </a:t>
            </a:r>
            <a:endParaRPr lang="en-US" altLang="zh-CN" sz="2400" b="1" dirty="0">
              <a:solidFill>
                <a:srgbClr val="000000"/>
              </a:solidFill>
              <a:latin typeface="Times New Roman" panose="02020603050405020304" pitchFamily="18" charset="0"/>
              <a:ea typeface="楷体_GB2312" pitchFamily="49" charset="-122"/>
            </a:endParaRPr>
          </a:p>
        </p:txBody>
      </p:sp>
      <p:sp>
        <p:nvSpPr>
          <p:cNvPr id="11" name="Text Box 7"/>
          <p:cNvSpPr txBox="1"/>
          <p:nvPr/>
        </p:nvSpPr>
        <p:spPr>
          <a:xfrm>
            <a:off x="2495550" y="3040380"/>
            <a:ext cx="1656080" cy="460375"/>
          </a:xfrm>
          <a:prstGeom prst="rect">
            <a:avLst/>
          </a:prstGeom>
          <a:noFill/>
          <a:ln w="9525">
            <a:noFill/>
          </a:ln>
        </p:spPr>
        <p:txBody>
          <a:bodyPr wrap="none" anchor="t">
            <a:spAutoFit/>
          </a:bodyPr>
          <a:p>
            <a:r>
              <a:rPr lang="en-US" altLang="zh-CN" sz="2400" b="1" dirty="0">
                <a:solidFill>
                  <a:srgbClr val="000000"/>
                </a:solidFill>
                <a:latin typeface="Times New Roman" panose="02020603050405020304" pitchFamily="18" charset="0"/>
                <a:ea typeface="楷体_GB2312" pitchFamily="49" charset="-122"/>
              </a:rPr>
              <a:t>1)   453162 </a:t>
            </a:r>
            <a:endParaRPr lang="en-US" altLang="zh-CN" sz="2400" b="1" dirty="0">
              <a:solidFill>
                <a:srgbClr val="000000"/>
              </a:solidFill>
              <a:latin typeface="Times New Roman" panose="02020603050405020304" pitchFamily="18" charset="0"/>
              <a:ea typeface="楷体_GB2312" pitchFamily="49" charset="-122"/>
            </a:endParaRPr>
          </a:p>
        </p:txBody>
      </p:sp>
      <p:sp>
        <p:nvSpPr>
          <p:cNvPr id="15" name="Text Box 9"/>
          <p:cNvSpPr txBox="1"/>
          <p:nvPr/>
        </p:nvSpPr>
        <p:spPr>
          <a:xfrm>
            <a:off x="2424430" y="5132705"/>
            <a:ext cx="795020" cy="460375"/>
          </a:xfrm>
          <a:prstGeom prst="rect">
            <a:avLst/>
          </a:prstGeom>
          <a:noFill/>
          <a:ln w="9525">
            <a:noFill/>
          </a:ln>
        </p:spPr>
        <p:txBody>
          <a:bodyPr wrap="none" anchor="t">
            <a:spAutoFit/>
          </a:bodyPr>
          <a:p>
            <a:r>
              <a:rPr lang="zh-CN" altLang="en-US" sz="2400" b="1" dirty="0">
                <a:solidFill>
                  <a:srgbClr val="3333FF"/>
                </a:solidFill>
                <a:latin typeface="楷体_GB2312" pitchFamily="49" charset="-122"/>
                <a:ea typeface="楷体_GB2312" pitchFamily="49" charset="-122"/>
              </a:rPr>
              <a:t>解：</a:t>
            </a:r>
            <a:endParaRPr lang="zh-CN" altLang="en-US" sz="2400" b="1" dirty="0">
              <a:solidFill>
                <a:srgbClr val="3333FF"/>
              </a:solidFill>
              <a:latin typeface="楷体_GB2312" pitchFamily="49" charset="-122"/>
              <a:ea typeface="楷体_GB2312" pitchFamily="49" charset="-122"/>
            </a:endParaRPr>
          </a:p>
        </p:txBody>
      </p:sp>
      <p:sp>
        <p:nvSpPr>
          <p:cNvPr id="18" name="Text Box 9"/>
          <p:cNvSpPr txBox="1"/>
          <p:nvPr/>
        </p:nvSpPr>
        <p:spPr>
          <a:xfrm>
            <a:off x="8799830" y="3644900"/>
            <a:ext cx="1101090" cy="460375"/>
          </a:xfrm>
          <a:prstGeom prst="rect">
            <a:avLst/>
          </a:prstGeom>
          <a:noFill/>
          <a:ln w="9525">
            <a:noFill/>
          </a:ln>
        </p:spPr>
        <p:txBody>
          <a:bodyPr wrap="none" anchor="t">
            <a:spAutoFit/>
          </a:bodyPr>
          <a:p>
            <a:r>
              <a:rPr lang="zh-CN" altLang="en-US" sz="2400" b="1" dirty="0">
                <a:solidFill>
                  <a:srgbClr val="3333FF"/>
                </a:solidFill>
                <a:latin typeface="楷体_GB2312" pitchFamily="49" charset="-122"/>
                <a:ea typeface="楷体_GB2312" pitchFamily="49" charset="-122"/>
              </a:rPr>
              <a:t>奇排列</a:t>
            </a:r>
            <a:endParaRPr lang="zh-CN" altLang="en-US" sz="2400" b="1" dirty="0">
              <a:solidFill>
                <a:srgbClr val="3333FF"/>
              </a:solidFill>
              <a:latin typeface="楷体_GB2312" pitchFamily="49" charset="-122"/>
              <a:ea typeface="楷体_GB2312" pitchFamily="49" charset="-122"/>
            </a:endParaRPr>
          </a:p>
        </p:txBody>
      </p:sp>
      <p:sp>
        <p:nvSpPr>
          <p:cNvPr id="19" name="Text Box 9"/>
          <p:cNvSpPr txBox="1"/>
          <p:nvPr/>
        </p:nvSpPr>
        <p:spPr>
          <a:xfrm>
            <a:off x="8832850" y="5127625"/>
            <a:ext cx="1101090" cy="460375"/>
          </a:xfrm>
          <a:prstGeom prst="rect">
            <a:avLst/>
          </a:prstGeom>
          <a:noFill/>
          <a:ln w="9525">
            <a:noFill/>
          </a:ln>
        </p:spPr>
        <p:txBody>
          <a:bodyPr wrap="none" anchor="t">
            <a:spAutoFit/>
          </a:bodyPr>
          <a:p>
            <a:r>
              <a:rPr lang="zh-CN" altLang="en-US" sz="2400" b="1" dirty="0">
                <a:solidFill>
                  <a:srgbClr val="3333FF"/>
                </a:solidFill>
                <a:latin typeface="楷体_GB2312" pitchFamily="49" charset="-122"/>
                <a:ea typeface="楷体_GB2312" pitchFamily="49" charset="-122"/>
              </a:rPr>
              <a:t>偶排列</a:t>
            </a:r>
            <a:endParaRPr lang="zh-CN" altLang="en-US" sz="2400" b="1" dirty="0">
              <a:solidFill>
                <a:srgbClr val="3333FF"/>
              </a:solidFill>
              <a:latin typeface="楷体_GB2312" pitchFamily="49" charset="-122"/>
              <a:ea typeface="楷体_GB2312" pitchFamily="49" charset="-122"/>
            </a:endParaRPr>
          </a:p>
        </p:txBody>
      </p:sp>
      <p:pic>
        <p:nvPicPr>
          <p:cNvPr id="24577" name="图片 24576" descr="ppt/media/image93.wmf"/>
          <p:cNvPicPr/>
          <p:nvPr/>
        </p:nvPicPr>
        <p:blipFill>
          <a:blip r:embed="rId1"/>
          <a:stretch>
            <a:fillRect/>
          </a:stretch>
        </p:blipFill>
        <p:spPr>
          <a:xfrm>
            <a:off x="3216275" y="1503363"/>
            <a:ext cx="3944938" cy="425450"/>
          </a:xfrm>
          <a:prstGeom prst="rect">
            <a:avLst/>
          </a:prstGeom>
          <a:noFill/>
          <a:ln w="38100">
            <a:noFill/>
          </a:ln>
        </p:spPr>
      </p:pic>
      <p:pic>
        <p:nvPicPr>
          <p:cNvPr id="24578" name="图片 24577" descr="ppt/media/image94.wmf"/>
          <p:cNvPicPr/>
          <p:nvPr/>
        </p:nvPicPr>
        <p:blipFill>
          <a:blip r:embed="rId2"/>
          <a:stretch>
            <a:fillRect/>
          </a:stretch>
        </p:blipFill>
        <p:spPr>
          <a:xfrm>
            <a:off x="3114675" y="4448175"/>
            <a:ext cx="4464050" cy="493713"/>
          </a:xfrm>
          <a:prstGeom prst="rect">
            <a:avLst/>
          </a:prstGeom>
          <a:noFill/>
          <a:ln w="38100">
            <a:noFill/>
          </a:ln>
        </p:spPr>
      </p:pic>
      <p:pic>
        <p:nvPicPr>
          <p:cNvPr id="24579" name="图片 24578" descr="ppt/media/image95.wmf"/>
          <p:cNvPicPr/>
          <p:nvPr/>
        </p:nvPicPr>
        <p:blipFill>
          <a:blip r:embed="rId3"/>
          <a:stretch>
            <a:fillRect/>
          </a:stretch>
        </p:blipFill>
        <p:spPr>
          <a:xfrm>
            <a:off x="3378200" y="5167313"/>
            <a:ext cx="3417888" cy="493712"/>
          </a:xfrm>
          <a:prstGeom prst="rect">
            <a:avLst/>
          </a:prstGeom>
          <a:noFill/>
          <a:ln w="38100">
            <a:noFill/>
          </a:ln>
        </p:spPr>
      </p:pic>
      <p:pic>
        <p:nvPicPr>
          <p:cNvPr id="24580" name="图片 24579" descr="ppt/media/image96.wmf"/>
          <p:cNvPicPr/>
          <p:nvPr/>
        </p:nvPicPr>
        <p:blipFill>
          <a:blip r:embed="rId4"/>
          <a:stretch>
            <a:fillRect/>
          </a:stretch>
        </p:blipFill>
        <p:spPr>
          <a:xfrm>
            <a:off x="6743700" y="5157788"/>
            <a:ext cx="1477963" cy="493712"/>
          </a:xfrm>
          <a:prstGeom prst="rect">
            <a:avLst/>
          </a:prstGeom>
          <a:noFill/>
          <a:ln w="38100">
            <a:noFill/>
          </a:ln>
        </p:spPr>
      </p:pic>
      <p:pic>
        <p:nvPicPr>
          <p:cNvPr id="24581" name="图片 24580" descr="ppt/media/image97.wmf"/>
          <p:cNvPicPr/>
          <p:nvPr/>
        </p:nvPicPr>
        <p:blipFill>
          <a:blip r:embed="rId5"/>
          <a:stretch>
            <a:fillRect/>
          </a:stretch>
        </p:blipFill>
        <p:spPr>
          <a:xfrm>
            <a:off x="3189288" y="3746500"/>
            <a:ext cx="3325812" cy="433388"/>
          </a:xfrm>
          <a:prstGeom prst="rect">
            <a:avLst/>
          </a:prstGeom>
          <a:noFill/>
          <a:ln w="38100">
            <a:noFill/>
          </a:ln>
        </p:spPr>
      </p:pic>
      <p:pic>
        <p:nvPicPr>
          <p:cNvPr id="24582" name="图片 24581" descr="ppt/media/image98.wmf"/>
          <p:cNvPicPr/>
          <p:nvPr/>
        </p:nvPicPr>
        <p:blipFill>
          <a:blip r:embed="rId6"/>
          <a:stretch>
            <a:fillRect/>
          </a:stretch>
        </p:blipFill>
        <p:spPr>
          <a:xfrm>
            <a:off x="6600825" y="3716338"/>
            <a:ext cx="584200" cy="433387"/>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Effect transition="in" filter="wipe(left)">
                                      <p:cBhvr>
                                        <p:cTn id="7" dur="500"/>
                                        <p:tgtEl>
                                          <p:spTgt spid="25604">
                                            <p:txEl>
                                              <p:pRg st="0"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6"/>
                                        </p:tgtEl>
                                        <p:attrNameLst>
                                          <p:attrName>style.visibility</p:attrName>
                                        </p:attrNameLst>
                                      </p:cBhvr>
                                      <p:to>
                                        <p:strVal val="visible"/>
                                      </p:to>
                                    </p:set>
                                    <p:animEffect transition="in" filter="blinds(horizontal)">
                                      <p:cBhvr>
                                        <p:cTn id="12" dur="500"/>
                                        <p:tgtEl>
                                          <p:spTgt spid="2560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5607"/>
                                        </p:tgtEl>
                                        <p:attrNameLst>
                                          <p:attrName>style.visibility</p:attrName>
                                        </p:attrNameLst>
                                      </p:cBhvr>
                                      <p:to>
                                        <p:strVal val="visible"/>
                                      </p:to>
                                    </p:set>
                                    <p:animEffect transition="in" filter="blinds(horizontal)">
                                      <p:cBhvr>
                                        <p:cTn id="15" dur="500"/>
                                        <p:tgtEl>
                                          <p:spTgt spid="2560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5609">
                                            <p:txEl>
                                              <p:pRg st="0" end="0"/>
                                            </p:txEl>
                                          </p:spTgt>
                                        </p:tgtEl>
                                        <p:attrNameLst>
                                          <p:attrName>style.visibility</p:attrName>
                                        </p:attrNameLst>
                                      </p:cBhvr>
                                      <p:to>
                                        <p:strVal val="visible"/>
                                      </p:to>
                                    </p:set>
                                    <p:animEffect transition="in" filter="wipe(left)">
                                      <p:cBhvr>
                                        <p:cTn id="20" dur="500"/>
                                        <p:tgtEl>
                                          <p:spTgt spid="25609">
                                            <p:txEl>
                                              <p:pRg st="0"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left)">
                                      <p:cBhvr>
                                        <p:cTn id="28" dur="500"/>
                                        <p:tgtEl>
                                          <p:spTgt spid="18">
                                            <p:txEl>
                                              <p:pRg st="0" end="4"/>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wipe(left)">
                                      <p:cBhvr>
                                        <p:cTn id="36" dur="500"/>
                                        <p:tgtEl>
                                          <p:spTgt spid="15">
                                            <p:txEl>
                                              <p:pRg st="0"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animEffect transition="in" filter="wipe(left)">
                                      <p:cBhvr>
                                        <p:cTn id="41" dur="500"/>
                                        <p:tgtEl>
                                          <p:spTgt spid="19">
                                            <p:txEl>
                                              <p:pRg st="0"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p:bldP spid="25606" grpId="0"/>
      <p:bldP spid="25607" grpId="0"/>
      <p:bldP spid="25609" grpId="0" build="p"/>
      <p:bldP spid="10" grpId="0"/>
      <p:bldP spid="11" grpId="0"/>
      <p:bldP spid="15" grpId="0" build="p"/>
      <p:bldP spid="18" grpId="0" build="p"/>
      <p:bldP spid="1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6" name="图片 5"/>
          <p:cNvPicPr>
            <a:picLocks noChangeAspect="1"/>
          </p:cNvPicPr>
          <p:nvPr/>
        </p:nvPicPr>
        <p:blipFill>
          <a:blip r:embed="rId1"/>
          <a:stretch>
            <a:fillRect/>
          </a:stretch>
        </p:blipFill>
        <p:spPr>
          <a:xfrm>
            <a:off x="530225" y="845185"/>
            <a:ext cx="4264025" cy="5685155"/>
          </a:xfrm>
          <a:prstGeom prst="rect">
            <a:avLst/>
          </a:prstGeom>
        </p:spPr>
      </p:pic>
      <p:sp>
        <p:nvSpPr>
          <p:cNvPr id="7" name="TextBox 6"/>
          <p:cNvSpPr txBox="1"/>
          <p:nvPr/>
        </p:nvSpPr>
        <p:spPr>
          <a:xfrm>
            <a:off x="7884160" y="285750"/>
            <a:ext cx="921385" cy="6187440"/>
          </a:xfrm>
          <a:prstGeom prst="rect">
            <a:avLst/>
          </a:prstGeom>
          <a:solidFill>
            <a:srgbClr val="FF0000"/>
          </a:solidFill>
        </p:spPr>
        <p:txBody>
          <a:bodyPr vert="eaVert" wrap="none" rtlCol="0">
            <a:spAutoFit/>
          </a:bodyPr>
          <a:p>
            <a:r>
              <a:rPr lang="zh-CN" altLang="en-US" sz="4800" dirty="0" smtClean="0">
                <a:solidFill>
                  <a:schemeClr val="bg1"/>
                </a:solidFill>
              </a:rPr>
              <a:t>疫情告诉了我们什么？</a:t>
            </a:r>
            <a:endParaRPr lang="zh-CN" altLang="en-US" sz="4800"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44097" name="Rectangle 68"/>
          <p:cNvSpPr/>
          <p:nvPr/>
        </p:nvSpPr>
        <p:spPr>
          <a:xfrm>
            <a:off x="2310130" y="929005"/>
            <a:ext cx="8143875" cy="777875"/>
          </a:xfrm>
          <a:prstGeom prst="rect">
            <a:avLst/>
          </a:prstGeom>
          <a:solidFill>
            <a:schemeClr val="bg1"/>
          </a:solidFill>
          <a:ln w="9525">
            <a:noFill/>
          </a:ln>
        </p:spPr>
        <p:txBody>
          <a:bodyPr wrap="none" anchor="ctr"/>
          <a:p>
            <a:r>
              <a:rPr lang="zh-CN" altLang="en-US" sz="2800" b="1" dirty="0">
                <a:solidFill>
                  <a:schemeClr val="bg2"/>
                </a:solidFill>
                <a:latin typeface="Arial" panose="020B0604020202020204" pitchFamily="34" charset="0"/>
                <a:ea typeface="宋体" panose="02010600030101010101" pitchFamily="2" charset="-122"/>
              </a:rPr>
              <a:t>练习：</a:t>
            </a:r>
            <a:r>
              <a:rPr lang="en-US" altLang="zh-CN" sz="2800" b="1" dirty="0">
                <a:solidFill>
                  <a:schemeClr val="bg2"/>
                </a:solidFill>
                <a:latin typeface="Arial" panose="020B0604020202020204" pitchFamily="34" charset="0"/>
                <a:ea typeface="宋体" panose="02010600030101010101" pitchFamily="2" charset="-122"/>
              </a:rPr>
              <a:t> </a:t>
            </a:r>
            <a:r>
              <a:rPr lang="zh-CN" altLang="en-US" sz="2800" b="1" dirty="0">
                <a:latin typeface="Arial" panose="020B0604020202020204" pitchFamily="34" charset="0"/>
                <a:ea typeface="宋体" panose="02010600030101010101" pitchFamily="2" charset="-122"/>
              </a:rPr>
              <a:t>讨论</a:t>
            </a:r>
            <a:r>
              <a:rPr lang="en-US" altLang="zh-CN" sz="2800" b="1" dirty="0">
                <a:latin typeface="Arial" panose="020B0604020202020204" pitchFamily="34" charset="0"/>
                <a:ea typeface="宋体" panose="02010600030101010101" pitchFamily="2" charset="-122"/>
              </a:rPr>
              <a:t>1</a:t>
            </a:r>
            <a:r>
              <a:rPr lang="zh-CN" altLang="en-US" sz="2800" b="1" dirty="0">
                <a:latin typeface="Arial" panose="020B0604020202020204" pitchFamily="34" charset="0"/>
                <a:ea typeface="宋体" panose="02010600030101010101" pitchFamily="2" charset="-122"/>
              </a:rPr>
              <a:t>，</a:t>
            </a:r>
            <a:r>
              <a:rPr lang="en-US" altLang="zh-CN" sz="2800" b="1" dirty="0">
                <a:latin typeface="Arial" panose="020B0604020202020204" pitchFamily="34" charset="0"/>
                <a:ea typeface="宋体" panose="02010600030101010101" pitchFamily="2" charset="-122"/>
              </a:rPr>
              <a:t>2, 3</a:t>
            </a:r>
            <a:r>
              <a:rPr lang="zh-CN" altLang="en-US" sz="2800" b="1" dirty="0">
                <a:latin typeface="Arial" panose="020B0604020202020204" pitchFamily="34" charset="0"/>
                <a:ea typeface="宋体" panose="02010600030101010101" pitchFamily="2" charset="-122"/>
              </a:rPr>
              <a:t>所有全排列的奇偶性</a:t>
            </a:r>
            <a:r>
              <a:rPr lang="en-US" altLang="zh-CN" sz="2800" b="1" dirty="0">
                <a:latin typeface="Arial" panose="020B0604020202020204" pitchFamily="34" charset="0"/>
                <a:ea typeface="宋体" panose="02010600030101010101" pitchFamily="2" charset="-122"/>
              </a:rPr>
              <a:t>.</a:t>
            </a:r>
            <a:endParaRPr lang="zh-CN" altLang="en-US" sz="2800" b="1" dirty="0">
              <a:latin typeface="Arial" panose="020B0604020202020204" pitchFamily="34" charset="0"/>
              <a:ea typeface="宋体" panose="02010600030101010101" pitchFamily="2" charset="-122"/>
            </a:endParaRPr>
          </a:p>
        </p:txBody>
      </p:sp>
      <p:sp>
        <p:nvSpPr>
          <p:cNvPr id="644098" name="Text Box 19"/>
          <p:cNvSpPr txBox="1"/>
          <p:nvPr/>
        </p:nvSpPr>
        <p:spPr>
          <a:xfrm>
            <a:off x="2524125" y="1905000"/>
            <a:ext cx="897890" cy="521970"/>
          </a:xfrm>
          <a:prstGeom prst="rect">
            <a:avLst/>
          </a:prstGeom>
          <a:noFill/>
          <a:ln w="9525">
            <a:noFill/>
          </a:ln>
        </p:spPr>
        <p:txBody>
          <a:bodyPr wrap="none" anchor="t">
            <a:spAutoFit/>
          </a:bodyPr>
          <a:p>
            <a:r>
              <a:rPr lang="zh-CN" altLang="en-US" sz="2800" b="1" dirty="0">
                <a:solidFill>
                  <a:srgbClr val="4044F6"/>
                </a:solidFill>
                <a:latin typeface="楷体_GB2312" pitchFamily="49" charset="-122"/>
                <a:ea typeface="楷体_GB2312" pitchFamily="49" charset="-122"/>
              </a:rPr>
              <a:t>解：</a:t>
            </a:r>
            <a:endParaRPr lang="zh-CN" altLang="en-US" sz="2800" b="1" dirty="0">
              <a:latin typeface="楷体_GB2312" pitchFamily="49" charset="-122"/>
              <a:ea typeface="楷体_GB2312" pitchFamily="49" charset="-122"/>
            </a:endParaRPr>
          </a:p>
        </p:txBody>
      </p:sp>
      <p:sp>
        <p:nvSpPr>
          <p:cNvPr id="1175556" name="矩形 3"/>
          <p:cNvSpPr/>
          <p:nvPr/>
        </p:nvSpPr>
        <p:spPr>
          <a:xfrm>
            <a:off x="5167630" y="2857500"/>
            <a:ext cx="2337435" cy="521970"/>
          </a:xfrm>
          <a:prstGeom prst="rect">
            <a:avLst/>
          </a:prstGeom>
          <a:noFill/>
          <a:ln w="9525">
            <a:noFill/>
          </a:ln>
        </p:spPr>
        <p:txBody>
          <a:bodyPr wrap="none" anchor="t">
            <a:spAutoFit/>
          </a:bodyPr>
          <a:p>
            <a:r>
              <a:rPr lang="en-US" altLang="zh-CN" sz="2800" b="1" dirty="0">
                <a:latin typeface="楷体_GB2312" pitchFamily="49" charset="-122"/>
                <a:ea typeface="楷体_GB2312" pitchFamily="49" charset="-122"/>
              </a:rPr>
              <a:t>t(132)=</a:t>
            </a:r>
            <a:r>
              <a:rPr lang="zh-CN" altLang="en-US" sz="2800" b="1" dirty="0">
                <a:latin typeface="楷体_GB2312" pitchFamily="49" charset="-122"/>
                <a:ea typeface="楷体_GB2312" pitchFamily="49" charset="-122"/>
              </a:rPr>
              <a:t> </a:t>
            </a:r>
            <a:r>
              <a:rPr lang="en-US" altLang="zh-CN" sz="2800" b="1" dirty="0">
                <a:latin typeface="楷体_GB2312" pitchFamily="49" charset="-122"/>
                <a:ea typeface="楷体_GB2312" pitchFamily="49" charset="-122"/>
              </a:rPr>
              <a:t>1</a:t>
            </a:r>
            <a:r>
              <a:rPr lang="zh-CN" altLang="en-US" sz="2800" b="1" dirty="0">
                <a:latin typeface="楷体_GB2312" pitchFamily="49" charset="-122"/>
                <a:ea typeface="楷体_GB2312" pitchFamily="49" charset="-122"/>
              </a:rPr>
              <a:t>， </a:t>
            </a:r>
            <a:endParaRPr lang="zh-CN" altLang="en-US" sz="2800" dirty="0">
              <a:latin typeface="Arial" panose="020B0604020202020204" pitchFamily="34" charset="0"/>
              <a:ea typeface="楷体_GB2312" pitchFamily="49" charset="-122"/>
            </a:endParaRPr>
          </a:p>
        </p:txBody>
      </p:sp>
      <p:sp>
        <p:nvSpPr>
          <p:cNvPr id="644100" name="Text Box 13"/>
          <p:cNvSpPr txBox="1"/>
          <p:nvPr/>
        </p:nvSpPr>
        <p:spPr>
          <a:xfrm>
            <a:off x="2738755" y="1929130"/>
            <a:ext cx="6624320" cy="521970"/>
          </a:xfrm>
          <a:prstGeom prst="rect">
            <a:avLst/>
          </a:prstGeom>
          <a:noFill/>
          <a:ln w="9525">
            <a:noFill/>
          </a:ln>
        </p:spPr>
        <p:txBody>
          <a:bodyPr anchor="t">
            <a:spAutoFit/>
          </a:bodyPr>
          <a:p>
            <a:pPr algn="ctr">
              <a:spcBef>
                <a:spcPct val="50000"/>
              </a:spcBef>
            </a:pPr>
            <a:r>
              <a:rPr lang="en-US" altLang="zh-CN" sz="2800" b="1" dirty="0">
                <a:solidFill>
                  <a:srgbClr val="000000"/>
                </a:solidFill>
                <a:latin typeface="Times New Roman" panose="02020603050405020304" pitchFamily="18" charset="0"/>
                <a:ea typeface="Arial Unicode MS" panose="020B0604020202020204" charset="-122"/>
              </a:rPr>
              <a:t>123</a:t>
            </a:r>
            <a:r>
              <a:rPr lang="zh-CN" altLang="en-US" sz="2800" b="1" dirty="0">
                <a:solidFill>
                  <a:srgbClr val="000000"/>
                </a:solidFill>
                <a:latin typeface="Times New Roman" panose="02020603050405020304" pitchFamily="18" charset="0"/>
                <a:ea typeface="Arial Unicode MS" panose="020B0604020202020204" charset="-122"/>
              </a:rPr>
              <a:t>，</a:t>
            </a:r>
            <a:r>
              <a:rPr lang="en-US" altLang="zh-CN" sz="2800" b="1" dirty="0">
                <a:solidFill>
                  <a:srgbClr val="000000"/>
                </a:solidFill>
                <a:latin typeface="Times New Roman" panose="02020603050405020304" pitchFamily="18" charset="0"/>
                <a:ea typeface="Arial Unicode MS" panose="020B0604020202020204" charset="-122"/>
              </a:rPr>
              <a:t>132</a:t>
            </a:r>
            <a:r>
              <a:rPr lang="zh-CN" altLang="en-US" sz="2800" b="1" dirty="0">
                <a:solidFill>
                  <a:srgbClr val="000000"/>
                </a:solidFill>
                <a:latin typeface="Times New Roman" panose="02020603050405020304" pitchFamily="18" charset="0"/>
                <a:ea typeface="Arial Unicode MS" panose="020B0604020202020204" charset="-122"/>
              </a:rPr>
              <a:t>，</a:t>
            </a:r>
            <a:r>
              <a:rPr lang="en-US" altLang="zh-CN" sz="2800" b="1" dirty="0">
                <a:solidFill>
                  <a:srgbClr val="000000"/>
                </a:solidFill>
                <a:latin typeface="Times New Roman" panose="02020603050405020304" pitchFamily="18" charset="0"/>
                <a:ea typeface="Arial Unicode MS" panose="020B0604020202020204" charset="-122"/>
              </a:rPr>
              <a:t>213</a:t>
            </a:r>
            <a:r>
              <a:rPr lang="zh-CN" altLang="en-US" sz="2800" b="1" dirty="0">
                <a:solidFill>
                  <a:srgbClr val="000000"/>
                </a:solidFill>
                <a:latin typeface="Times New Roman" panose="02020603050405020304" pitchFamily="18" charset="0"/>
                <a:ea typeface="Arial Unicode MS" panose="020B0604020202020204" charset="-122"/>
              </a:rPr>
              <a:t>，</a:t>
            </a:r>
            <a:r>
              <a:rPr lang="en-US" altLang="zh-CN" sz="2800" b="1" dirty="0">
                <a:solidFill>
                  <a:srgbClr val="000000"/>
                </a:solidFill>
                <a:latin typeface="Times New Roman" panose="02020603050405020304" pitchFamily="18" charset="0"/>
                <a:ea typeface="Arial Unicode MS" panose="020B0604020202020204" charset="-122"/>
              </a:rPr>
              <a:t>231</a:t>
            </a:r>
            <a:r>
              <a:rPr lang="zh-CN" altLang="en-US" sz="2800" b="1" dirty="0">
                <a:solidFill>
                  <a:srgbClr val="000000"/>
                </a:solidFill>
                <a:latin typeface="Times New Roman" panose="02020603050405020304" pitchFamily="18" charset="0"/>
                <a:ea typeface="Arial Unicode MS" panose="020B0604020202020204" charset="-122"/>
              </a:rPr>
              <a:t>，</a:t>
            </a:r>
            <a:r>
              <a:rPr lang="en-US" altLang="zh-CN" sz="2800" b="1" dirty="0">
                <a:solidFill>
                  <a:srgbClr val="000000"/>
                </a:solidFill>
                <a:latin typeface="Times New Roman" panose="02020603050405020304" pitchFamily="18" charset="0"/>
                <a:ea typeface="Arial Unicode MS" panose="020B0604020202020204" charset="-122"/>
              </a:rPr>
              <a:t>312</a:t>
            </a:r>
            <a:r>
              <a:rPr lang="zh-CN" altLang="en-US" sz="2800" b="1" dirty="0">
                <a:solidFill>
                  <a:srgbClr val="000000"/>
                </a:solidFill>
                <a:latin typeface="Times New Roman" panose="02020603050405020304" pitchFamily="18" charset="0"/>
                <a:ea typeface="Arial Unicode MS" panose="020B0604020202020204" charset="-122"/>
              </a:rPr>
              <a:t>，</a:t>
            </a:r>
            <a:r>
              <a:rPr lang="en-US" altLang="zh-CN" sz="2800" b="1" dirty="0">
                <a:solidFill>
                  <a:srgbClr val="000000"/>
                </a:solidFill>
                <a:latin typeface="Times New Roman" panose="02020603050405020304" pitchFamily="18" charset="0"/>
                <a:ea typeface="Arial Unicode MS" panose="020B0604020202020204" charset="-122"/>
              </a:rPr>
              <a:t>321</a:t>
            </a:r>
            <a:endParaRPr lang="en-US" altLang="zh-CN" sz="2800" b="1" dirty="0">
              <a:solidFill>
                <a:srgbClr val="000000"/>
              </a:solidFill>
              <a:latin typeface="Times New Roman" panose="02020603050405020304" pitchFamily="18" charset="0"/>
              <a:ea typeface="Arial Unicode MS" panose="020B0604020202020204" charset="-122"/>
            </a:endParaRPr>
          </a:p>
        </p:txBody>
      </p:sp>
      <p:sp>
        <p:nvSpPr>
          <p:cNvPr id="1175558" name="矩形 5"/>
          <p:cNvSpPr/>
          <p:nvPr/>
        </p:nvSpPr>
        <p:spPr>
          <a:xfrm>
            <a:off x="3167380" y="2857500"/>
            <a:ext cx="2337435" cy="521970"/>
          </a:xfrm>
          <a:prstGeom prst="rect">
            <a:avLst/>
          </a:prstGeom>
          <a:noFill/>
          <a:ln w="9525">
            <a:noFill/>
          </a:ln>
        </p:spPr>
        <p:txBody>
          <a:bodyPr wrap="none" anchor="t">
            <a:spAutoFit/>
          </a:bodyPr>
          <a:p>
            <a:r>
              <a:rPr lang="en-US" altLang="zh-CN" sz="2800" b="1" dirty="0">
                <a:latin typeface="楷体_GB2312" pitchFamily="49" charset="-122"/>
                <a:ea typeface="楷体_GB2312" pitchFamily="49" charset="-122"/>
              </a:rPr>
              <a:t>t(123)=</a:t>
            </a:r>
            <a:r>
              <a:rPr lang="zh-CN" altLang="en-US" sz="2800" b="1" dirty="0">
                <a:latin typeface="楷体_GB2312" pitchFamily="49" charset="-122"/>
                <a:ea typeface="楷体_GB2312" pitchFamily="49" charset="-122"/>
              </a:rPr>
              <a:t> </a:t>
            </a:r>
            <a:r>
              <a:rPr lang="en-US" altLang="zh-CN" sz="2800" b="1" dirty="0">
                <a:latin typeface="楷体_GB2312" pitchFamily="49" charset="-122"/>
                <a:ea typeface="楷体_GB2312" pitchFamily="49" charset="-122"/>
              </a:rPr>
              <a:t>0</a:t>
            </a:r>
            <a:r>
              <a:rPr lang="zh-CN" altLang="en-US" sz="2800" b="1" dirty="0">
                <a:latin typeface="楷体_GB2312" pitchFamily="49" charset="-122"/>
                <a:ea typeface="楷体_GB2312" pitchFamily="49" charset="-122"/>
              </a:rPr>
              <a:t>， </a:t>
            </a:r>
            <a:endParaRPr lang="zh-CN" altLang="en-US" sz="2800" dirty="0">
              <a:latin typeface="Arial" panose="020B0604020202020204" pitchFamily="34" charset="0"/>
              <a:ea typeface="楷体_GB2312" pitchFamily="49" charset="-122"/>
            </a:endParaRPr>
          </a:p>
        </p:txBody>
      </p:sp>
      <p:sp>
        <p:nvSpPr>
          <p:cNvPr id="1175559" name="矩形 6"/>
          <p:cNvSpPr/>
          <p:nvPr/>
        </p:nvSpPr>
        <p:spPr>
          <a:xfrm>
            <a:off x="7096125" y="2834005"/>
            <a:ext cx="2337435" cy="521970"/>
          </a:xfrm>
          <a:prstGeom prst="rect">
            <a:avLst/>
          </a:prstGeom>
          <a:noFill/>
          <a:ln w="9525">
            <a:noFill/>
          </a:ln>
        </p:spPr>
        <p:txBody>
          <a:bodyPr wrap="none" anchor="t">
            <a:spAutoFit/>
          </a:bodyPr>
          <a:p>
            <a:r>
              <a:rPr lang="en-US" altLang="zh-CN" sz="2800" b="1" dirty="0">
                <a:latin typeface="楷体_GB2312" pitchFamily="49" charset="-122"/>
                <a:ea typeface="楷体_GB2312" pitchFamily="49" charset="-122"/>
              </a:rPr>
              <a:t>t(213)=</a:t>
            </a:r>
            <a:r>
              <a:rPr lang="zh-CN" altLang="en-US" sz="2800" b="1" dirty="0">
                <a:latin typeface="楷体_GB2312" pitchFamily="49" charset="-122"/>
                <a:ea typeface="楷体_GB2312" pitchFamily="49" charset="-122"/>
              </a:rPr>
              <a:t> </a:t>
            </a:r>
            <a:r>
              <a:rPr lang="en-US" altLang="zh-CN" sz="2800" b="1" dirty="0">
                <a:latin typeface="楷体_GB2312" pitchFamily="49" charset="-122"/>
                <a:ea typeface="楷体_GB2312" pitchFamily="49" charset="-122"/>
              </a:rPr>
              <a:t>1</a:t>
            </a:r>
            <a:r>
              <a:rPr lang="zh-CN" altLang="en-US" sz="2800" b="1" dirty="0">
                <a:latin typeface="楷体_GB2312" pitchFamily="49" charset="-122"/>
                <a:ea typeface="楷体_GB2312" pitchFamily="49" charset="-122"/>
              </a:rPr>
              <a:t>， </a:t>
            </a:r>
            <a:endParaRPr lang="zh-CN" altLang="en-US" sz="2800" dirty="0">
              <a:latin typeface="Arial" panose="020B0604020202020204" pitchFamily="34" charset="0"/>
              <a:ea typeface="楷体_GB2312" pitchFamily="49" charset="-122"/>
            </a:endParaRPr>
          </a:p>
        </p:txBody>
      </p:sp>
      <p:sp>
        <p:nvSpPr>
          <p:cNvPr id="1175560" name="矩形 7"/>
          <p:cNvSpPr/>
          <p:nvPr/>
        </p:nvSpPr>
        <p:spPr>
          <a:xfrm>
            <a:off x="3167380" y="3548380"/>
            <a:ext cx="2337435" cy="521970"/>
          </a:xfrm>
          <a:prstGeom prst="rect">
            <a:avLst/>
          </a:prstGeom>
          <a:noFill/>
          <a:ln w="9525">
            <a:noFill/>
          </a:ln>
        </p:spPr>
        <p:txBody>
          <a:bodyPr wrap="none" anchor="t">
            <a:spAutoFit/>
          </a:bodyPr>
          <a:p>
            <a:r>
              <a:rPr lang="en-US" altLang="zh-CN" sz="2800" b="1" dirty="0">
                <a:latin typeface="楷体_GB2312" pitchFamily="49" charset="-122"/>
                <a:ea typeface="楷体_GB2312" pitchFamily="49" charset="-122"/>
              </a:rPr>
              <a:t>t(231)=</a:t>
            </a:r>
            <a:r>
              <a:rPr lang="zh-CN" altLang="en-US" sz="2800" b="1" dirty="0">
                <a:latin typeface="楷体_GB2312" pitchFamily="49" charset="-122"/>
                <a:ea typeface="楷体_GB2312" pitchFamily="49" charset="-122"/>
              </a:rPr>
              <a:t> </a:t>
            </a:r>
            <a:r>
              <a:rPr lang="en-US" altLang="zh-CN" sz="2800" b="1" dirty="0">
                <a:latin typeface="楷体_GB2312" pitchFamily="49" charset="-122"/>
                <a:ea typeface="楷体_GB2312" pitchFamily="49" charset="-122"/>
              </a:rPr>
              <a:t>2</a:t>
            </a:r>
            <a:r>
              <a:rPr lang="zh-CN" altLang="en-US" sz="2800" b="1" dirty="0">
                <a:latin typeface="楷体_GB2312" pitchFamily="49" charset="-122"/>
                <a:ea typeface="楷体_GB2312" pitchFamily="49" charset="-122"/>
              </a:rPr>
              <a:t>， </a:t>
            </a:r>
            <a:endParaRPr lang="zh-CN" altLang="en-US" sz="2800" dirty="0">
              <a:latin typeface="Arial" panose="020B0604020202020204" pitchFamily="34" charset="0"/>
              <a:ea typeface="楷体_GB2312" pitchFamily="49" charset="-122"/>
            </a:endParaRPr>
          </a:p>
        </p:txBody>
      </p:sp>
      <p:sp>
        <p:nvSpPr>
          <p:cNvPr id="1175561" name="矩形 8"/>
          <p:cNvSpPr/>
          <p:nvPr/>
        </p:nvSpPr>
        <p:spPr>
          <a:xfrm>
            <a:off x="5167630" y="3571875"/>
            <a:ext cx="2337435" cy="521970"/>
          </a:xfrm>
          <a:prstGeom prst="rect">
            <a:avLst/>
          </a:prstGeom>
          <a:noFill/>
          <a:ln w="9525">
            <a:noFill/>
          </a:ln>
        </p:spPr>
        <p:txBody>
          <a:bodyPr wrap="none" anchor="t">
            <a:spAutoFit/>
          </a:bodyPr>
          <a:p>
            <a:r>
              <a:rPr lang="en-US" altLang="zh-CN" sz="2800" b="1" dirty="0">
                <a:latin typeface="楷体_GB2312" pitchFamily="49" charset="-122"/>
                <a:ea typeface="楷体_GB2312" pitchFamily="49" charset="-122"/>
              </a:rPr>
              <a:t>t(312)=</a:t>
            </a:r>
            <a:r>
              <a:rPr lang="zh-CN" altLang="en-US" sz="2800" b="1" dirty="0">
                <a:latin typeface="楷体_GB2312" pitchFamily="49" charset="-122"/>
                <a:ea typeface="楷体_GB2312" pitchFamily="49" charset="-122"/>
              </a:rPr>
              <a:t> </a:t>
            </a:r>
            <a:r>
              <a:rPr lang="en-US" altLang="zh-CN" sz="2800" b="1" dirty="0">
                <a:latin typeface="楷体_GB2312" pitchFamily="49" charset="-122"/>
                <a:ea typeface="楷体_GB2312" pitchFamily="49" charset="-122"/>
              </a:rPr>
              <a:t>2</a:t>
            </a:r>
            <a:r>
              <a:rPr lang="zh-CN" altLang="en-US" sz="2800" b="1" dirty="0">
                <a:latin typeface="楷体_GB2312" pitchFamily="49" charset="-122"/>
                <a:ea typeface="楷体_GB2312" pitchFamily="49" charset="-122"/>
              </a:rPr>
              <a:t>， </a:t>
            </a:r>
            <a:endParaRPr lang="zh-CN" altLang="en-US" sz="2800" dirty="0">
              <a:latin typeface="Arial" panose="020B0604020202020204" pitchFamily="34" charset="0"/>
              <a:ea typeface="楷体_GB2312" pitchFamily="49" charset="-122"/>
            </a:endParaRPr>
          </a:p>
        </p:txBody>
      </p:sp>
      <p:sp>
        <p:nvSpPr>
          <p:cNvPr id="1175562" name="矩形 9"/>
          <p:cNvSpPr/>
          <p:nvPr/>
        </p:nvSpPr>
        <p:spPr>
          <a:xfrm>
            <a:off x="7096125" y="3571875"/>
            <a:ext cx="2337435" cy="521970"/>
          </a:xfrm>
          <a:prstGeom prst="rect">
            <a:avLst/>
          </a:prstGeom>
          <a:noFill/>
          <a:ln w="9525">
            <a:noFill/>
          </a:ln>
        </p:spPr>
        <p:txBody>
          <a:bodyPr wrap="none" anchor="t">
            <a:spAutoFit/>
          </a:bodyPr>
          <a:p>
            <a:r>
              <a:rPr lang="en-US" altLang="zh-CN" sz="2800" b="1" dirty="0">
                <a:latin typeface="楷体_GB2312" pitchFamily="49" charset="-122"/>
                <a:ea typeface="楷体_GB2312" pitchFamily="49" charset="-122"/>
              </a:rPr>
              <a:t>t(321)=</a:t>
            </a:r>
            <a:r>
              <a:rPr lang="zh-CN" altLang="en-US" sz="2800" b="1" dirty="0">
                <a:latin typeface="楷体_GB2312" pitchFamily="49" charset="-122"/>
                <a:ea typeface="楷体_GB2312" pitchFamily="49" charset="-122"/>
              </a:rPr>
              <a:t> </a:t>
            </a:r>
            <a:r>
              <a:rPr lang="en-US" altLang="zh-CN" sz="2800" b="1" dirty="0">
                <a:latin typeface="楷体_GB2312" pitchFamily="49" charset="-122"/>
                <a:ea typeface="楷体_GB2312" pitchFamily="49" charset="-122"/>
              </a:rPr>
              <a:t>3</a:t>
            </a:r>
            <a:r>
              <a:rPr lang="zh-CN" altLang="en-US" sz="2800" b="1" dirty="0">
                <a:latin typeface="楷体_GB2312" pitchFamily="49" charset="-122"/>
                <a:ea typeface="楷体_GB2312" pitchFamily="49" charset="-122"/>
              </a:rPr>
              <a:t>， </a:t>
            </a:r>
            <a:endParaRPr lang="zh-CN" altLang="en-US" sz="2800" dirty="0">
              <a:latin typeface="Arial" panose="020B0604020202020204" pitchFamily="34" charset="0"/>
              <a:ea typeface="楷体_GB2312" pitchFamily="49" charset="-122"/>
            </a:endParaRPr>
          </a:p>
        </p:txBody>
      </p:sp>
      <p:sp>
        <p:nvSpPr>
          <p:cNvPr id="1175563" name="Text Box 19"/>
          <p:cNvSpPr txBox="1"/>
          <p:nvPr/>
        </p:nvSpPr>
        <p:spPr>
          <a:xfrm>
            <a:off x="2524125" y="4262755"/>
            <a:ext cx="540385" cy="521970"/>
          </a:xfrm>
          <a:prstGeom prst="rect">
            <a:avLst/>
          </a:prstGeom>
          <a:noFill/>
          <a:ln w="9525">
            <a:noFill/>
          </a:ln>
        </p:spPr>
        <p:txBody>
          <a:bodyPr wrap="none" anchor="t">
            <a:spAutoFit/>
          </a:bodyPr>
          <a:p>
            <a:r>
              <a:rPr lang="zh-CN" altLang="en-US" sz="2800" b="1" dirty="0">
                <a:latin typeface="楷体_GB2312" pitchFamily="49" charset="-122"/>
                <a:ea typeface="楷体_GB2312" pitchFamily="49" charset="-122"/>
              </a:rPr>
              <a:t>故</a:t>
            </a:r>
            <a:endParaRPr lang="zh-CN" altLang="en-US" sz="2800" b="1" dirty="0">
              <a:latin typeface="楷体_GB2312" pitchFamily="49" charset="-122"/>
              <a:ea typeface="楷体_GB2312" pitchFamily="49" charset="-122"/>
            </a:endParaRPr>
          </a:p>
        </p:txBody>
      </p:sp>
      <p:sp>
        <p:nvSpPr>
          <p:cNvPr id="1175564" name="Text Box 13"/>
          <p:cNvSpPr txBox="1"/>
          <p:nvPr/>
        </p:nvSpPr>
        <p:spPr>
          <a:xfrm>
            <a:off x="2595880" y="4767580"/>
            <a:ext cx="6624320" cy="521970"/>
          </a:xfrm>
          <a:prstGeom prst="rect">
            <a:avLst/>
          </a:prstGeom>
          <a:noFill/>
          <a:ln w="9525">
            <a:noFill/>
          </a:ln>
        </p:spPr>
        <p:txBody>
          <a:bodyPr anchor="t">
            <a:spAutoFit/>
          </a:bodyPr>
          <a:p>
            <a:pPr algn="ctr">
              <a:spcBef>
                <a:spcPct val="50000"/>
              </a:spcBef>
            </a:pPr>
            <a:r>
              <a:rPr lang="en-US" altLang="zh-CN" sz="2800" b="1" dirty="0">
                <a:solidFill>
                  <a:srgbClr val="000000"/>
                </a:solidFill>
                <a:latin typeface="Times New Roman" panose="02020603050405020304" pitchFamily="18" charset="0"/>
                <a:ea typeface="Arial Unicode MS" panose="020B0604020202020204" charset="-122"/>
              </a:rPr>
              <a:t> 123</a:t>
            </a:r>
            <a:r>
              <a:rPr lang="zh-CN" altLang="en-US" sz="2800" b="1" dirty="0">
                <a:solidFill>
                  <a:srgbClr val="000000"/>
                </a:solidFill>
                <a:latin typeface="Times New Roman" panose="02020603050405020304" pitchFamily="18" charset="0"/>
                <a:ea typeface="Arial Unicode MS" panose="020B0604020202020204" charset="-122"/>
              </a:rPr>
              <a:t>， </a:t>
            </a:r>
            <a:r>
              <a:rPr lang="en-US" altLang="zh-CN" sz="2800" b="1" dirty="0">
                <a:solidFill>
                  <a:srgbClr val="000000"/>
                </a:solidFill>
                <a:latin typeface="Times New Roman" panose="02020603050405020304" pitchFamily="18" charset="0"/>
                <a:ea typeface="Arial Unicode MS" panose="020B0604020202020204" charset="-122"/>
              </a:rPr>
              <a:t>231</a:t>
            </a:r>
            <a:r>
              <a:rPr lang="zh-CN" altLang="en-US" sz="2800" b="1" dirty="0">
                <a:solidFill>
                  <a:srgbClr val="000000"/>
                </a:solidFill>
                <a:latin typeface="Times New Roman" panose="02020603050405020304" pitchFamily="18" charset="0"/>
                <a:ea typeface="Arial Unicode MS" panose="020B0604020202020204" charset="-122"/>
              </a:rPr>
              <a:t>，</a:t>
            </a:r>
            <a:r>
              <a:rPr lang="en-US" altLang="zh-CN" sz="2800" b="1" dirty="0">
                <a:solidFill>
                  <a:srgbClr val="000000"/>
                </a:solidFill>
                <a:latin typeface="Times New Roman" panose="02020603050405020304" pitchFamily="18" charset="0"/>
                <a:ea typeface="Arial Unicode MS" panose="020B0604020202020204" charset="-122"/>
              </a:rPr>
              <a:t>312</a:t>
            </a:r>
            <a:r>
              <a:rPr lang="zh-CN" altLang="en-US" sz="2800" b="1" dirty="0">
                <a:solidFill>
                  <a:srgbClr val="000000"/>
                </a:solidFill>
                <a:latin typeface="Times New Roman" panose="02020603050405020304" pitchFamily="18" charset="0"/>
                <a:ea typeface="Arial Unicode MS" panose="020B0604020202020204" charset="-122"/>
              </a:rPr>
              <a:t>  </a:t>
            </a:r>
            <a:r>
              <a:rPr lang="zh-CN" altLang="en-US" sz="2800" b="1" dirty="0">
                <a:solidFill>
                  <a:srgbClr val="000000"/>
                </a:solidFill>
                <a:latin typeface="楷体_GB2312" pitchFamily="49" charset="-122"/>
                <a:ea typeface="Arial Unicode MS" panose="020B0604020202020204" charset="-122"/>
              </a:rPr>
              <a:t>为偶排列，</a:t>
            </a:r>
            <a:endParaRPr lang="en-US" altLang="zh-CN" sz="2800" b="1" dirty="0">
              <a:solidFill>
                <a:srgbClr val="000000"/>
              </a:solidFill>
              <a:latin typeface="楷体_GB2312" pitchFamily="49" charset="-122"/>
              <a:ea typeface="Arial Unicode MS" panose="020B0604020202020204" charset="-122"/>
            </a:endParaRPr>
          </a:p>
        </p:txBody>
      </p:sp>
      <p:sp>
        <p:nvSpPr>
          <p:cNvPr id="1175565" name="Text Box 13"/>
          <p:cNvSpPr txBox="1"/>
          <p:nvPr/>
        </p:nvSpPr>
        <p:spPr>
          <a:xfrm>
            <a:off x="2595880" y="5553075"/>
            <a:ext cx="6624320" cy="521970"/>
          </a:xfrm>
          <a:prstGeom prst="rect">
            <a:avLst/>
          </a:prstGeom>
          <a:noFill/>
          <a:ln w="9525">
            <a:noFill/>
          </a:ln>
        </p:spPr>
        <p:txBody>
          <a:bodyPr anchor="t">
            <a:spAutoFit/>
          </a:bodyPr>
          <a:p>
            <a:pPr algn="ctr">
              <a:spcBef>
                <a:spcPct val="50000"/>
              </a:spcBef>
            </a:pPr>
            <a:r>
              <a:rPr lang="en-US" altLang="zh-CN" sz="2800" b="1" dirty="0">
                <a:solidFill>
                  <a:srgbClr val="000000"/>
                </a:solidFill>
                <a:latin typeface="Times New Roman" panose="02020603050405020304" pitchFamily="18" charset="0"/>
                <a:ea typeface="Arial Unicode MS" panose="020B0604020202020204" charset="-122"/>
              </a:rPr>
              <a:t>132</a:t>
            </a:r>
            <a:r>
              <a:rPr lang="zh-CN" altLang="en-US" sz="2800" b="1" dirty="0">
                <a:solidFill>
                  <a:srgbClr val="000000"/>
                </a:solidFill>
                <a:latin typeface="Times New Roman" panose="02020603050405020304" pitchFamily="18" charset="0"/>
                <a:ea typeface="Arial Unicode MS" panose="020B0604020202020204" charset="-122"/>
              </a:rPr>
              <a:t>， </a:t>
            </a:r>
            <a:r>
              <a:rPr lang="en-US" altLang="zh-CN" sz="2800" b="1" dirty="0">
                <a:solidFill>
                  <a:srgbClr val="000000"/>
                </a:solidFill>
                <a:latin typeface="Times New Roman" panose="02020603050405020304" pitchFamily="18" charset="0"/>
                <a:ea typeface="Arial Unicode MS" panose="020B0604020202020204" charset="-122"/>
              </a:rPr>
              <a:t>213</a:t>
            </a:r>
            <a:r>
              <a:rPr lang="zh-CN" altLang="en-US" sz="2800" b="1" dirty="0">
                <a:solidFill>
                  <a:srgbClr val="000000"/>
                </a:solidFill>
                <a:latin typeface="Times New Roman" panose="02020603050405020304" pitchFamily="18" charset="0"/>
                <a:ea typeface="Arial Unicode MS" panose="020B0604020202020204" charset="-122"/>
              </a:rPr>
              <a:t>，</a:t>
            </a:r>
            <a:r>
              <a:rPr lang="en-US" altLang="zh-CN" sz="2800" b="1" dirty="0">
                <a:solidFill>
                  <a:srgbClr val="000000"/>
                </a:solidFill>
                <a:latin typeface="Times New Roman" panose="02020603050405020304" pitchFamily="18" charset="0"/>
                <a:ea typeface="Arial Unicode MS" panose="020B0604020202020204" charset="-122"/>
              </a:rPr>
              <a:t>321</a:t>
            </a:r>
            <a:r>
              <a:rPr lang="zh-CN" altLang="en-US" sz="2800" b="1" dirty="0">
                <a:solidFill>
                  <a:srgbClr val="000000"/>
                </a:solidFill>
                <a:latin typeface="Times New Roman" panose="02020603050405020304" pitchFamily="18" charset="0"/>
                <a:ea typeface="Arial Unicode MS" panose="020B0604020202020204" charset="-122"/>
              </a:rPr>
              <a:t>  </a:t>
            </a:r>
            <a:r>
              <a:rPr lang="zh-CN" altLang="en-US" sz="2800" b="1" dirty="0">
                <a:solidFill>
                  <a:srgbClr val="000000"/>
                </a:solidFill>
                <a:latin typeface="楷体_GB2312" pitchFamily="49" charset="-122"/>
                <a:ea typeface="Arial Unicode MS" panose="020B0604020202020204" charset="-122"/>
              </a:rPr>
              <a:t>为奇排列</a:t>
            </a:r>
            <a:r>
              <a:rPr lang="en-US" altLang="zh-CN" sz="2800" b="1" dirty="0">
                <a:solidFill>
                  <a:srgbClr val="000000"/>
                </a:solidFill>
                <a:latin typeface="楷体_GB2312" pitchFamily="49" charset="-122"/>
                <a:ea typeface="Arial Unicode MS" panose="020B0604020202020204" charset="-122"/>
              </a:rPr>
              <a:t>.</a:t>
            </a:r>
            <a:endParaRPr lang="en-US" altLang="zh-CN" sz="2800" b="1" dirty="0">
              <a:solidFill>
                <a:srgbClr val="000000"/>
              </a:solidFill>
              <a:latin typeface="楷体_GB2312" pitchFamily="49" charset="-122"/>
              <a:ea typeface="Arial Unicode MS" panose="020B0604020202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5558"/>
                                        </p:tgtEl>
                                        <p:attrNameLst>
                                          <p:attrName>style.visibility</p:attrName>
                                        </p:attrNameLst>
                                      </p:cBhvr>
                                      <p:to>
                                        <p:strVal val="visible"/>
                                      </p:to>
                                    </p:set>
                                    <p:animEffect transition="in" filter="wipe(left)">
                                      <p:cBhvr>
                                        <p:cTn id="7" dur="2000"/>
                                        <p:tgtEl>
                                          <p:spTgt spid="11755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75556"/>
                                        </p:tgtEl>
                                        <p:attrNameLst>
                                          <p:attrName>style.visibility</p:attrName>
                                        </p:attrNameLst>
                                      </p:cBhvr>
                                      <p:to>
                                        <p:strVal val="visible"/>
                                      </p:to>
                                    </p:set>
                                    <p:animEffect transition="in" filter="wipe(left)">
                                      <p:cBhvr>
                                        <p:cTn id="12" dur="2000"/>
                                        <p:tgtEl>
                                          <p:spTgt spid="11755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75559"/>
                                        </p:tgtEl>
                                        <p:attrNameLst>
                                          <p:attrName>style.visibility</p:attrName>
                                        </p:attrNameLst>
                                      </p:cBhvr>
                                      <p:to>
                                        <p:strVal val="visible"/>
                                      </p:to>
                                    </p:set>
                                    <p:animEffect transition="in" filter="wipe(left)">
                                      <p:cBhvr>
                                        <p:cTn id="17" dur="2000"/>
                                        <p:tgtEl>
                                          <p:spTgt spid="11755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75560"/>
                                        </p:tgtEl>
                                        <p:attrNameLst>
                                          <p:attrName>style.visibility</p:attrName>
                                        </p:attrNameLst>
                                      </p:cBhvr>
                                      <p:to>
                                        <p:strVal val="visible"/>
                                      </p:to>
                                    </p:set>
                                    <p:animEffect transition="in" filter="wipe(left)">
                                      <p:cBhvr>
                                        <p:cTn id="22" dur="2000"/>
                                        <p:tgtEl>
                                          <p:spTgt spid="117556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75561"/>
                                        </p:tgtEl>
                                        <p:attrNameLst>
                                          <p:attrName>style.visibility</p:attrName>
                                        </p:attrNameLst>
                                      </p:cBhvr>
                                      <p:to>
                                        <p:strVal val="visible"/>
                                      </p:to>
                                    </p:set>
                                    <p:animEffect transition="in" filter="wipe(left)">
                                      <p:cBhvr>
                                        <p:cTn id="27" dur="2000"/>
                                        <p:tgtEl>
                                          <p:spTgt spid="11755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75562"/>
                                        </p:tgtEl>
                                        <p:attrNameLst>
                                          <p:attrName>style.visibility</p:attrName>
                                        </p:attrNameLst>
                                      </p:cBhvr>
                                      <p:to>
                                        <p:strVal val="visible"/>
                                      </p:to>
                                    </p:set>
                                    <p:animEffect transition="in" filter="wipe(left)">
                                      <p:cBhvr>
                                        <p:cTn id="32" dur="2000"/>
                                        <p:tgtEl>
                                          <p:spTgt spid="117556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75563"/>
                                        </p:tgtEl>
                                        <p:attrNameLst>
                                          <p:attrName>style.visibility</p:attrName>
                                        </p:attrNameLst>
                                      </p:cBhvr>
                                      <p:to>
                                        <p:strVal val="visible"/>
                                      </p:to>
                                    </p:set>
                                    <p:anim calcmode="lin" valueType="num">
                                      <p:cBhvr additive="base">
                                        <p:cTn id="37" dur="500" fill="hold"/>
                                        <p:tgtEl>
                                          <p:spTgt spid="1175563"/>
                                        </p:tgtEl>
                                        <p:attrNameLst>
                                          <p:attrName>ppt_x</p:attrName>
                                        </p:attrNameLst>
                                      </p:cBhvr>
                                      <p:tavLst>
                                        <p:tav tm="0">
                                          <p:val>
                                            <p:strVal val="#ppt_x"/>
                                          </p:val>
                                        </p:tav>
                                        <p:tav tm="100000">
                                          <p:val>
                                            <p:strVal val="#ppt_x"/>
                                          </p:val>
                                        </p:tav>
                                      </p:tavLst>
                                    </p:anim>
                                    <p:anim calcmode="lin" valueType="num">
                                      <p:cBhvr additive="base">
                                        <p:cTn id="38" dur="500" fill="hold"/>
                                        <p:tgtEl>
                                          <p:spTgt spid="117556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75564"/>
                                        </p:tgtEl>
                                        <p:attrNameLst>
                                          <p:attrName>style.visibility</p:attrName>
                                        </p:attrNameLst>
                                      </p:cBhvr>
                                      <p:to>
                                        <p:strVal val="visible"/>
                                      </p:to>
                                    </p:set>
                                    <p:animEffect transition="in" filter="wipe(left)">
                                      <p:cBhvr>
                                        <p:cTn id="43" dur="3000"/>
                                        <p:tgtEl>
                                          <p:spTgt spid="117556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75565"/>
                                        </p:tgtEl>
                                        <p:attrNameLst>
                                          <p:attrName>style.visibility</p:attrName>
                                        </p:attrNameLst>
                                      </p:cBhvr>
                                      <p:to>
                                        <p:strVal val="visible"/>
                                      </p:to>
                                    </p:set>
                                    <p:animEffect transition="in" filter="wipe(left)">
                                      <p:cBhvr>
                                        <p:cTn id="48" dur="3000"/>
                                        <p:tgtEl>
                                          <p:spTgt spid="1175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5556" grpId="0"/>
      <p:bldP spid="1175558" grpId="0"/>
      <p:bldP spid="1175559" grpId="0"/>
      <p:bldP spid="1175560" grpId="0"/>
      <p:bldP spid="1175561" grpId="0"/>
      <p:bldP spid="1175562" grpId="0"/>
      <p:bldP spid="1175563" grpId="0"/>
      <p:bldP spid="1175564" grpId="0"/>
      <p:bldP spid="1175565" grpId="0"/>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45121" name="Text Box 5"/>
          <p:cNvSpPr txBox="1"/>
          <p:nvPr/>
        </p:nvSpPr>
        <p:spPr>
          <a:xfrm>
            <a:off x="1881505" y="1643380"/>
            <a:ext cx="8100695" cy="1124585"/>
          </a:xfrm>
          <a:prstGeom prst="rect">
            <a:avLst/>
          </a:prstGeom>
          <a:noFill/>
          <a:ln w="9525">
            <a:noFill/>
          </a:ln>
        </p:spPr>
        <p:txBody>
          <a:bodyPr anchor="t">
            <a:spAutoFit/>
          </a:bodyPr>
          <a:p>
            <a:pPr>
              <a:lnSpc>
                <a:spcPct val="120000"/>
              </a:lnSpc>
              <a:spcBef>
                <a:spcPct val="50000"/>
              </a:spcBef>
            </a:pPr>
            <a:r>
              <a:rPr lang="zh-CN" altLang="en-US" sz="2800" b="1" dirty="0">
                <a:solidFill>
                  <a:srgbClr val="000000"/>
                </a:solidFill>
                <a:latin typeface="楷体_GB2312" pitchFamily="49" charset="-122"/>
                <a:ea typeface="楷体_GB2312" pitchFamily="49" charset="-122"/>
              </a:rPr>
              <a:t>   </a:t>
            </a:r>
            <a:r>
              <a:rPr lang="zh-CN" altLang="en-US" sz="2800" b="1" dirty="0">
                <a:solidFill>
                  <a:schemeClr val="bg2"/>
                </a:solidFill>
                <a:latin typeface="楷体_GB2312" pitchFamily="49" charset="-122"/>
                <a:ea typeface="楷体_GB2312" pitchFamily="49" charset="-122"/>
              </a:rPr>
              <a:t>定义</a:t>
            </a:r>
            <a:r>
              <a:rPr lang="en-US" altLang="zh-CN" sz="2800" b="1" dirty="0">
                <a:solidFill>
                  <a:schemeClr val="bg2"/>
                </a:solidFill>
                <a:latin typeface="楷体_GB2312" pitchFamily="49" charset="-122"/>
                <a:ea typeface="楷体_GB2312" pitchFamily="49" charset="-122"/>
              </a:rPr>
              <a:t>3</a:t>
            </a:r>
            <a:r>
              <a:rPr lang="zh-CN" altLang="en-US" sz="2800" b="1" dirty="0">
                <a:solidFill>
                  <a:srgbClr val="000000"/>
                </a:solidFill>
                <a:latin typeface="楷体_GB2312" pitchFamily="49" charset="-122"/>
                <a:ea typeface="楷体_GB2312" pitchFamily="49" charset="-122"/>
              </a:rPr>
              <a:t>   在排列中，将任意两个元素对调，其余的元素不动，这种作出新排列的手续叫做</a:t>
            </a:r>
            <a:r>
              <a:rPr lang="zh-CN" altLang="en-US" sz="2800" b="1" dirty="0">
                <a:solidFill>
                  <a:srgbClr val="FF0000"/>
                </a:solidFill>
                <a:latin typeface="楷体_GB2312" pitchFamily="49" charset="-122"/>
                <a:ea typeface="楷体_GB2312" pitchFamily="49" charset="-122"/>
              </a:rPr>
              <a:t>对换</a:t>
            </a:r>
            <a:r>
              <a:rPr lang="zh-CN" altLang="en-US" sz="2800" b="1" dirty="0">
                <a:solidFill>
                  <a:srgbClr val="000000"/>
                </a:solidFill>
                <a:latin typeface="楷体_GB2312" pitchFamily="49" charset="-122"/>
                <a:ea typeface="楷体_GB2312" pitchFamily="49" charset="-122"/>
              </a:rPr>
              <a:t>．</a:t>
            </a:r>
            <a:endParaRPr lang="zh-CN" altLang="en-US" sz="2800" b="1" dirty="0">
              <a:solidFill>
                <a:srgbClr val="000000"/>
              </a:solidFill>
              <a:latin typeface="楷体_GB2312" pitchFamily="49" charset="-122"/>
              <a:ea typeface="楷体_GB2312" pitchFamily="49" charset="-122"/>
            </a:endParaRPr>
          </a:p>
        </p:txBody>
      </p:sp>
      <p:sp>
        <p:nvSpPr>
          <p:cNvPr id="645123" name="Rectangle 6"/>
          <p:cNvSpPr/>
          <p:nvPr/>
        </p:nvSpPr>
        <p:spPr>
          <a:xfrm>
            <a:off x="1952625" y="2900680"/>
            <a:ext cx="6260465" cy="521970"/>
          </a:xfrm>
          <a:prstGeom prst="rect">
            <a:avLst/>
          </a:prstGeom>
          <a:noFill/>
          <a:ln w="9525">
            <a:noFill/>
          </a:ln>
        </p:spPr>
        <p:txBody>
          <a:bodyPr wrap="none" anchor="t">
            <a:spAutoFit/>
          </a:bodyPr>
          <a:p>
            <a:r>
              <a:rPr lang="zh-CN" altLang="en-US" sz="2800" b="1" dirty="0">
                <a:solidFill>
                  <a:srgbClr val="000000"/>
                </a:solidFill>
                <a:latin typeface="楷体_GB2312" pitchFamily="49" charset="-122"/>
                <a:ea typeface="楷体_GB2312" pitchFamily="49" charset="-122"/>
              </a:rPr>
              <a:t>将相邻两个元素对换，叫做</a:t>
            </a:r>
            <a:r>
              <a:rPr lang="zh-CN" altLang="en-US" sz="2800" b="1" dirty="0">
                <a:solidFill>
                  <a:srgbClr val="FF0000"/>
                </a:solidFill>
                <a:latin typeface="楷体_GB2312" pitchFamily="49" charset="-122"/>
                <a:ea typeface="楷体_GB2312" pitchFamily="49" charset="-122"/>
              </a:rPr>
              <a:t>相邻对换</a:t>
            </a:r>
            <a:r>
              <a:rPr lang="zh-CN" altLang="en-US" sz="2800" b="1" dirty="0">
                <a:solidFill>
                  <a:srgbClr val="000000"/>
                </a:solidFill>
                <a:latin typeface="楷体_GB2312" pitchFamily="49" charset="-122"/>
                <a:ea typeface="楷体_GB2312" pitchFamily="49" charset="-122"/>
              </a:rPr>
              <a:t>．</a:t>
            </a:r>
            <a:endParaRPr lang="zh-CN" altLang="en-US" sz="2800" b="1" dirty="0">
              <a:solidFill>
                <a:srgbClr val="000000"/>
              </a:solidFill>
              <a:latin typeface="楷体_GB2312" pitchFamily="49" charset="-122"/>
              <a:ea typeface="楷体_GB2312" pitchFamily="49" charset="-122"/>
            </a:endParaRPr>
          </a:p>
        </p:txBody>
      </p:sp>
      <p:sp>
        <p:nvSpPr>
          <p:cNvPr id="22535" name="Text Box 7"/>
          <p:cNvSpPr txBox="1"/>
          <p:nvPr/>
        </p:nvSpPr>
        <p:spPr>
          <a:xfrm>
            <a:off x="2438400" y="3615055"/>
            <a:ext cx="1077595" cy="521970"/>
          </a:xfrm>
          <a:prstGeom prst="rect">
            <a:avLst/>
          </a:prstGeom>
          <a:noFill/>
          <a:ln w="9525">
            <a:noFill/>
          </a:ln>
        </p:spPr>
        <p:txBody>
          <a:bodyPr wrap="none" anchor="t">
            <a:spAutoFit/>
          </a:bodyPr>
          <a:p>
            <a:r>
              <a:rPr lang="zh-CN" altLang="en-US" sz="2800" b="1" dirty="0">
                <a:solidFill>
                  <a:srgbClr val="0000FF"/>
                </a:solidFill>
                <a:latin typeface="楷体_GB2312" pitchFamily="49" charset="-122"/>
                <a:ea typeface="楷体_GB2312" pitchFamily="49" charset="-122"/>
              </a:rPr>
              <a:t>例如 </a:t>
            </a:r>
            <a:endParaRPr lang="zh-CN" altLang="en-US" sz="2800" b="1" dirty="0">
              <a:solidFill>
                <a:srgbClr val="0000FF"/>
              </a:solidFill>
              <a:latin typeface="楷体_GB2312" pitchFamily="49" charset="-122"/>
              <a:ea typeface="楷体_GB2312" pitchFamily="49" charset="-122"/>
            </a:endParaRPr>
          </a:p>
        </p:txBody>
      </p:sp>
      <p:sp>
        <p:nvSpPr>
          <p:cNvPr id="22536" name="Line 8"/>
          <p:cNvSpPr/>
          <p:nvPr/>
        </p:nvSpPr>
        <p:spPr>
          <a:xfrm>
            <a:off x="3987800" y="4704080"/>
            <a:ext cx="0" cy="381000"/>
          </a:xfrm>
          <a:prstGeom prst="line">
            <a:avLst/>
          </a:prstGeom>
          <a:ln w="38100" cap="flat" cmpd="sng">
            <a:solidFill>
              <a:srgbClr val="0000FF"/>
            </a:solidFill>
            <a:prstDash val="solid"/>
            <a:round/>
            <a:headEnd type="none" w="med" len="med"/>
            <a:tailEnd type="triangle" w="med" len="med"/>
          </a:ln>
        </p:spPr>
      </p:sp>
      <p:grpSp>
        <p:nvGrpSpPr>
          <p:cNvPr id="2" name="Group 12"/>
          <p:cNvGrpSpPr/>
          <p:nvPr/>
        </p:nvGrpSpPr>
        <p:grpSpPr>
          <a:xfrm>
            <a:off x="7467600" y="4615180"/>
            <a:ext cx="1435100" cy="558800"/>
            <a:chOff x="7467600" y="4615180"/>
            <a:chExt cx="1435100" cy="558800"/>
          </a:xfrm>
        </p:grpSpPr>
        <p:sp>
          <p:nvSpPr>
            <p:cNvPr id="645130" name="Line 13"/>
            <p:cNvSpPr/>
            <p:nvPr/>
          </p:nvSpPr>
          <p:spPr>
            <a:xfrm>
              <a:off x="7467600" y="4640580"/>
              <a:ext cx="1371600" cy="533400"/>
            </a:xfrm>
            <a:prstGeom prst="line">
              <a:avLst/>
            </a:prstGeom>
            <a:ln w="28575" cap="flat" cmpd="sng">
              <a:solidFill>
                <a:srgbClr val="0000FF"/>
              </a:solidFill>
              <a:prstDash val="solid"/>
              <a:round/>
              <a:headEnd type="none" w="med" len="med"/>
              <a:tailEnd type="triangle" w="med" len="med"/>
            </a:ln>
          </p:spPr>
        </p:sp>
        <p:sp>
          <p:nvSpPr>
            <p:cNvPr id="645131" name="Line 14"/>
            <p:cNvSpPr/>
            <p:nvPr/>
          </p:nvSpPr>
          <p:spPr>
            <a:xfrm flipH="1">
              <a:off x="7531100" y="4615180"/>
              <a:ext cx="1371600" cy="533400"/>
            </a:xfrm>
            <a:prstGeom prst="line">
              <a:avLst/>
            </a:prstGeom>
            <a:ln w="28575" cap="flat" cmpd="sng">
              <a:solidFill>
                <a:srgbClr val="0000FF"/>
              </a:solidFill>
              <a:prstDash val="solid"/>
              <a:round/>
              <a:headEnd type="none" w="med" len="med"/>
              <a:tailEnd type="triangle" w="med" len="med"/>
            </a:ln>
          </p:spPr>
        </p:sp>
      </p:grpSp>
      <p:sp>
        <p:nvSpPr>
          <p:cNvPr id="645132" name="Rectangle 2"/>
          <p:cNvSpPr txBox="1"/>
          <p:nvPr/>
        </p:nvSpPr>
        <p:spPr>
          <a:xfrm>
            <a:off x="2238375" y="500380"/>
            <a:ext cx="2571750" cy="1000125"/>
          </a:xfrm>
          <a:prstGeom prst="rect">
            <a:avLst/>
          </a:prstGeom>
          <a:noFill/>
          <a:ln w="9525">
            <a:noFill/>
          </a:ln>
        </p:spPr>
        <p:txBody>
          <a:bodyPr anchor="ctr"/>
          <a:p>
            <a:pPr defTabSz="914400"/>
            <a:r>
              <a:rPr lang="zh-CN" altLang="en-US" sz="3600" b="1" dirty="0">
                <a:solidFill>
                  <a:schemeClr val="bg2"/>
                </a:solidFill>
                <a:latin typeface="楷体_GB2312" pitchFamily="49" charset="-122"/>
                <a:ea typeface="楷体_GB2312" pitchFamily="49" charset="-122"/>
              </a:rPr>
              <a:t>二、</a:t>
            </a:r>
            <a:r>
              <a:rPr lang="zh-CN" altLang="en-US" sz="3600" b="1" dirty="0">
                <a:solidFill>
                  <a:schemeClr val="bg2"/>
                </a:solidFill>
                <a:latin typeface="Times New Roman" panose="02020603050405020304" pitchFamily="18" charset="0"/>
                <a:ea typeface="楷体_GB2312" pitchFamily="49" charset="-122"/>
              </a:rPr>
              <a:t>对换</a:t>
            </a:r>
            <a:endParaRPr lang="zh-CN" altLang="en-US" sz="3600" b="1" dirty="0">
              <a:solidFill>
                <a:schemeClr val="bg2"/>
              </a:solidFill>
              <a:latin typeface="楷体_GB2312" pitchFamily="49" charset="-122"/>
              <a:ea typeface="楷体_GB2312" pitchFamily="49" charset="-122"/>
            </a:endParaRPr>
          </a:p>
        </p:txBody>
      </p:sp>
      <p:pic>
        <p:nvPicPr>
          <p:cNvPr id="25601" name="图片 25600" descr="ppt/media/image99.wmf"/>
          <p:cNvPicPr/>
          <p:nvPr/>
        </p:nvPicPr>
        <p:blipFill>
          <a:blip r:embed="rId1"/>
          <a:stretch>
            <a:fillRect/>
          </a:stretch>
        </p:blipFill>
        <p:spPr>
          <a:xfrm>
            <a:off x="6159500" y="4221163"/>
            <a:ext cx="4084638" cy="485775"/>
          </a:xfrm>
          <a:prstGeom prst="rect">
            <a:avLst/>
          </a:prstGeom>
          <a:noFill/>
          <a:ln w="38100">
            <a:noFill/>
          </a:ln>
        </p:spPr>
      </p:pic>
      <p:pic>
        <p:nvPicPr>
          <p:cNvPr id="25602" name="图片 25601" descr="ppt/media/image100.wmf"/>
          <p:cNvPicPr/>
          <p:nvPr/>
        </p:nvPicPr>
        <p:blipFill>
          <a:blip r:embed="rId2"/>
          <a:stretch>
            <a:fillRect/>
          </a:stretch>
        </p:blipFill>
        <p:spPr>
          <a:xfrm>
            <a:off x="2560638" y="4238625"/>
            <a:ext cx="2998787" cy="485775"/>
          </a:xfrm>
          <a:prstGeom prst="rect">
            <a:avLst/>
          </a:prstGeom>
          <a:noFill/>
          <a:ln w="38100">
            <a:noFill/>
          </a:ln>
        </p:spPr>
      </p:pic>
      <p:pic>
        <p:nvPicPr>
          <p:cNvPr id="25603" name="图片 25602" descr="ppt/media/image101.wmf"/>
          <p:cNvPicPr/>
          <p:nvPr/>
        </p:nvPicPr>
        <p:blipFill>
          <a:blip r:embed="rId3"/>
          <a:stretch>
            <a:fillRect/>
          </a:stretch>
        </p:blipFill>
        <p:spPr>
          <a:xfrm>
            <a:off x="2563813" y="5097463"/>
            <a:ext cx="2998787" cy="485775"/>
          </a:xfrm>
          <a:prstGeom prst="rect">
            <a:avLst/>
          </a:prstGeom>
          <a:noFill/>
          <a:ln w="38100">
            <a:noFill/>
          </a:ln>
        </p:spPr>
      </p:pic>
      <p:pic>
        <p:nvPicPr>
          <p:cNvPr id="25604" name="图片 25603" descr="ppt/media/image102.wmf"/>
          <p:cNvPicPr/>
          <p:nvPr/>
        </p:nvPicPr>
        <p:blipFill>
          <a:blip r:embed="rId4"/>
          <a:stretch>
            <a:fillRect/>
          </a:stretch>
        </p:blipFill>
        <p:spPr>
          <a:xfrm>
            <a:off x="6162675" y="5080000"/>
            <a:ext cx="4083050" cy="485775"/>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iterate type="lt">
                                    <p:tmPct val="100000"/>
                                  </p:iterate>
                                  <p:childTnLst>
                                    <p:set>
                                      <p:cBhvr>
                                        <p:cTn id="6" dur="1" fill="hold">
                                          <p:stCondLst>
                                            <p:cond delay="0"/>
                                          </p:stCondLst>
                                        </p:cTn>
                                        <p:tgtEl>
                                          <p:spTgt spid="22535"/>
                                        </p:tgtEl>
                                        <p:attrNameLst>
                                          <p:attrName>style.visibility</p:attrName>
                                        </p:attrNameLst>
                                      </p:cBhvr>
                                      <p:to>
                                        <p:strVal val="visible"/>
                                      </p:to>
                                    </p:set>
                                    <p:anim calcmode="lin" valueType="num">
                                      <p:cBhvr>
                                        <p:cTn id="7" dur="75" fill="hold"/>
                                        <p:tgtEl>
                                          <p:spTgt spid="22535"/>
                                        </p:tgtEl>
                                        <p:attrNameLst>
                                          <p:attrName>ppt_w</p:attrName>
                                        </p:attrNameLst>
                                      </p:cBhvr>
                                      <p:tavLst>
                                        <p:tav tm="0">
                                          <p:val>
                                            <p:fltVal val="0"/>
                                          </p:val>
                                        </p:tav>
                                        <p:tav tm="100000">
                                          <p:val>
                                            <p:strVal val="#ppt_w"/>
                                          </p:val>
                                        </p:tav>
                                      </p:tavLst>
                                    </p:anim>
                                    <p:anim calcmode="lin" valueType="num">
                                      <p:cBhvr>
                                        <p:cTn id="8" dur="75" fill="hold"/>
                                        <p:tgtEl>
                                          <p:spTgt spid="2253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2536"/>
                                        </p:tgtEl>
                                        <p:attrNameLst>
                                          <p:attrName>style.visibility</p:attrName>
                                        </p:attrNameLst>
                                      </p:cBhvr>
                                      <p:to>
                                        <p:strVal val="visible"/>
                                      </p:to>
                                    </p:set>
                                    <p:animEffect transition="in" filter="wipe(up)">
                                      <p:cBhvr>
                                        <p:cTn id="13" dur="500"/>
                                        <p:tgtEl>
                                          <p:spTgt spid="225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46145" name="Rectangle 2"/>
          <p:cNvSpPr>
            <a:spLocks noGrp="1"/>
          </p:cNvSpPr>
          <p:nvPr>
            <p:ph type="title"/>
          </p:nvPr>
        </p:nvSpPr>
        <p:spPr>
          <a:xfrm>
            <a:off x="1981200" y="271780"/>
            <a:ext cx="8229600" cy="1371600"/>
          </a:xfrm>
        </p:spPr>
        <p:txBody>
          <a:bodyPr vert="horz" wrap="square" lIns="91440" tIns="45720" rIns="91440" bIns="45720" anchor="ctr"/>
          <a:p>
            <a:pPr eaLnBrk="1" hangingPunct="1"/>
            <a:r>
              <a:rPr lang="en-US" altLang="zh-CN" sz="3600" b="1" dirty="0">
                <a:solidFill>
                  <a:srgbClr val="3333FF"/>
                </a:solidFill>
                <a:ea typeface="楷体_GB2312" pitchFamily="49" charset="-122"/>
              </a:rPr>
              <a:t>2</a:t>
            </a:r>
            <a:r>
              <a:rPr lang="zh-CN" altLang="en-US" sz="3600" b="1" dirty="0">
                <a:solidFill>
                  <a:srgbClr val="3333FF"/>
                </a:solidFill>
                <a:ea typeface="楷体_GB2312" pitchFamily="49" charset="-122"/>
              </a:rPr>
              <a:t>、对换与排列奇偶性的关系</a:t>
            </a:r>
            <a:endParaRPr lang="zh-CN" altLang="en-US" sz="3600" b="1" dirty="0">
              <a:solidFill>
                <a:srgbClr val="3333FF"/>
              </a:solidFill>
              <a:ea typeface="楷体_GB2312" pitchFamily="49" charset="-122"/>
            </a:endParaRPr>
          </a:p>
        </p:txBody>
      </p:sp>
      <p:sp>
        <p:nvSpPr>
          <p:cNvPr id="24579" name="Rectangle 3"/>
          <p:cNvSpPr/>
          <p:nvPr/>
        </p:nvSpPr>
        <p:spPr>
          <a:xfrm>
            <a:off x="2438400" y="1484630"/>
            <a:ext cx="7620000" cy="521970"/>
          </a:xfrm>
          <a:prstGeom prst="rect">
            <a:avLst/>
          </a:prstGeom>
          <a:noFill/>
          <a:ln w="9525">
            <a:noFill/>
          </a:ln>
        </p:spPr>
        <p:txBody>
          <a:bodyPr anchor="t">
            <a:spAutoFit/>
          </a:bodyPr>
          <a:p>
            <a:r>
              <a:rPr lang="zh-CN" altLang="en-US" sz="2800" b="1" dirty="0">
                <a:solidFill>
                  <a:srgbClr val="4044F6"/>
                </a:solidFill>
                <a:latin typeface="楷体_GB2312" pitchFamily="49" charset="-122"/>
                <a:ea typeface="楷体_GB2312" pitchFamily="49" charset="-122"/>
              </a:rPr>
              <a:t>定理</a:t>
            </a:r>
            <a:r>
              <a:rPr lang="en-US" altLang="zh-CN" sz="2800" b="1" dirty="0">
                <a:solidFill>
                  <a:srgbClr val="4044F6"/>
                </a:solidFill>
                <a:latin typeface="楷体_GB2312" pitchFamily="49" charset="-122"/>
                <a:ea typeface="楷体_GB2312" pitchFamily="49" charset="-122"/>
              </a:rPr>
              <a:t>1</a:t>
            </a:r>
            <a:r>
              <a:rPr lang="zh-CN" altLang="en-US" sz="2800" b="1" dirty="0">
                <a:solidFill>
                  <a:srgbClr val="00007D"/>
                </a:solidFill>
                <a:latin typeface="楷体_GB2312" pitchFamily="49" charset="-122"/>
                <a:ea typeface="楷体_GB2312" pitchFamily="49" charset="-122"/>
              </a:rPr>
              <a:t>　</a:t>
            </a:r>
            <a:r>
              <a:rPr lang="zh-CN" altLang="en-US" sz="2800" b="1" dirty="0">
                <a:solidFill>
                  <a:srgbClr val="000000"/>
                </a:solidFill>
                <a:latin typeface="楷体_GB2312" pitchFamily="49" charset="-122"/>
                <a:ea typeface="楷体_GB2312" pitchFamily="49" charset="-122"/>
              </a:rPr>
              <a:t>对换改变排列的奇偶性</a:t>
            </a:r>
            <a:r>
              <a:rPr lang="en-US" altLang="zh-CN" sz="2800" b="1" dirty="0">
                <a:solidFill>
                  <a:srgbClr val="000000"/>
                </a:solidFill>
                <a:latin typeface="楷体_GB2312" pitchFamily="49" charset="-122"/>
                <a:ea typeface="楷体_GB2312" pitchFamily="49" charset="-122"/>
              </a:rPr>
              <a:t>. </a:t>
            </a:r>
            <a:endParaRPr lang="en-US" altLang="zh-CN" sz="2800" b="1" dirty="0">
              <a:solidFill>
                <a:srgbClr val="000000"/>
              </a:solidFill>
              <a:latin typeface="楷体_GB2312" pitchFamily="49" charset="-122"/>
              <a:ea typeface="楷体_GB2312" pitchFamily="49" charset="-122"/>
            </a:endParaRPr>
          </a:p>
        </p:txBody>
      </p:sp>
      <p:sp>
        <p:nvSpPr>
          <p:cNvPr id="646147" name="Rectangle 61"/>
          <p:cNvSpPr/>
          <p:nvPr/>
        </p:nvSpPr>
        <p:spPr>
          <a:xfrm>
            <a:off x="2322830" y="3167380"/>
            <a:ext cx="57594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46148" name="Rectangle 63"/>
          <p:cNvSpPr/>
          <p:nvPr/>
        </p:nvSpPr>
        <p:spPr>
          <a:xfrm>
            <a:off x="3395980" y="3167380"/>
            <a:ext cx="39497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46149" name="Rectangle 64"/>
          <p:cNvSpPr/>
          <p:nvPr/>
        </p:nvSpPr>
        <p:spPr>
          <a:xfrm>
            <a:off x="3799205" y="3167380"/>
            <a:ext cx="39497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46150" name="Rectangle 65"/>
          <p:cNvSpPr/>
          <p:nvPr/>
        </p:nvSpPr>
        <p:spPr>
          <a:xfrm>
            <a:off x="4584700" y="3167380"/>
            <a:ext cx="46863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46151" name="Rectangle 66"/>
          <p:cNvSpPr/>
          <p:nvPr/>
        </p:nvSpPr>
        <p:spPr>
          <a:xfrm>
            <a:off x="5045075" y="3167380"/>
            <a:ext cx="36068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46152" name="Rectangle 67"/>
          <p:cNvSpPr/>
          <p:nvPr/>
        </p:nvSpPr>
        <p:spPr>
          <a:xfrm>
            <a:off x="4189730" y="3167380"/>
            <a:ext cx="39497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46153" name="Rectangle 69"/>
          <p:cNvSpPr/>
          <p:nvPr/>
        </p:nvSpPr>
        <p:spPr>
          <a:xfrm>
            <a:off x="5807075" y="3167380"/>
            <a:ext cx="36068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46154" name="Rectangle 70"/>
          <p:cNvSpPr/>
          <p:nvPr/>
        </p:nvSpPr>
        <p:spPr>
          <a:xfrm>
            <a:off x="6169025" y="3167380"/>
            <a:ext cx="39560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46155" name="Rectangle 71"/>
          <p:cNvSpPr/>
          <p:nvPr/>
        </p:nvSpPr>
        <p:spPr>
          <a:xfrm>
            <a:off x="6570980" y="3167380"/>
            <a:ext cx="36004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46156" name="Rectangle 72"/>
          <p:cNvSpPr/>
          <p:nvPr/>
        </p:nvSpPr>
        <p:spPr>
          <a:xfrm>
            <a:off x="6937375" y="3167380"/>
            <a:ext cx="43180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46157" name="Rectangle 73"/>
          <p:cNvSpPr/>
          <p:nvPr/>
        </p:nvSpPr>
        <p:spPr>
          <a:xfrm>
            <a:off x="7362825" y="3167380"/>
            <a:ext cx="39560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46158" name="Rectangle 74"/>
          <p:cNvSpPr/>
          <p:nvPr/>
        </p:nvSpPr>
        <p:spPr>
          <a:xfrm>
            <a:off x="7766050" y="3167380"/>
            <a:ext cx="39560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46159" name="Rectangle 75"/>
          <p:cNvSpPr/>
          <p:nvPr/>
        </p:nvSpPr>
        <p:spPr>
          <a:xfrm>
            <a:off x="8552180" y="3167380"/>
            <a:ext cx="46799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46160" name="Rectangle 77"/>
          <p:cNvSpPr/>
          <p:nvPr/>
        </p:nvSpPr>
        <p:spPr>
          <a:xfrm>
            <a:off x="2322830" y="5961380"/>
            <a:ext cx="57594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46161" name="Rectangle 78"/>
          <p:cNvSpPr/>
          <p:nvPr/>
        </p:nvSpPr>
        <p:spPr>
          <a:xfrm>
            <a:off x="2898775" y="5961380"/>
            <a:ext cx="50355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46162" name="Rectangle 79"/>
          <p:cNvSpPr/>
          <p:nvPr/>
        </p:nvSpPr>
        <p:spPr>
          <a:xfrm>
            <a:off x="3395980" y="5961380"/>
            <a:ext cx="39497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46163" name="Rectangle 80"/>
          <p:cNvSpPr/>
          <p:nvPr/>
        </p:nvSpPr>
        <p:spPr>
          <a:xfrm>
            <a:off x="3799205" y="5961380"/>
            <a:ext cx="39497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46164" name="Rectangle 82"/>
          <p:cNvSpPr/>
          <p:nvPr/>
        </p:nvSpPr>
        <p:spPr>
          <a:xfrm>
            <a:off x="5045075" y="5961380"/>
            <a:ext cx="36068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46165" name="Rectangle 83"/>
          <p:cNvSpPr/>
          <p:nvPr/>
        </p:nvSpPr>
        <p:spPr>
          <a:xfrm>
            <a:off x="4189730" y="5961380"/>
            <a:ext cx="39497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46166" name="Rectangle 84"/>
          <p:cNvSpPr/>
          <p:nvPr/>
        </p:nvSpPr>
        <p:spPr>
          <a:xfrm>
            <a:off x="5405755" y="5961380"/>
            <a:ext cx="39497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46167" name="Rectangle 85"/>
          <p:cNvSpPr/>
          <p:nvPr/>
        </p:nvSpPr>
        <p:spPr>
          <a:xfrm>
            <a:off x="5807075" y="5961380"/>
            <a:ext cx="36068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46168" name="Rectangle 86"/>
          <p:cNvSpPr/>
          <p:nvPr/>
        </p:nvSpPr>
        <p:spPr>
          <a:xfrm>
            <a:off x="6169025" y="5961380"/>
            <a:ext cx="39560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46169" name="Rectangle 87"/>
          <p:cNvSpPr/>
          <p:nvPr/>
        </p:nvSpPr>
        <p:spPr>
          <a:xfrm>
            <a:off x="6570980" y="5961380"/>
            <a:ext cx="36004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46170" name="Rectangle 88"/>
          <p:cNvSpPr/>
          <p:nvPr/>
        </p:nvSpPr>
        <p:spPr>
          <a:xfrm>
            <a:off x="6937375" y="5961380"/>
            <a:ext cx="43180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46171" name="Rectangle 90"/>
          <p:cNvSpPr/>
          <p:nvPr/>
        </p:nvSpPr>
        <p:spPr>
          <a:xfrm>
            <a:off x="7766050" y="5961380"/>
            <a:ext cx="39560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46172" name="Rectangle 91"/>
          <p:cNvSpPr/>
          <p:nvPr/>
        </p:nvSpPr>
        <p:spPr>
          <a:xfrm>
            <a:off x="8552180" y="5961380"/>
            <a:ext cx="46799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46173" name="Text Box 19"/>
          <p:cNvSpPr txBox="1"/>
          <p:nvPr/>
        </p:nvSpPr>
        <p:spPr>
          <a:xfrm>
            <a:off x="2468880" y="4587875"/>
            <a:ext cx="1257300" cy="521970"/>
          </a:xfrm>
          <a:prstGeom prst="rect">
            <a:avLst/>
          </a:prstGeom>
          <a:noFill/>
          <a:ln w="9525">
            <a:noFill/>
          </a:ln>
        </p:spPr>
        <p:txBody>
          <a:bodyPr wrap="none" anchor="t">
            <a:spAutoFit/>
          </a:bodyPr>
          <a:p>
            <a:r>
              <a:rPr lang="zh-CN" altLang="en-US" sz="2800" b="1" dirty="0">
                <a:solidFill>
                  <a:srgbClr val="4044F6"/>
                </a:solidFill>
                <a:latin typeface="楷体_GB2312" pitchFamily="49" charset="-122"/>
                <a:ea typeface="楷体_GB2312" pitchFamily="49" charset="-122"/>
              </a:rPr>
              <a:t>推论  </a:t>
            </a:r>
            <a:endParaRPr lang="zh-CN" altLang="en-US" sz="2800" b="1" dirty="0">
              <a:solidFill>
                <a:srgbClr val="4044F6"/>
              </a:solidFill>
              <a:latin typeface="楷体_GB2312" pitchFamily="49" charset="-122"/>
              <a:ea typeface="楷体_GB2312" pitchFamily="49" charset="-122"/>
            </a:endParaRPr>
          </a:p>
        </p:txBody>
      </p:sp>
      <p:sp>
        <p:nvSpPr>
          <p:cNvPr id="646174" name="Text Box 20"/>
          <p:cNvSpPr txBox="1"/>
          <p:nvPr/>
        </p:nvSpPr>
        <p:spPr>
          <a:xfrm>
            <a:off x="3441700" y="4587875"/>
            <a:ext cx="6797675" cy="1124585"/>
          </a:xfrm>
          <a:prstGeom prst="rect">
            <a:avLst/>
          </a:prstGeom>
          <a:noFill/>
          <a:ln w="9525">
            <a:noFill/>
          </a:ln>
        </p:spPr>
        <p:txBody>
          <a:bodyPr wrap="none" anchor="t">
            <a:spAutoFit/>
          </a:bodyPr>
          <a:p>
            <a:r>
              <a:rPr lang="zh-CN" altLang="en-US" sz="2800" b="1" dirty="0">
                <a:solidFill>
                  <a:srgbClr val="FF0000"/>
                </a:solidFill>
                <a:latin typeface="楷体_GB2312" pitchFamily="49" charset="-122"/>
                <a:ea typeface="楷体_GB2312" pitchFamily="49" charset="-122"/>
              </a:rPr>
              <a:t>奇排列</a:t>
            </a:r>
            <a:r>
              <a:rPr lang="zh-CN" altLang="en-US" sz="2800" b="1" dirty="0">
                <a:solidFill>
                  <a:srgbClr val="000000"/>
                </a:solidFill>
                <a:latin typeface="楷体_GB2312" pitchFamily="49" charset="-122"/>
                <a:ea typeface="楷体_GB2312" pitchFamily="49" charset="-122"/>
              </a:rPr>
              <a:t>变成标准排列的对换次数为</a:t>
            </a:r>
            <a:r>
              <a:rPr lang="zh-CN" altLang="en-US" sz="2800" b="1" dirty="0">
                <a:solidFill>
                  <a:srgbClr val="FF0000"/>
                </a:solidFill>
                <a:latin typeface="楷体_GB2312" pitchFamily="49" charset="-122"/>
                <a:ea typeface="楷体_GB2312" pitchFamily="49" charset="-122"/>
              </a:rPr>
              <a:t>奇数</a:t>
            </a:r>
            <a:r>
              <a:rPr lang="zh-CN" altLang="en-US" sz="2800" b="1" dirty="0">
                <a:solidFill>
                  <a:srgbClr val="000000"/>
                </a:solidFill>
                <a:latin typeface="楷体_GB2312" pitchFamily="49" charset="-122"/>
                <a:ea typeface="楷体_GB2312" pitchFamily="49" charset="-122"/>
              </a:rPr>
              <a:t>， </a:t>
            </a:r>
            <a:endParaRPr lang="zh-CN" altLang="en-US" sz="2800" b="1" dirty="0">
              <a:solidFill>
                <a:srgbClr val="000000"/>
              </a:solidFill>
              <a:latin typeface="楷体_GB2312" pitchFamily="49" charset="-122"/>
              <a:ea typeface="楷体_GB2312" pitchFamily="49" charset="-122"/>
            </a:endParaRPr>
          </a:p>
          <a:p>
            <a:pPr>
              <a:lnSpc>
                <a:spcPct val="140000"/>
              </a:lnSpc>
            </a:pPr>
            <a:r>
              <a:rPr lang="zh-CN" altLang="en-US" sz="2800" b="1" dirty="0">
                <a:solidFill>
                  <a:srgbClr val="FF0000"/>
                </a:solidFill>
                <a:latin typeface="楷体_GB2312" pitchFamily="49" charset="-122"/>
                <a:ea typeface="楷体_GB2312" pitchFamily="49" charset="-122"/>
              </a:rPr>
              <a:t>偶排列</a:t>
            </a:r>
            <a:r>
              <a:rPr lang="zh-CN" altLang="en-US" sz="2800" b="1" dirty="0">
                <a:solidFill>
                  <a:srgbClr val="000000"/>
                </a:solidFill>
                <a:latin typeface="楷体_GB2312" pitchFamily="49" charset="-122"/>
                <a:ea typeface="楷体_GB2312" pitchFamily="49" charset="-122"/>
              </a:rPr>
              <a:t>变成标准排列的对换次数为</a:t>
            </a:r>
            <a:r>
              <a:rPr lang="zh-CN" altLang="en-US" sz="2800" b="1" dirty="0">
                <a:solidFill>
                  <a:srgbClr val="FF0000"/>
                </a:solidFill>
                <a:latin typeface="楷体_GB2312" pitchFamily="49" charset="-122"/>
                <a:ea typeface="楷体_GB2312" pitchFamily="49" charset="-122"/>
              </a:rPr>
              <a:t>偶数</a:t>
            </a:r>
            <a:r>
              <a:rPr lang="en-US" altLang="zh-CN" sz="2800" b="1" dirty="0">
                <a:solidFill>
                  <a:srgbClr val="000000"/>
                </a:solidFill>
                <a:latin typeface="楷体_GB2312" pitchFamily="49" charset="-122"/>
                <a:ea typeface="楷体_GB2312" pitchFamily="49" charset="-122"/>
              </a:rPr>
              <a:t>.</a:t>
            </a:r>
            <a:endParaRPr lang="en-US" altLang="zh-CN" sz="2800" b="1" dirty="0">
              <a:solidFill>
                <a:srgbClr val="000000"/>
              </a:solidFill>
              <a:latin typeface="楷体_GB2312" pitchFamily="49" charset="-122"/>
              <a:ea typeface="楷体_GB2312" pitchFamily="49" charset="-122"/>
            </a:endParaRPr>
          </a:p>
        </p:txBody>
      </p:sp>
      <p:sp>
        <p:nvSpPr>
          <p:cNvPr id="39" name="Text Box 13"/>
          <p:cNvSpPr txBox="1"/>
          <p:nvPr/>
        </p:nvSpPr>
        <p:spPr>
          <a:xfrm>
            <a:off x="2595880" y="2357755"/>
            <a:ext cx="6624320" cy="1168400"/>
          </a:xfrm>
          <a:prstGeom prst="rect">
            <a:avLst/>
          </a:prstGeom>
          <a:noFill/>
          <a:ln w="9525">
            <a:noFill/>
          </a:ln>
        </p:spPr>
        <p:txBody>
          <a:bodyPr anchor="t">
            <a:spAutoFit/>
          </a:bodyPr>
          <a:p>
            <a:pPr>
              <a:spcBef>
                <a:spcPct val="50000"/>
              </a:spcBef>
            </a:pPr>
            <a:r>
              <a:rPr lang="zh-CN" altLang="en-US" sz="2800" b="1" dirty="0">
                <a:solidFill>
                  <a:srgbClr val="000000"/>
                </a:solidFill>
                <a:latin typeface="Times New Roman" panose="02020603050405020304" pitchFamily="18" charset="0"/>
                <a:ea typeface="Arial Unicode MS" panose="020B0604020202020204" charset="-122"/>
              </a:rPr>
              <a:t>例如</a:t>
            </a:r>
            <a:r>
              <a:rPr lang="en-US" altLang="zh-CN" sz="2800" b="1" dirty="0">
                <a:solidFill>
                  <a:srgbClr val="000000"/>
                </a:solidFill>
                <a:latin typeface="Times New Roman" panose="02020603050405020304" pitchFamily="18" charset="0"/>
                <a:ea typeface="Arial Unicode MS" panose="020B0604020202020204" charset="-122"/>
              </a:rPr>
              <a:t>    </a:t>
            </a:r>
            <a:r>
              <a:rPr lang="zh-CN" altLang="en-US" sz="2800" b="1" dirty="0">
                <a:solidFill>
                  <a:srgbClr val="000000"/>
                </a:solidFill>
                <a:latin typeface="Times New Roman" panose="02020603050405020304" pitchFamily="18" charset="0"/>
                <a:ea typeface="Arial Unicode MS" panose="020B0604020202020204" charset="-122"/>
              </a:rPr>
              <a:t> </a:t>
            </a:r>
            <a:r>
              <a:rPr lang="en-US" altLang="zh-CN" sz="2800" b="1" dirty="0">
                <a:solidFill>
                  <a:srgbClr val="000000"/>
                </a:solidFill>
                <a:latin typeface="Times New Roman" panose="02020603050405020304" pitchFamily="18" charset="0"/>
                <a:ea typeface="Arial Unicode MS" panose="020B0604020202020204" charset="-122"/>
              </a:rPr>
              <a:t>312</a:t>
            </a:r>
            <a:r>
              <a:rPr lang="zh-CN" altLang="en-US" sz="2800" b="1" dirty="0">
                <a:solidFill>
                  <a:srgbClr val="000000"/>
                </a:solidFill>
                <a:latin typeface="Times New Roman" panose="02020603050405020304" pitchFamily="18" charset="0"/>
                <a:ea typeface="Arial Unicode MS" panose="020B0604020202020204" charset="-122"/>
              </a:rPr>
              <a:t>  </a:t>
            </a:r>
            <a:r>
              <a:rPr lang="zh-CN" altLang="en-US" sz="2800" b="1" dirty="0">
                <a:solidFill>
                  <a:srgbClr val="000000"/>
                </a:solidFill>
                <a:latin typeface="楷体_GB2312" pitchFamily="49" charset="-122"/>
                <a:ea typeface="Arial Unicode MS" panose="020B0604020202020204" charset="-122"/>
              </a:rPr>
              <a:t>为偶排列，</a:t>
            </a:r>
            <a:r>
              <a:rPr lang="en-US" altLang="zh-CN" sz="2800" b="1" dirty="0">
                <a:solidFill>
                  <a:srgbClr val="000000"/>
                </a:solidFill>
                <a:latin typeface="Times New Roman" panose="02020603050405020304" pitchFamily="18" charset="0"/>
                <a:ea typeface="Arial Unicode MS" panose="020B0604020202020204" charset="-122"/>
              </a:rPr>
              <a:t> </a:t>
            </a:r>
            <a:endParaRPr lang="en-US" altLang="zh-CN" sz="2800" b="1" dirty="0">
              <a:solidFill>
                <a:srgbClr val="000000"/>
              </a:solidFill>
              <a:latin typeface="Times New Roman" panose="02020603050405020304" pitchFamily="18" charset="0"/>
              <a:ea typeface="Arial Unicode MS" panose="020B0604020202020204" charset="-122"/>
            </a:endParaRPr>
          </a:p>
          <a:p>
            <a:pPr>
              <a:spcBef>
                <a:spcPct val="50000"/>
              </a:spcBef>
            </a:pPr>
            <a:r>
              <a:rPr lang="en-US" altLang="zh-CN" sz="2800" b="1" dirty="0">
                <a:solidFill>
                  <a:srgbClr val="000000"/>
                </a:solidFill>
                <a:latin typeface="Times New Roman" panose="02020603050405020304" pitchFamily="18" charset="0"/>
                <a:ea typeface="Arial Unicode MS" panose="020B0604020202020204" charset="-122"/>
              </a:rPr>
              <a:t>              321</a:t>
            </a:r>
            <a:r>
              <a:rPr lang="zh-CN" altLang="en-US" sz="2800" b="1" dirty="0">
                <a:solidFill>
                  <a:srgbClr val="000000"/>
                </a:solidFill>
                <a:latin typeface="Times New Roman" panose="02020603050405020304" pitchFamily="18" charset="0"/>
                <a:ea typeface="Arial Unicode MS" panose="020B0604020202020204" charset="-122"/>
              </a:rPr>
              <a:t>  </a:t>
            </a:r>
            <a:r>
              <a:rPr lang="zh-CN" altLang="en-US" sz="2800" b="1" dirty="0">
                <a:solidFill>
                  <a:srgbClr val="000000"/>
                </a:solidFill>
                <a:latin typeface="楷体_GB2312" pitchFamily="49" charset="-122"/>
                <a:ea typeface="Arial Unicode MS" panose="020B0604020202020204" charset="-122"/>
              </a:rPr>
              <a:t>为奇排列</a:t>
            </a:r>
            <a:r>
              <a:rPr lang="en-US" altLang="zh-CN" sz="2800" b="1" dirty="0">
                <a:solidFill>
                  <a:srgbClr val="000000"/>
                </a:solidFill>
                <a:latin typeface="楷体_GB2312" pitchFamily="49" charset="-122"/>
                <a:ea typeface="Arial Unicode MS" panose="020B0604020202020204" charset="-122"/>
              </a:rPr>
              <a:t>.</a:t>
            </a:r>
            <a:endParaRPr lang="en-US" altLang="zh-CN" sz="2800" b="1" dirty="0">
              <a:solidFill>
                <a:srgbClr val="000000"/>
              </a:solidFill>
              <a:latin typeface="楷体_GB2312" pitchFamily="49" charset="-122"/>
              <a:ea typeface="Arial Unicode MS" panose="020B0604020202020204" charset="-122"/>
            </a:endParaRPr>
          </a:p>
        </p:txBody>
      </p:sp>
      <p:sp>
        <p:nvSpPr>
          <p:cNvPr id="40" name="Text Box 13"/>
          <p:cNvSpPr txBox="1"/>
          <p:nvPr/>
        </p:nvSpPr>
        <p:spPr>
          <a:xfrm>
            <a:off x="3524250" y="3691255"/>
            <a:ext cx="3286125" cy="521970"/>
          </a:xfrm>
          <a:prstGeom prst="rect">
            <a:avLst/>
          </a:prstGeom>
          <a:noFill/>
          <a:ln w="9525">
            <a:noFill/>
          </a:ln>
        </p:spPr>
        <p:txBody>
          <a:bodyPr anchor="t">
            <a:spAutoFit/>
          </a:bodyPr>
          <a:p>
            <a:pPr>
              <a:spcBef>
                <a:spcPct val="50000"/>
              </a:spcBef>
            </a:pPr>
            <a:r>
              <a:rPr lang="zh-CN" altLang="en-US" sz="2800" b="1" dirty="0">
                <a:solidFill>
                  <a:srgbClr val="000000"/>
                </a:solidFill>
                <a:latin typeface="Times New Roman" panose="02020603050405020304" pitchFamily="18" charset="0"/>
                <a:ea typeface="Arial Unicode MS" panose="020B0604020202020204" charset="-122"/>
              </a:rPr>
              <a:t>   </a:t>
            </a:r>
            <a:r>
              <a:rPr lang="en-US" altLang="zh-CN" sz="2800" b="1" dirty="0">
                <a:solidFill>
                  <a:srgbClr val="000000"/>
                </a:solidFill>
                <a:latin typeface="Times New Roman" panose="02020603050405020304" pitchFamily="18" charset="0"/>
                <a:ea typeface="Arial Unicode MS" panose="020B0604020202020204" charset="-122"/>
              </a:rPr>
              <a:t>213   </a:t>
            </a:r>
            <a:r>
              <a:rPr lang="zh-CN" altLang="en-US" sz="2800" b="1" dirty="0">
                <a:solidFill>
                  <a:srgbClr val="000000"/>
                </a:solidFill>
                <a:latin typeface="楷体_GB2312" pitchFamily="49" charset="-122"/>
                <a:ea typeface="Arial Unicode MS" panose="020B0604020202020204" charset="-122"/>
              </a:rPr>
              <a:t>为奇排列</a:t>
            </a:r>
            <a:r>
              <a:rPr lang="en-US" altLang="zh-CN" sz="2800" b="1" dirty="0">
                <a:solidFill>
                  <a:srgbClr val="000000"/>
                </a:solidFill>
                <a:latin typeface="楷体_GB2312" pitchFamily="49" charset="-122"/>
                <a:ea typeface="Arial Unicode MS" panose="020B0604020202020204" charset="-122"/>
              </a:rPr>
              <a:t>.</a:t>
            </a:r>
            <a:endParaRPr lang="en-US" altLang="zh-CN" sz="2800" b="1" dirty="0">
              <a:solidFill>
                <a:srgbClr val="000000"/>
              </a:solidFill>
              <a:latin typeface="楷体_GB2312" pitchFamily="49" charset="-122"/>
              <a:ea typeface="Arial Unicode MS" panose="020B0604020202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stripes(upRight))">
                                      <p:cBhvr>
                                        <p:cTn id="7" dur="500"/>
                                        <p:tgtEl>
                                          <p:spTgt spid="245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up)">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up)">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39" grpId="0"/>
      <p:bldP spid="40" grpId="0"/>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 name="标题 1"/>
          <p:cNvSpPr>
            <a:spLocks noGrp="1"/>
          </p:cNvSpPr>
          <p:nvPr>
            <p:ph type="title"/>
          </p:nvPr>
        </p:nvSpPr>
        <p:spPr>
          <a:xfrm>
            <a:off x="1981200" y="857250"/>
            <a:ext cx="8229600" cy="1371600"/>
          </a:xfrm>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j-cs"/>
              </a:rPr>
              <a:t>   </a:t>
            </a:r>
            <a:r>
              <a:rPr kumimoji="0" lang="zh-CN" altLang="en-US" sz="2800" b="1" i="0" u="none" strike="noStrike" kern="0" cap="none" spc="0" normalizeH="0" baseline="0" noProof="0" dirty="0" smtClean="0">
                <a:ln>
                  <a:noFill/>
                </a:ln>
                <a:solidFill>
                  <a:schemeClr val="accent1">
                    <a:lumMod val="50000"/>
                  </a:schemeClr>
                </a:solidFill>
                <a:effectLst/>
                <a:uLnTx/>
                <a:uFillTx/>
                <a:latin typeface="楷体_GB2312" pitchFamily="49" charset="-122"/>
                <a:ea typeface="楷体_GB2312" pitchFamily="49" charset="-122"/>
                <a:cs typeface="+mj-cs"/>
              </a:rPr>
              <a:t> 定理</a:t>
            </a:r>
            <a:r>
              <a:rPr kumimoji="0" lang="en-US" altLang="zh-CN" sz="2800" b="1" i="0" u="none" strike="noStrike" kern="0" cap="none" spc="0" normalizeH="0" baseline="0" noProof="0" dirty="0" smtClean="0">
                <a:ln>
                  <a:noFill/>
                </a:ln>
                <a:solidFill>
                  <a:schemeClr val="accent1">
                    <a:lumMod val="50000"/>
                  </a:schemeClr>
                </a:solidFill>
                <a:effectLst/>
                <a:uLnTx/>
                <a:uFillTx/>
                <a:latin typeface="楷体_GB2312" pitchFamily="49" charset="-122"/>
                <a:ea typeface="楷体_GB2312" pitchFamily="49" charset="-122"/>
                <a:cs typeface="+mj-cs"/>
              </a:rPr>
              <a:t>2  </a:t>
            </a:r>
            <a:r>
              <a:rPr kumimoji="0" lang="en-US" altLang="zh-CN" sz="2800" b="1" i="1" u="none" strike="noStrike" kern="0" cap="none" spc="0" normalizeH="0" baseline="0" noProof="0" dirty="0" smtClean="0">
                <a:ln>
                  <a:noFill/>
                </a:ln>
                <a:solidFill>
                  <a:schemeClr val="tx1"/>
                </a:solidFill>
                <a:effectLst/>
                <a:uLnTx/>
                <a:uFillTx/>
                <a:latin typeface="Times New Roman" panose="02020603050405020304" pitchFamily="18" charset="0"/>
                <a:ea typeface="楷体_GB2312" pitchFamily="49" charset="-122"/>
                <a:cs typeface="Times New Roman" panose="02020603050405020304" pitchFamily="18" charset="0"/>
              </a:rPr>
              <a:t>n </a:t>
            </a:r>
            <a:r>
              <a:rPr kumimoji="0" lang="zh-CN" altLang="en-US" sz="2800" b="1"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j-cs"/>
              </a:rPr>
              <a:t>个元素的所有全排列中奇排列与</a:t>
            </a:r>
            <a:br>
              <a:rPr kumimoji="0" lang="en-US" altLang="zh-CN" sz="2800" b="1"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j-cs"/>
              </a:rPr>
            </a:br>
            <a:br>
              <a:rPr kumimoji="0" lang="en-US" altLang="zh-CN" sz="2800" b="1"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j-cs"/>
              </a:rPr>
            </a:br>
            <a:r>
              <a:rPr kumimoji="0" lang="zh-CN" altLang="en-US" sz="2800" b="1"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j-cs"/>
              </a:rPr>
              <a:t>偶排列数各占一半</a:t>
            </a:r>
            <a:r>
              <a:rPr kumimoji="0" lang="en-US" altLang="zh-CN" sz="2800" b="1"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j-cs"/>
              </a:rPr>
              <a:t>,</a:t>
            </a:r>
            <a:r>
              <a:rPr kumimoji="0" lang="zh-CN" altLang="en-US" sz="2800" b="1"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j-cs"/>
              </a:rPr>
              <a:t>即各有    个</a:t>
            </a:r>
            <a:r>
              <a:rPr kumimoji="0" lang="en-US" altLang="zh-CN" sz="2800" b="1"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j-cs"/>
              </a:rPr>
              <a:t>.</a:t>
            </a:r>
            <a:endParaRPr kumimoji="0" lang="zh-CN" altLang="en-US" sz="2800" b="1"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j-cs"/>
            </a:endParaRPr>
          </a:p>
        </p:txBody>
      </p:sp>
      <p:sp>
        <p:nvSpPr>
          <p:cNvPr id="4" name="Text Box 13"/>
          <p:cNvSpPr txBox="1"/>
          <p:nvPr/>
        </p:nvSpPr>
        <p:spPr>
          <a:xfrm>
            <a:off x="2095500" y="3857625"/>
            <a:ext cx="8072755" cy="1168400"/>
          </a:xfrm>
          <a:prstGeom prst="rect">
            <a:avLst/>
          </a:prstGeom>
          <a:noFill/>
          <a:ln w="9525">
            <a:noFill/>
          </a:ln>
        </p:spPr>
        <p:txBody>
          <a:bodyPr anchor="t">
            <a:spAutoFit/>
          </a:bodyPr>
          <a:p>
            <a:pPr>
              <a:spcBef>
                <a:spcPct val="50000"/>
              </a:spcBef>
            </a:pPr>
            <a:r>
              <a:rPr lang="zh-CN" altLang="en-US" sz="2800" b="1" dirty="0">
                <a:solidFill>
                  <a:srgbClr val="000000"/>
                </a:solidFill>
                <a:latin typeface="Times New Roman" panose="02020603050405020304" pitchFamily="18" charset="0"/>
                <a:ea typeface="Arial Unicode MS" panose="020B0604020202020204" charset="-122"/>
              </a:rPr>
              <a:t>      </a:t>
            </a:r>
            <a:r>
              <a:rPr lang="zh-CN" altLang="en-US" sz="2800" b="1" dirty="0">
                <a:solidFill>
                  <a:srgbClr val="0000CC"/>
                </a:solidFill>
                <a:latin typeface="楷体_GB2312" pitchFamily="49" charset="-122"/>
                <a:ea typeface="Arial Unicode MS" panose="020B0604020202020204" charset="-122"/>
              </a:rPr>
              <a:t>证：</a:t>
            </a:r>
            <a:r>
              <a:rPr lang="zh-CN" altLang="en-US" sz="2800" b="1" dirty="0">
                <a:latin typeface="楷体_GB2312" pitchFamily="49" charset="-122"/>
                <a:ea typeface="Arial Unicode MS" panose="020B0604020202020204" charset="-122"/>
              </a:rPr>
              <a:t>设</a:t>
            </a:r>
            <a:r>
              <a:rPr lang="en-US" altLang="zh-CN" sz="2800" b="1" i="1" dirty="0">
                <a:latin typeface="Times New Roman" panose="02020603050405020304" pitchFamily="18" charset="0"/>
                <a:ea typeface="楷体_GB2312" pitchFamily="49" charset="-122"/>
              </a:rPr>
              <a:t>n </a:t>
            </a:r>
            <a:r>
              <a:rPr lang="zh-CN" altLang="en-US" sz="2800" b="1" dirty="0">
                <a:latin typeface="楷体_GB2312" pitchFamily="49" charset="-122"/>
                <a:ea typeface="楷体_GB2312" pitchFamily="49" charset="-122"/>
              </a:rPr>
              <a:t>个元素的所有全排列中</a:t>
            </a:r>
            <a:r>
              <a:rPr lang="zh-CN" altLang="en-US" sz="2800" b="1" dirty="0">
                <a:latin typeface="楷体_GB2312" pitchFamily="49" charset="-122"/>
                <a:ea typeface="Arial Unicode MS" panose="020B0604020202020204" charset="-122"/>
              </a:rPr>
              <a:t>共有</a:t>
            </a:r>
            <a:r>
              <a:rPr lang="en-US" altLang="zh-CN" sz="2800" b="1" dirty="0">
                <a:latin typeface="楷体_GB2312" pitchFamily="49" charset="-122"/>
                <a:ea typeface="Arial Unicode MS" panose="020B0604020202020204" charset="-122"/>
              </a:rPr>
              <a:t>t</a:t>
            </a:r>
            <a:r>
              <a:rPr lang="zh-CN" altLang="en-US" sz="2800" b="1" dirty="0">
                <a:latin typeface="楷体_GB2312" pitchFamily="49" charset="-122"/>
                <a:ea typeface="Arial Unicode MS" panose="020B0604020202020204" charset="-122"/>
              </a:rPr>
              <a:t>个奇排</a:t>
            </a:r>
            <a:endParaRPr lang="en-US" altLang="zh-CN" sz="2800" b="1" dirty="0">
              <a:latin typeface="楷体_GB2312" pitchFamily="49" charset="-122"/>
              <a:ea typeface="Arial Unicode MS" panose="020B0604020202020204" charset="-122"/>
            </a:endParaRPr>
          </a:p>
          <a:p>
            <a:pPr>
              <a:spcBef>
                <a:spcPct val="50000"/>
              </a:spcBef>
            </a:pPr>
            <a:r>
              <a:rPr lang="zh-CN" altLang="en-US" sz="2800" b="1" dirty="0">
                <a:latin typeface="楷体_GB2312" pitchFamily="49" charset="-122"/>
                <a:ea typeface="Arial Unicode MS" panose="020B0604020202020204" charset="-122"/>
              </a:rPr>
              <a:t>列和</a:t>
            </a:r>
            <a:r>
              <a:rPr lang="en-US" altLang="zh-CN" sz="2800" b="1" dirty="0">
                <a:latin typeface="楷体_GB2312" pitchFamily="49" charset="-122"/>
                <a:ea typeface="Arial Unicode MS" panose="020B0604020202020204" charset="-122"/>
              </a:rPr>
              <a:t>s</a:t>
            </a:r>
            <a:r>
              <a:rPr lang="zh-CN" altLang="en-US" sz="2800" b="1" dirty="0">
                <a:latin typeface="楷体_GB2312" pitchFamily="49" charset="-122"/>
                <a:ea typeface="Arial Unicode MS" panose="020B0604020202020204" charset="-122"/>
              </a:rPr>
              <a:t>个偶排列</a:t>
            </a:r>
            <a:r>
              <a:rPr lang="en-US" altLang="zh-CN" sz="2800" b="1" dirty="0">
                <a:latin typeface="楷体_GB2312" pitchFamily="49" charset="-122"/>
                <a:ea typeface="Arial Unicode MS" panose="020B0604020202020204" charset="-122"/>
              </a:rPr>
              <a:t>.</a:t>
            </a:r>
            <a:r>
              <a:rPr lang="zh-CN" altLang="en-US" sz="2800" b="1" dirty="0">
                <a:latin typeface="楷体_GB2312" pitchFamily="49" charset="-122"/>
                <a:ea typeface="Arial Unicode MS" panose="020B0604020202020204" charset="-122"/>
              </a:rPr>
              <a:t>奇排列经一次对换都变成偶排列，</a:t>
            </a:r>
            <a:endParaRPr lang="en-US" altLang="zh-CN" sz="2800" b="1" dirty="0">
              <a:latin typeface="楷体_GB2312" pitchFamily="49" charset="-122"/>
              <a:ea typeface="Arial Unicode MS" panose="020B0604020202020204" charset="-122"/>
            </a:endParaRPr>
          </a:p>
        </p:txBody>
      </p:sp>
      <p:sp>
        <p:nvSpPr>
          <p:cNvPr id="5" name="Text Box 13"/>
          <p:cNvSpPr txBox="1"/>
          <p:nvPr/>
        </p:nvSpPr>
        <p:spPr>
          <a:xfrm>
            <a:off x="2167255" y="2500630"/>
            <a:ext cx="7286625" cy="1168400"/>
          </a:xfrm>
          <a:prstGeom prst="rect">
            <a:avLst/>
          </a:prstGeom>
          <a:noFill/>
          <a:ln w="9525">
            <a:noFill/>
          </a:ln>
        </p:spPr>
        <p:txBody>
          <a:bodyPr anchor="t">
            <a:spAutoFit/>
          </a:bodyPr>
          <a:p>
            <a:pPr>
              <a:spcBef>
                <a:spcPct val="50000"/>
              </a:spcBef>
            </a:pPr>
            <a:r>
              <a:rPr lang="zh-CN" altLang="en-US" sz="2800" b="1" dirty="0">
                <a:solidFill>
                  <a:srgbClr val="000000"/>
                </a:solidFill>
                <a:latin typeface="Times New Roman" panose="02020603050405020304" pitchFamily="18" charset="0"/>
                <a:ea typeface="Arial Unicode MS" panose="020B0604020202020204" charset="-122"/>
              </a:rPr>
              <a:t>      </a:t>
            </a:r>
            <a:r>
              <a:rPr lang="zh-CN" altLang="en-US" sz="2800" b="1" dirty="0">
                <a:solidFill>
                  <a:srgbClr val="0000CC"/>
                </a:solidFill>
                <a:latin typeface="楷体_GB2312" pitchFamily="49" charset="-122"/>
                <a:ea typeface="Arial Unicode MS" panose="020B0604020202020204" charset="-122"/>
              </a:rPr>
              <a:t>例如  </a:t>
            </a:r>
            <a:r>
              <a:rPr lang="en-US" altLang="zh-CN" sz="2800" b="1" dirty="0">
                <a:solidFill>
                  <a:srgbClr val="000000"/>
                </a:solidFill>
                <a:latin typeface="楷体_GB2312" pitchFamily="49" charset="-122"/>
                <a:ea typeface="Arial Unicode MS" panose="020B0604020202020204" charset="-122"/>
              </a:rPr>
              <a:t>1,2,3</a:t>
            </a:r>
            <a:r>
              <a:rPr lang="zh-CN" altLang="en-US" sz="2800" b="1" dirty="0">
                <a:solidFill>
                  <a:srgbClr val="000000"/>
                </a:solidFill>
                <a:latin typeface="楷体_GB2312" pitchFamily="49" charset="-122"/>
                <a:ea typeface="Arial Unicode MS" panose="020B0604020202020204" charset="-122"/>
              </a:rPr>
              <a:t>的所有排列中恰有</a:t>
            </a:r>
            <a:r>
              <a:rPr lang="en-US" altLang="zh-CN" sz="2800" b="1" dirty="0">
                <a:solidFill>
                  <a:srgbClr val="000000"/>
                </a:solidFill>
                <a:latin typeface="楷体_GB2312" pitchFamily="49" charset="-122"/>
                <a:ea typeface="Arial Unicode MS" panose="020B0604020202020204" charset="-122"/>
              </a:rPr>
              <a:t>3</a:t>
            </a:r>
            <a:r>
              <a:rPr lang="zh-CN" altLang="en-US" sz="2800" b="1" dirty="0">
                <a:solidFill>
                  <a:srgbClr val="000000"/>
                </a:solidFill>
                <a:latin typeface="楷体_GB2312" pitchFamily="49" charset="-122"/>
                <a:ea typeface="Arial Unicode MS" panose="020B0604020202020204" charset="-122"/>
              </a:rPr>
              <a:t>个偶排列</a:t>
            </a:r>
            <a:endParaRPr lang="en-US" altLang="zh-CN" sz="2800" b="1" dirty="0">
              <a:solidFill>
                <a:srgbClr val="000000"/>
              </a:solidFill>
              <a:latin typeface="楷体_GB2312" pitchFamily="49" charset="-122"/>
              <a:ea typeface="Arial Unicode MS" panose="020B0604020202020204" charset="-122"/>
            </a:endParaRPr>
          </a:p>
          <a:p>
            <a:pPr>
              <a:spcBef>
                <a:spcPct val="50000"/>
              </a:spcBef>
            </a:pPr>
            <a:r>
              <a:rPr lang="zh-CN" altLang="en-US" sz="2800" b="1" dirty="0">
                <a:solidFill>
                  <a:srgbClr val="000000"/>
                </a:solidFill>
                <a:latin typeface="楷体_GB2312" pitchFamily="49" charset="-122"/>
                <a:ea typeface="Arial Unicode MS" panose="020B0604020202020204" charset="-122"/>
              </a:rPr>
              <a:t>和</a:t>
            </a:r>
            <a:r>
              <a:rPr lang="en-US" altLang="zh-CN" sz="2800" b="1" dirty="0">
                <a:solidFill>
                  <a:srgbClr val="000000"/>
                </a:solidFill>
                <a:latin typeface="楷体_GB2312" pitchFamily="49" charset="-122"/>
                <a:ea typeface="Arial Unicode MS" panose="020B0604020202020204" charset="-122"/>
              </a:rPr>
              <a:t>3</a:t>
            </a:r>
            <a:r>
              <a:rPr lang="zh-CN" altLang="en-US" sz="2800" b="1" dirty="0">
                <a:solidFill>
                  <a:srgbClr val="000000"/>
                </a:solidFill>
                <a:latin typeface="楷体_GB2312" pitchFamily="49" charset="-122"/>
                <a:ea typeface="Arial Unicode MS" panose="020B0604020202020204" charset="-122"/>
              </a:rPr>
              <a:t>个奇排列</a:t>
            </a:r>
            <a:r>
              <a:rPr lang="en-US" altLang="zh-CN" sz="2800" b="1" dirty="0">
                <a:solidFill>
                  <a:srgbClr val="000000"/>
                </a:solidFill>
                <a:latin typeface="楷体_GB2312" pitchFamily="49" charset="-122"/>
                <a:ea typeface="Arial Unicode MS" panose="020B0604020202020204" charset="-122"/>
              </a:rPr>
              <a:t>.</a:t>
            </a:r>
            <a:endParaRPr lang="en-US" altLang="zh-CN" sz="2800" b="1" dirty="0">
              <a:solidFill>
                <a:srgbClr val="000000"/>
              </a:solidFill>
              <a:latin typeface="楷体_GB2312" pitchFamily="49" charset="-122"/>
              <a:ea typeface="Arial Unicode MS" panose="020B0604020202020204" charset="-122"/>
            </a:endParaRPr>
          </a:p>
        </p:txBody>
      </p:sp>
      <p:sp>
        <p:nvSpPr>
          <p:cNvPr id="7" name="Text Box 13"/>
          <p:cNvSpPr txBox="1"/>
          <p:nvPr/>
        </p:nvSpPr>
        <p:spPr>
          <a:xfrm>
            <a:off x="2095500" y="5120005"/>
            <a:ext cx="8225155" cy="521970"/>
          </a:xfrm>
          <a:prstGeom prst="rect">
            <a:avLst/>
          </a:prstGeom>
          <a:noFill/>
          <a:ln w="9525">
            <a:noFill/>
          </a:ln>
        </p:spPr>
        <p:txBody>
          <a:bodyPr anchor="t">
            <a:spAutoFit/>
          </a:bodyPr>
          <a:p>
            <a:pPr>
              <a:spcBef>
                <a:spcPct val="50000"/>
              </a:spcBef>
            </a:pPr>
            <a:r>
              <a:rPr lang="zh-CN" altLang="en-US" sz="2800" b="1" dirty="0">
                <a:latin typeface="楷体_GB2312" pitchFamily="49" charset="-122"/>
                <a:ea typeface="Arial Unicode MS" panose="020B0604020202020204" charset="-122"/>
              </a:rPr>
              <a:t>于是</a:t>
            </a:r>
            <a:r>
              <a:rPr lang="en-US" altLang="zh-CN" sz="2800" b="1" dirty="0">
                <a:latin typeface="楷体_GB2312" pitchFamily="49" charset="-122"/>
                <a:ea typeface="Arial Unicode MS" panose="020B0604020202020204" charset="-122"/>
              </a:rPr>
              <a:t>t</a:t>
            </a:r>
            <a:r>
              <a:rPr lang="en-US" altLang="zh-CN" sz="2800" b="1" dirty="0">
                <a:latin typeface="黑体" panose="02010609060101010101" pitchFamily="49" charset="-122"/>
                <a:ea typeface="黑体" panose="02010609060101010101" pitchFamily="49" charset="-122"/>
              </a:rPr>
              <a:t>≤</a:t>
            </a:r>
            <a:r>
              <a:rPr lang="en-US" altLang="zh-CN" sz="2800" b="1" dirty="0">
                <a:latin typeface="楷体_GB2312" pitchFamily="49" charset="-122"/>
                <a:ea typeface="Arial Unicode MS" panose="020B0604020202020204" charset="-122"/>
              </a:rPr>
              <a:t> s.</a:t>
            </a:r>
            <a:r>
              <a:rPr lang="zh-CN" altLang="en-US" sz="2800" b="1" dirty="0">
                <a:latin typeface="楷体_GB2312" pitchFamily="49" charset="-122"/>
                <a:ea typeface="Arial Unicode MS" panose="020B0604020202020204" charset="-122"/>
              </a:rPr>
              <a:t>同理得 </a:t>
            </a:r>
            <a:r>
              <a:rPr lang="en-US" altLang="zh-CN" sz="2800" b="1" dirty="0">
                <a:latin typeface="楷体_GB2312" pitchFamily="49" charset="-122"/>
                <a:ea typeface="Arial Unicode MS" panose="020B0604020202020204" charset="-122"/>
              </a:rPr>
              <a:t>s</a:t>
            </a:r>
            <a:r>
              <a:rPr lang="en-US" altLang="zh-CN" sz="2800" b="1" dirty="0">
                <a:latin typeface="黑体" panose="02010609060101010101" pitchFamily="49" charset="-122"/>
                <a:ea typeface="黑体" panose="02010609060101010101" pitchFamily="49" charset="-122"/>
              </a:rPr>
              <a:t> ≤</a:t>
            </a:r>
            <a:r>
              <a:rPr lang="en-US" altLang="zh-CN" sz="2800" b="1" dirty="0">
                <a:latin typeface="楷体_GB2312" pitchFamily="49" charset="-122"/>
                <a:ea typeface="Arial Unicode MS" panose="020B0604020202020204" charset="-122"/>
              </a:rPr>
              <a:t> t</a:t>
            </a:r>
            <a:r>
              <a:rPr lang="zh-CN" altLang="en-US" sz="2800" b="1" dirty="0">
                <a:latin typeface="楷体_GB2312" pitchFamily="49" charset="-122"/>
                <a:ea typeface="Arial Unicode MS" panose="020B0604020202020204" charset="-122"/>
              </a:rPr>
              <a:t>，故 </a:t>
            </a:r>
            <a:r>
              <a:rPr lang="en-US" altLang="zh-CN" sz="2800" b="1" dirty="0">
                <a:latin typeface="楷体_GB2312" pitchFamily="49" charset="-122"/>
                <a:ea typeface="Arial Unicode MS" panose="020B0604020202020204" charset="-122"/>
              </a:rPr>
              <a:t>s</a:t>
            </a:r>
            <a:r>
              <a:rPr lang="en-US" altLang="zh-CN" sz="2800" b="1" dirty="0">
                <a:latin typeface="黑体" panose="02010609060101010101" pitchFamily="49" charset="-122"/>
                <a:ea typeface="黑体" panose="02010609060101010101" pitchFamily="49" charset="-122"/>
              </a:rPr>
              <a:t> =</a:t>
            </a:r>
            <a:r>
              <a:rPr lang="en-US" altLang="zh-CN" sz="2800" b="1" dirty="0">
                <a:latin typeface="楷体_GB2312" pitchFamily="49" charset="-122"/>
                <a:ea typeface="Arial Unicode MS" panose="020B0604020202020204" charset="-122"/>
              </a:rPr>
              <a:t> t.</a:t>
            </a:r>
            <a:endParaRPr lang="en-US" altLang="zh-CN" sz="2800" b="1" dirty="0">
              <a:latin typeface="楷体_GB2312" pitchFamily="49" charset="-122"/>
              <a:ea typeface="Arial Unicode MS" panose="020B0604020202020204" charset="-122"/>
            </a:endParaRPr>
          </a:p>
        </p:txBody>
      </p:sp>
      <p:sp>
        <p:nvSpPr>
          <p:cNvPr id="8" name="矩形 7"/>
          <p:cNvSpPr/>
          <p:nvPr/>
        </p:nvSpPr>
        <p:spPr>
          <a:xfrm>
            <a:off x="2698750" y="5753100"/>
            <a:ext cx="5397500" cy="521970"/>
          </a:xfrm>
          <a:prstGeom prst="rect">
            <a:avLst/>
          </a:prstGeom>
          <a:noFill/>
          <a:ln w="9525">
            <a:noFill/>
          </a:ln>
        </p:spPr>
        <p:txBody>
          <a:bodyPr anchor="t">
            <a:spAutoFit/>
          </a:bodyPr>
          <a:p>
            <a:r>
              <a:rPr lang="zh-CN" altLang="en-US" sz="2800" b="1" dirty="0">
                <a:latin typeface="楷体_GB2312" pitchFamily="49" charset="-122"/>
                <a:ea typeface="Arial Unicode MS" panose="020B0604020202020204" charset="-122"/>
              </a:rPr>
              <a:t>又因为</a:t>
            </a:r>
            <a:r>
              <a:rPr lang="en-US" altLang="zh-CN" sz="2800" b="1" dirty="0">
                <a:latin typeface="楷体_GB2312" pitchFamily="49" charset="-122"/>
                <a:ea typeface="Arial Unicode MS" panose="020B0604020202020204" charset="-122"/>
              </a:rPr>
              <a:t>s+t= </a:t>
            </a:r>
            <a:r>
              <a:rPr lang="en-US" altLang="zh-CN" sz="2800" b="1" i="1" dirty="0">
                <a:latin typeface="Times New Roman" panose="02020603050405020304" pitchFamily="18" charset="0"/>
                <a:ea typeface="楷体_GB2312" pitchFamily="49" charset="-122"/>
              </a:rPr>
              <a:t>n</a:t>
            </a:r>
            <a:r>
              <a:rPr lang="en-US" altLang="zh-CN" sz="2800" b="1" dirty="0">
                <a:latin typeface="楷体_GB2312" pitchFamily="49" charset="-122"/>
                <a:ea typeface="Arial Unicode MS" panose="020B0604020202020204" charset="-122"/>
              </a:rPr>
              <a:t>!</a:t>
            </a:r>
            <a:r>
              <a:rPr lang="zh-CN" altLang="en-US" sz="2800" b="1" dirty="0">
                <a:latin typeface="楷体_GB2312" pitchFamily="49" charset="-122"/>
                <a:ea typeface="Arial Unicode MS" panose="020B0604020202020204" charset="-122"/>
              </a:rPr>
              <a:t>，所以</a:t>
            </a:r>
            <a:r>
              <a:rPr lang="en-US" altLang="zh-CN" sz="2800" b="1" dirty="0">
                <a:latin typeface="楷体_GB2312" pitchFamily="49" charset="-122"/>
                <a:ea typeface="Arial Unicode MS" panose="020B0604020202020204" charset="-122"/>
              </a:rPr>
              <a:t>s</a:t>
            </a:r>
            <a:r>
              <a:rPr lang="en-US" altLang="zh-CN" sz="2800" b="1" dirty="0">
                <a:latin typeface="黑体" panose="02010609060101010101" pitchFamily="49" charset="-122"/>
                <a:ea typeface="黑体" panose="02010609060101010101" pitchFamily="49" charset="-122"/>
              </a:rPr>
              <a:t> =</a:t>
            </a:r>
            <a:r>
              <a:rPr lang="en-US" altLang="zh-CN" sz="2800" b="1" dirty="0">
                <a:latin typeface="楷体_GB2312" pitchFamily="49" charset="-122"/>
                <a:ea typeface="Arial Unicode MS" panose="020B0604020202020204" charset="-122"/>
              </a:rPr>
              <a:t> t=   .</a:t>
            </a:r>
            <a:r>
              <a:rPr lang="zh-CN" altLang="en-US" sz="2800" b="1" dirty="0">
                <a:latin typeface="楷体_GB2312" pitchFamily="49" charset="-122"/>
                <a:ea typeface="Arial Unicode MS" panose="020B0604020202020204" charset="-122"/>
              </a:rPr>
              <a:t> </a:t>
            </a:r>
            <a:endParaRPr lang="zh-CN" altLang="en-US" sz="2800" dirty="0">
              <a:latin typeface="Arial" panose="020B0604020202020204" pitchFamily="34" charset="0"/>
              <a:ea typeface="楷体_GB2312" pitchFamily="49" charset="-122"/>
            </a:endParaRPr>
          </a:p>
        </p:txBody>
      </p:sp>
      <p:pic>
        <p:nvPicPr>
          <p:cNvPr id="26625" name="图片 26624" descr="ppt/media/image103.wmf"/>
          <p:cNvPicPr/>
          <p:nvPr/>
        </p:nvPicPr>
        <p:blipFill>
          <a:blip r:embed="rId1"/>
          <a:stretch>
            <a:fillRect/>
          </a:stretch>
        </p:blipFill>
        <p:spPr>
          <a:xfrm>
            <a:off x="6359525" y="1530350"/>
            <a:ext cx="450850" cy="827088"/>
          </a:xfrm>
          <a:prstGeom prst="rect">
            <a:avLst/>
          </a:prstGeom>
          <a:noFill/>
          <a:ln w="38100">
            <a:noFill/>
          </a:ln>
        </p:spPr>
      </p:pic>
      <p:pic>
        <p:nvPicPr>
          <p:cNvPr id="26626" name="图片 26625" descr="ppt/media/image103.wmf"/>
          <p:cNvPicPr/>
          <p:nvPr/>
        </p:nvPicPr>
        <p:blipFill>
          <a:blip r:embed="rId1"/>
          <a:stretch>
            <a:fillRect/>
          </a:stretch>
        </p:blipFill>
        <p:spPr>
          <a:xfrm>
            <a:off x="7327900" y="5572125"/>
            <a:ext cx="482600" cy="885825"/>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48193" name="Rectangle 2"/>
          <p:cNvSpPr>
            <a:spLocks noGrp="1"/>
          </p:cNvSpPr>
          <p:nvPr>
            <p:ph type="ctrTitle"/>
          </p:nvPr>
        </p:nvSpPr>
        <p:spPr>
          <a:xfrm>
            <a:off x="2155825" y="1892300"/>
            <a:ext cx="7772400" cy="1462405"/>
          </a:xfrm>
        </p:spPr>
        <p:txBody>
          <a:bodyPr vert="horz" wrap="square" lIns="91440" tIns="45720" rIns="91440" bIns="45720" anchor="b"/>
          <a:p>
            <a:pPr algn="ctr" eaLnBrk="1" hangingPunct="1"/>
            <a:r>
              <a:rPr lang="en-US" altLang="zh-CN" sz="3600" b="1" dirty="0">
                <a:solidFill>
                  <a:srgbClr val="CC0099"/>
                </a:solidFill>
                <a:latin typeface="楷体_GB2312" pitchFamily="49" charset="-122"/>
                <a:ea typeface="楷体_GB2312" pitchFamily="49" charset="-122"/>
                <a:cs typeface="+mj-cs"/>
              </a:rPr>
              <a:t>§</a:t>
            </a:r>
            <a:r>
              <a:rPr lang="en-US" altLang="zh-CN" sz="3600" b="1" dirty="0">
                <a:solidFill>
                  <a:srgbClr val="CC0099"/>
                </a:solidFill>
                <a:latin typeface="Times New Roman" panose="02020603050405020304" pitchFamily="18" charset="0"/>
                <a:ea typeface="楷体_GB2312" pitchFamily="49" charset="-122"/>
                <a:cs typeface="+mj-cs"/>
              </a:rPr>
              <a:t>3</a:t>
            </a:r>
            <a:r>
              <a:rPr lang="en-US" altLang="zh-CN" sz="3600" b="1" dirty="0">
                <a:solidFill>
                  <a:srgbClr val="CC0099"/>
                </a:solidFill>
                <a:latin typeface="楷体_GB2312" pitchFamily="49" charset="-122"/>
                <a:ea typeface="楷体_GB2312" pitchFamily="49" charset="-122"/>
                <a:cs typeface="+mj-cs"/>
              </a:rPr>
              <a:t>  </a:t>
            </a:r>
            <a:r>
              <a:rPr lang="en-US" altLang="zh-CN" sz="3600" b="1" i="1" dirty="0">
                <a:solidFill>
                  <a:srgbClr val="CC0099"/>
                </a:solidFill>
                <a:latin typeface="Times New Roman" panose="02020603050405020304" pitchFamily="18" charset="0"/>
                <a:ea typeface="楷体_GB2312" pitchFamily="49" charset="-122"/>
                <a:cs typeface="+mj-cs"/>
              </a:rPr>
              <a:t>n </a:t>
            </a:r>
            <a:r>
              <a:rPr lang="zh-CN" altLang="en-US" sz="3600" b="1" dirty="0">
                <a:solidFill>
                  <a:srgbClr val="CC0099"/>
                </a:solidFill>
                <a:latin typeface="楷体_GB2312" pitchFamily="49" charset="-122"/>
                <a:ea typeface="楷体_GB2312" pitchFamily="49" charset="-122"/>
                <a:cs typeface="+mj-cs"/>
              </a:rPr>
              <a:t>阶行列式的定义</a:t>
            </a:r>
            <a:endParaRPr lang="zh-CN" altLang="en-US" sz="3600" b="1" dirty="0">
              <a:solidFill>
                <a:srgbClr val="CC0099"/>
              </a:solidFill>
              <a:latin typeface="楷体_GB2312" pitchFamily="49" charset="-122"/>
              <a:ea typeface="楷体_GB2312" pitchFamily="49" charset="-122"/>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5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49217" name="Rectangle 2"/>
          <p:cNvSpPr>
            <a:spLocks noGrp="1"/>
          </p:cNvSpPr>
          <p:nvPr>
            <p:ph type="title"/>
          </p:nvPr>
        </p:nvSpPr>
        <p:spPr>
          <a:xfrm>
            <a:off x="1981200" y="76200"/>
            <a:ext cx="8229600" cy="1371600"/>
          </a:xfrm>
        </p:spPr>
        <p:txBody>
          <a:bodyPr vert="horz" wrap="square" lIns="91440" tIns="45720" rIns="91440" bIns="45720" anchor="ctr"/>
          <a:p>
            <a:pPr eaLnBrk="1" hangingPunct="1"/>
            <a:r>
              <a:rPr lang="zh-CN" altLang="en-US" sz="3600" b="1" dirty="0">
                <a:solidFill>
                  <a:srgbClr val="0000FF"/>
                </a:solidFill>
                <a:ea typeface="楷体_GB2312" pitchFamily="49" charset="-122"/>
              </a:rPr>
              <a:t>一、概念的引入</a:t>
            </a:r>
            <a:endParaRPr lang="zh-CN" altLang="en-US" sz="3600" b="1" dirty="0">
              <a:solidFill>
                <a:srgbClr val="0000FF"/>
              </a:solidFill>
              <a:ea typeface="楷体_GB2312" pitchFamily="49" charset="-122"/>
            </a:endParaRPr>
          </a:p>
        </p:txBody>
      </p:sp>
      <p:sp>
        <p:nvSpPr>
          <p:cNvPr id="23558" name="Rectangle 6"/>
          <p:cNvSpPr/>
          <p:nvPr/>
        </p:nvSpPr>
        <p:spPr>
          <a:xfrm>
            <a:off x="1752600" y="2995930"/>
            <a:ext cx="8763000" cy="3399790"/>
          </a:xfrm>
          <a:prstGeom prst="rect">
            <a:avLst/>
          </a:prstGeom>
          <a:noFill/>
          <a:ln w="9525">
            <a:noFill/>
          </a:ln>
        </p:spPr>
        <p:txBody>
          <a:bodyPr anchor="t">
            <a:spAutoFit/>
          </a:bodyPr>
          <a:p>
            <a:pPr marL="342900" indent="-342900"/>
            <a:r>
              <a:rPr lang="zh-CN" altLang="en-US" sz="2800" b="1" dirty="0">
                <a:solidFill>
                  <a:srgbClr val="0000FF"/>
                </a:solidFill>
                <a:latin typeface="楷体_GB2312" pitchFamily="49" charset="-122"/>
                <a:ea typeface="楷体_GB2312" pitchFamily="49" charset="-122"/>
              </a:rPr>
              <a:t>规律：</a:t>
            </a:r>
            <a:endParaRPr lang="zh-CN" altLang="en-US" sz="2800" b="1" dirty="0">
              <a:solidFill>
                <a:srgbClr val="0000FF"/>
              </a:solidFill>
              <a:latin typeface="楷体_GB2312" pitchFamily="49" charset="-122"/>
              <a:ea typeface="楷体_GB2312" pitchFamily="49" charset="-122"/>
            </a:endParaRPr>
          </a:p>
          <a:p>
            <a:pPr marL="342900" indent="-342900">
              <a:lnSpc>
                <a:spcPct val="130000"/>
              </a:lnSpc>
              <a:buAutoNum type="arabicPeriod"/>
            </a:pPr>
            <a:r>
              <a:rPr lang="zh-CN" altLang="en-US" sz="2400" b="1" dirty="0">
                <a:solidFill>
                  <a:srgbClr val="000000"/>
                </a:solidFill>
                <a:latin typeface="楷体_GB2312" pitchFamily="49" charset="-122"/>
                <a:ea typeface="楷体_GB2312" pitchFamily="49" charset="-122"/>
              </a:rPr>
              <a:t>三阶行列式共有</a:t>
            </a:r>
            <a:r>
              <a:rPr lang="en-US" altLang="zh-CN" sz="2400" b="1" dirty="0">
                <a:solidFill>
                  <a:srgbClr val="000000"/>
                </a:solidFill>
                <a:latin typeface="Times New Roman" panose="02020603050405020304" pitchFamily="18" charset="0"/>
                <a:ea typeface="楷体_GB2312" pitchFamily="49" charset="-122"/>
              </a:rPr>
              <a:t>6</a:t>
            </a:r>
            <a:r>
              <a:rPr lang="zh-CN" altLang="en-US" sz="2400" b="1" dirty="0">
                <a:solidFill>
                  <a:srgbClr val="000000"/>
                </a:solidFill>
                <a:latin typeface="楷体_GB2312" pitchFamily="49" charset="-122"/>
                <a:ea typeface="楷体_GB2312" pitchFamily="49" charset="-122"/>
              </a:rPr>
              <a:t>项，即</a:t>
            </a:r>
            <a:r>
              <a:rPr lang="en-US" altLang="zh-CN" sz="2400" b="1" dirty="0">
                <a:solidFill>
                  <a:srgbClr val="000000"/>
                </a:solidFill>
                <a:latin typeface="Times New Roman" panose="02020603050405020304" pitchFamily="18" charset="0"/>
                <a:ea typeface="楷体_GB2312" pitchFamily="49" charset="-122"/>
              </a:rPr>
              <a:t>3!</a:t>
            </a:r>
            <a:r>
              <a:rPr lang="zh-CN" altLang="en-US" sz="2400" b="1" dirty="0">
                <a:solidFill>
                  <a:srgbClr val="000000"/>
                </a:solidFill>
                <a:latin typeface="楷体_GB2312" pitchFamily="49" charset="-122"/>
                <a:ea typeface="楷体_GB2312" pitchFamily="49" charset="-122"/>
              </a:rPr>
              <a:t>项．</a:t>
            </a:r>
            <a:endParaRPr lang="zh-CN" altLang="en-US" sz="2400" b="1" dirty="0">
              <a:solidFill>
                <a:srgbClr val="000000"/>
              </a:solidFill>
              <a:latin typeface="楷体_GB2312" pitchFamily="49" charset="-122"/>
              <a:ea typeface="楷体_GB2312" pitchFamily="49" charset="-122"/>
            </a:endParaRPr>
          </a:p>
          <a:p>
            <a:pPr marL="342900" indent="-342900">
              <a:lnSpc>
                <a:spcPct val="130000"/>
              </a:lnSpc>
              <a:buAutoNum type="arabicPeriod"/>
            </a:pPr>
            <a:r>
              <a:rPr lang="zh-CN" altLang="en-US" sz="2400" b="1" dirty="0">
                <a:solidFill>
                  <a:srgbClr val="000000"/>
                </a:solidFill>
                <a:latin typeface="楷体_GB2312" pitchFamily="49" charset="-122"/>
                <a:ea typeface="楷体_GB2312" pitchFamily="49" charset="-122"/>
              </a:rPr>
              <a:t>每一项都是位于不同行不同列的三个元素的乘积．</a:t>
            </a:r>
            <a:endParaRPr lang="zh-CN" altLang="en-US" sz="2400" b="1" dirty="0">
              <a:solidFill>
                <a:srgbClr val="000000"/>
              </a:solidFill>
              <a:latin typeface="楷体_GB2312" pitchFamily="49" charset="-122"/>
              <a:ea typeface="楷体_GB2312" pitchFamily="49" charset="-122"/>
            </a:endParaRPr>
          </a:p>
          <a:p>
            <a:pPr marL="342900" indent="-342900">
              <a:lnSpc>
                <a:spcPct val="130000"/>
              </a:lnSpc>
              <a:buAutoNum type="arabicPeriod"/>
            </a:pPr>
            <a:r>
              <a:rPr lang="zh-CN" altLang="en-US" sz="2400" b="1" dirty="0">
                <a:solidFill>
                  <a:srgbClr val="000000"/>
                </a:solidFill>
                <a:latin typeface="楷体_GB2312" pitchFamily="49" charset="-122"/>
                <a:ea typeface="楷体_GB2312" pitchFamily="49" charset="-122"/>
              </a:rPr>
              <a:t>每一项可以写成           （正负号除外），其中</a:t>
            </a:r>
            <a:endParaRPr lang="zh-CN" altLang="en-US" sz="2400" b="1" dirty="0">
              <a:solidFill>
                <a:srgbClr val="000000"/>
              </a:solidFill>
              <a:latin typeface="楷体_GB2312" pitchFamily="49" charset="-122"/>
              <a:ea typeface="楷体_GB2312" pitchFamily="49" charset="-122"/>
            </a:endParaRPr>
          </a:p>
          <a:p>
            <a:pPr marL="342900" indent="-342900">
              <a:lnSpc>
                <a:spcPct val="130000"/>
              </a:lnSpc>
            </a:pPr>
            <a:r>
              <a:rPr lang="zh-CN" altLang="en-US" sz="2400" b="1" dirty="0">
                <a:solidFill>
                  <a:srgbClr val="000000"/>
                </a:solidFill>
                <a:latin typeface="楷体_GB2312" pitchFamily="49" charset="-122"/>
                <a:ea typeface="楷体_GB2312" pitchFamily="49" charset="-122"/>
              </a:rPr>
              <a:t>  是</a:t>
            </a:r>
            <a:r>
              <a:rPr lang="en-US" altLang="zh-CN" sz="2400" b="1" dirty="0">
                <a:solidFill>
                  <a:srgbClr val="000000"/>
                </a:solidFill>
                <a:latin typeface="Times New Roman" panose="02020603050405020304" pitchFamily="18" charset="0"/>
                <a:ea typeface="楷体_GB2312" pitchFamily="49" charset="-122"/>
              </a:rPr>
              <a:t>1</a:t>
            </a: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Times New Roman" panose="02020603050405020304" pitchFamily="18" charset="0"/>
                <a:ea typeface="楷体_GB2312" pitchFamily="49" charset="-122"/>
              </a:rPr>
              <a:t>2</a:t>
            </a: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Times New Roman" panose="02020603050405020304" pitchFamily="18" charset="0"/>
                <a:ea typeface="楷体_GB2312" pitchFamily="49" charset="-122"/>
              </a:rPr>
              <a:t>3</a:t>
            </a:r>
            <a:r>
              <a:rPr lang="zh-CN" altLang="en-US" sz="2400" b="1" dirty="0">
                <a:solidFill>
                  <a:srgbClr val="000000"/>
                </a:solidFill>
                <a:latin typeface="楷体_GB2312" pitchFamily="49" charset="-122"/>
                <a:ea typeface="楷体_GB2312" pitchFamily="49" charset="-122"/>
              </a:rPr>
              <a:t>的某个排列</a:t>
            </a:r>
            <a:r>
              <a:rPr lang="en-US" altLang="zh-CN" sz="2400" b="1" dirty="0">
                <a:solidFill>
                  <a:srgbClr val="000000"/>
                </a:solidFill>
                <a:latin typeface="楷体_GB2312" pitchFamily="49" charset="-122"/>
                <a:ea typeface="楷体_GB2312" pitchFamily="49" charset="-122"/>
              </a:rPr>
              <a:t>.</a:t>
            </a:r>
            <a:endParaRPr lang="en-US" altLang="zh-CN" sz="2400" b="1" dirty="0">
              <a:solidFill>
                <a:srgbClr val="000000"/>
              </a:solidFill>
              <a:latin typeface="楷体_GB2312" pitchFamily="49" charset="-122"/>
              <a:ea typeface="楷体_GB2312" pitchFamily="49" charset="-122"/>
            </a:endParaRPr>
          </a:p>
          <a:p>
            <a:pPr marL="342900" indent="-342900">
              <a:lnSpc>
                <a:spcPct val="130000"/>
              </a:lnSpc>
              <a:buAutoNum type="arabicPeriod" startAt="4"/>
            </a:pPr>
            <a:r>
              <a:rPr lang="zh-CN" altLang="en-US" sz="2400" b="1" dirty="0">
                <a:solidFill>
                  <a:srgbClr val="000000"/>
                </a:solidFill>
                <a:latin typeface="楷体_GB2312" pitchFamily="49" charset="-122"/>
                <a:ea typeface="楷体_GB2312" pitchFamily="49" charset="-122"/>
              </a:rPr>
              <a:t>当       是</a:t>
            </a:r>
            <a:r>
              <a:rPr lang="zh-CN" altLang="en-US" sz="2400" b="1" dirty="0">
                <a:solidFill>
                  <a:srgbClr val="0000FF"/>
                </a:solidFill>
                <a:latin typeface="楷体_GB2312" pitchFamily="49" charset="-122"/>
                <a:ea typeface="楷体_GB2312" pitchFamily="49" charset="-122"/>
              </a:rPr>
              <a:t>偶排列</a:t>
            </a:r>
            <a:r>
              <a:rPr lang="zh-CN" altLang="en-US" sz="2400" b="1" dirty="0">
                <a:solidFill>
                  <a:srgbClr val="000000"/>
                </a:solidFill>
                <a:latin typeface="楷体_GB2312" pitchFamily="49" charset="-122"/>
                <a:ea typeface="楷体_GB2312" pitchFamily="49" charset="-122"/>
              </a:rPr>
              <a:t>时，对应的项取</a:t>
            </a:r>
            <a:r>
              <a:rPr lang="zh-CN" altLang="en-US" sz="2400" b="1" dirty="0">
                <a:solidFill>
                  <a:srgbClr val="0000FF"/>
                </a:solidFill>
                <a:latin typeface="楷体_GB2312" pitchFamily="49" charset="-122"/>
                <a:ea typeface="楷体_GB2312" pitchFamily="49" charset="-122"/>
              </a:rPr>
              <a:t>正号</a:t>
            </a:r>
            <a:r>
              <a:rPr lang="zh-CN" altLang="en-US" sz="2400" b="1" dirty="0">
                <a:solidFill>
                  <a:srgbClr val="000000"/>
                </a:solidFill>
                <a:latin typeface="楷体_GB2312" pitchFamily="49" charset="-122"/>
                <a:ea typeface="楷体_GB2312" pitchFamily="49" charset="-122"/>
              </a:rPr>
              <a:t>；</a:t>
            </a:r>
            <a:endParaRPr lang="zh-CN" altLang="en-US" sz="2400" b="1" dirty="0">
              <a:solidFill>
                <a:srgbClr val="000000"/>
              </a:solidFill>
              <a:latin typeface="楷体_GB2312" pitchFamily="49" charset="-122"/>
              <a:ea typeface="楷体_GB2312" pitchFamily="49" charset="-122"/>
            </a:endParaRPr>
          </a:p>
          <a:p>
            <a:pPr marL="342900" indent="-342900">
              <a:lnSpc>
                <a:spcPct val="130000"/>
              </a:lnSpc>
            </a:pPr>
            <a:r>
              <a:rPr lang="zh-CN" altLang="en-US" sz="2400" b="1" dirty="0">
                <a:solidFill>
                  <a:srgbClr val="000000"/>
                </a:solidFill>
                <a:latin typeface="楷体_GB2312" pitchFamily="49" charset="-122"/>
                <a:ea typeface="楷体_GB2312" pitchFamily="49" charset="-122"/>
              </a:rPr>
              <a:t>  当       是</a:t>
            </a:r>
            <a:r>
              <a:rPr lang="zh-CN" altLang="en-US" sz="2400" b="1" dirty="0">
                <a:solidFill>
                  <a:srgbClr val="0000FF"/>
                </a:solidFill>
                <a:latin typeface="楷体_GB2312" pitchFamily="49" charset="-122"/>
                <a:ea typeface="楷体_GB2312" pitchFamily="49" charset="-122"/>
              </a:rPr>
              <a:t>奇排列</a:t>
            </a:r>
            <a:r>
              <a:rPr lang="zh-CN" altLang="en-US" sz="2400" b="1" dirty="0">
                <a:solidFill>
                  <a:srgbClr val="000000"/>
                </a:solidFill>
                <a:latin typeface="楷体_GB2312" pitchFamily="49" charset="-122"/>
                <a:ea typeface="楷体_GB2312" pitchFamily="49" charset="-122"/>
              </a:rPr>
              <a:t>时，对应的项取</a:t>
            </a:r>
            <a:r>
              <a:rPr lang="zh-CN" altLang="en-US" sz="2400" b="1" dirty="0">
                <a:solidFill>
                  <a:srgbClr val="0000FF"/>
                </a:solidFill>
                <a:latin typeface="楷体_GB2312" pitchFamily="49" charset="-122"/>
                <a:ea typeface="楷体_GB2312" pitchFamily="49" charset="-122"/>
              </a:rPr>
              <a:t>负号</a:t>
            </a:r>
            <a:r>
              <a:rPr lang="en-US" altLang="zh-CN" sz="2400" b="1" dirty="0">
                <a:solidFill>
                  <a:srgbClr val="000000"/>
                </a:solidFill>
                <a:latin typeface="楷体_GB2312" pitchFamily="49" charset="-122"/>
                <a:ea typeface="楷体_GB2312" pitchFamily="49" charset="-122"/>
              </a:rPr>
              <a:t>. </a:t>
            </a:r>
            <a:endParaRPr lang="en-US" altLang="zh-CN" sz="2400" b="1" dirty="0">
              <a:solidFill>
                <a:srgbClr val="000000"/>
              </a:solidFill>
              <a:latin typeface="楷体_GB2312" pitchFamily="49" charset="-122"/>
              <a:ea typeface="楷体_GB2312" pitchFamily="49" charset="-122"/>
            </a:endParaRPr>
          </a:p>
        </p:txBody>
      </p:sp>
      <p:pic>
        <p:nvPicPr>
          <p:cNvPr id="27649" name="图片 27648" descr="ppt/media/image104.wmf"/>
          <p:cNvPicPr/>
          <p:nvPr/>
        </p:nvPicPr>
        <p:blipFill>
          <a:blip r:embed="rId1"/>
          <a:stretch>
            <a:fillRect/>
          </a:stretch>
        </p:blipFill>
        <p:spPr>
          <a:xfrm>
            <a:off x="2135188" y="1119188"/>
            <a:ext cx="2652712" cy="1563687"/>
          </a:xfrm>
          <a:prstGeom prst="rect">
            <a:avLst/>
          </a:prstGeom>
          <a:noFill/>
          <a:ln w="38100">
            <a:noFill/>
          </a:ln>
        </p:spPr>
      </p:pic>
      <p:pic>
        <p:nvPicPr>
          <p:cNvPr id="27650" name="图片 27649" descr="ppt/media/image34.wmf"/>
          <p:cNvPicPr/>
          <p:nvPr/>
        </p:nvPicPr>
        <p:blipFill>
          <a:blip r:embed="rId2"/>
          <a:stretch>
            <a:fillRect/>
          </a:stretch>
        </p:blipFill>
        <p:spPr>
          <a:xfrm>
            <a:off x="4800600" y="1806575"/>
            <a:ext cx="306388" cy="250825"/>
          </a:xfrm>
          <a:prstGeom prst="rect">
            <a:avLst/>
          </a:prstGeom>
          <a:noFill/>
          <a:ln w="38100">
            <a:noFill/>
          </a:ln>
        </p:spPr>
      </p:pic>
      <p:pic>
        <p:nvPicPr>
          <p:cNvPr id="27651" name="图片 27650" descr="ppt/media/image35.wmf"/>
          <p:cNvPicPr/>
          <p:nvPr/>
        </p:nvPicPr>
        <p:blipFill>
          <a:blip r:embed="rId3"/>
          <a:stretch>
            <a:fillRect/>
          </a:stretch>
        </p:blipFill>
        <p:spPr>
          <a:xfrm>
            <a:off x="5105400" y="1676400"/>
            <a:ext cx="4308475" cy="1008063"/>
          </a:xfrm>
          <a:prstGeom prst="rect">
            <a:avLst/>
          </a:prstGeom>
          <a:noFill/>
          <a:ln w="38100">
            <a:noFill/>
          </a:ln>
        </p:spPr>
      </p:pic>
      <p:pic>
        <p:nvPicPr>
          <p:cNvPr id="27652" name="图片 27651" descr="ppt/media/image105.wmf"/>
          <p:cNvPicPr/>
          <p:nvPr/>
        </p:nvPicPr>
        <p:blipFill>
          <a:blip r:embed="rId4"/>
          <a:stretch>
            <a:fillRect/>
          </a:stretch>
        </p:blipFill>
        <p:spPr>
          <a:xfrm>
            <a:off x="4400550" y="4419600"/>
            <a:ext cx="1604963" cy="558800"/>
          </a:xfrm>
          <a:prstGeom prst="rect">
            <a:avLst/>
          </a:prstGeom>
          <a:noFill/>
          <a:ln w="38100">
            <a:noFill/>
          </a:ln>
        </p:spPr>
      </p:pic>
      <p:pic>
        <p:nvPicPr>
          <p:cNvPr id="27653" name="图片 27652" descr="ppt/media/image106.wmf"/>
          <p:cNvPicPr/>
          <p:nvPr/>
        </p:nvPicPr>
        <p:blipFill>
          <a:blip r:embed="rId5"/>
          <a:stretch>
            <a:fillRect/>
          </a:stretch>
        </p:blipFill>
        <p:spPr>
          <a:xfrm>
            <a:off x="9053513" y="4422775"/>
            <a:ext cx="1036637" cy="503238"/>
          </a:xfrm>
          <a:prstGeom prst="rect">
            <a:avLst/>
          </a:prstGeom>
          <a:noFill/>
          <a:ln w="38100">
            <a:noFill/>
          </a:ln>
        </p:spPr>
      </p:pic>
      <p:pic>
        <p:nvPicPr>
          <p:cNvPr id="27654" name="图片 27653" descr="ppt/media/image106.wmf"/>
          <p:cNvPicPr/>
          <p:nvPr/>
        </p:nvPicPr>
        <p:blipFill>
          <a:blip r:embed="rId5"/>
          <a:stretch>
            <a:fillRect/>
          </a:stretch>
        </p:blipFill>
        <p:spPr>
          <a:xfrm>
            <a:off x="2459038" y="5375275"/>
            <a:ext cx="1036637" cy="503238"/>
          </a:xfrm>
          <a:prstGeom prst="rect">
            <a:avLst/>
          </a:prstGeom>
          <a:noFill/>
          <a:ln w="38100">
            <a:noFill/>
          </a:ln>
        </p:spPr>
      </p:pic>
      <p:pic>
        <p:nvPicPr>
          <p:cNvPr id="27655" name="图片 27654" descr="ppt/media/image106.wmf"/>
          <p:cNvPicPr/>
          <p:nvPr/>
        </p:nvPicPr>
        <p:blipFill>
          <a:blip r:embed="rId5"/>
          <a:stretch>
            <a:fillRect/>
          </a:stretch>
        </p:blipFill>
        <p:spPr>
          <a:xfrm>
            <a:off x="2459038" y="5867400"/>
            <a:ext cx="1036637" cy="503238"/>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animEffect transition="in" filter="checkerboard(across)">
                                      <p:cBhvr>
                                        <p:cTn id="7" dur="500"/>
                                        <p:tgtEl>
                                          <p:spTgt spid="23558">
                                            <p:txEl>
                                              <p:pRg st="0"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3558">
                                            <p:txEl>
                                              <p:pRg st="4" end="4"/>
                                            </p:txEl>
                                          </p:spTgt>
                                        </p:tgtEl>
                                        <p:attrNameLst>
                                          <p:attrName>style.visibility</p:attrName>
                                        </p:attrNameLst>
                                      </p:cBhvr>
                                      <p:to>
                                        <p:strVal val="visible"/>
                                      </p:to>
                                    </p:set>
                                    <p:animEffect transition="in" filter="checkerboard(across)">
                                      <p:cBhvr>
                                        <p:cTn id="12" dur="500"/>
                                        <p:tgtEl>
                                          <p:spTgt spid="23558">
                                            <p:txEl>
                                              <p:pRg st="4" end="2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3558">
                                            <p:txEl>
                                              <p:pRg st="20" end="43"/>
                                            </p:txEl>
                                          </p:spTgt>
                                        </p:tgtEl>
                                        <p:attrNameLst>
                                          <p:attrName>style.visibility</p:attrName>
                                        </p:attrNameLst>
                                      </p:cBhvr>
                                      <p:to>
                                        <p:strVal val="visible"/>
                                      </p:to>
                                    </p:set>
                                    <p:animEffect transition="in" filter="checkerboard(across)">
                                      <p:cBhvr>
                                        <p:cTn id="17" dur="500"/>
                                        <p:tgtEl>
                                          <p:spTgt spid="23558">
                                            <p:txEl>
                                              <p:pRg st="20" end="4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3558">
                                            <p:txEl>
                                              <p:pRg st="43" end="72"/>
                                            </p:txEl>
                                          </p:spTgt>
                                        </p:tgtEl>
                                        <p:attrNameLst>
                                          <p:attrName>style.visibility</p:attrName>
                                        </p:attrNameLst>
                                      </p:cBhvr>
                                      <p:to>
                                        <p:strVal val="visible"/>
                                      </p:to>
                                    </p:set>
                                    <p:animEffect transition="in" filter="checkerboard(across)">
                                      <p:cBhvr>
                                        <p:cTn id="22" dur="500"/>
                                        <p:tgtEl>
                                          <p:spTgt spid="23558">
                                            <p:txEl>
                                              <p:pRg st="43" end="72"/>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23558">
                                            <p:txEl>
                                              <p:pRg st="72" end="87"/>
                                            </p:txEl>
                                          </p:spTgt>
                                        </p:tgtEl>
                                        <p:attrNameLst>
                                          <p:attrName>style.visibility</p:attrName>
                                        </p:attrNameLst>
                                      </p:cBhvr>
                                      <p:to>
                                        <p:strVal val="visible"/>
                                      </p:to>
                                    </p:set>
                                    <p:animEffect transition="in" filter="checkerboard(across)">
                                      <p:cBhvr>
                                        <p:cTn id="25" dur="500"/>
                                        <p:tgtEl>
                                          <p:spTgt spid="23558">
                                            <p:txEl>
                                              <p:pRg st="72" end="8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23558">
                                            <p:txEl>
                                              <p:pRg st="87" end="110"/>
                                            </p:txEl>
                                          </p:spTgt>
                                        </p:tgtEl>
                                        <p:attrNameLst>
                                          <p:attrName>style.visibility</p:attrName>
                                        </p:attrNameLst>
                                      </p:cBhvr>
                                      <p:to>
                                        <p:strVal val="visible"/>
                                      </p:to>
                                    </p:set>
                                    <p:animEffect transition="in" filter="checkerboard(across)">
                                      <p:cBhvr>
                                        <p:cTn id="30" dur="500"/>
                                        <p:tgtEl>
                                          <p:spTgt spid="23558">
                                            <p:txEl>
                                              <p:pRg st="87" end="1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23558">
                                            <p:txEl>
                                              <p:pRg st="110" end="136"/>
                                            </p:txEl>
                                          </p:spTgt>
                                        </p:tgtEl>
                                        <p:attrNameLst>
                                          <p:attrName>style.visibility</p:attrName>
                                        </p:attrNameLst>
                                      </p:cBhvr>
                                      <p:to>
                                        <p:strVal val="visible"/>
                                      </p:to>
                                    </p:set>
                                    <p:animEffect transition="in" filter="checkerboard(across)">
                                      <p:cBhvr>
                                        <p:cTn id="35" dur="500"/>
                                        <p:tgtEl>
                                          <p:spTgt spid="23558">
                                            <p:txEl>
                                              <p:pRg st="110" end="13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50241" name="Text Box 2"/>
          <p:cNvSpPr txBox="1"/>
          <p:nvPr/>
        </p:nvSpPr>
        <p:spPr>
          <a:xfrm>
            <a:off x="2178050" y="970280"/>
            <a:ext cx="4008120" cy="460375"/>
          </a:xfrm>
          <a:prstGeom prst="rect">
            <a:avLst/>
          </a:prstGeom>
          <a:noFill/>
          <a:ln w="9525">
            <a:noFill/>
          </a:ln>
        </p:spPr>
        <p:txBody>
          <a:bodyPr wrap="none" anchor="t">
            <a:spAutoFit/>
          </a:bodyPr>
          <a:p>
            <a:r>
              <a:rPr lang="zh-CN" altLang="en-US" sz="2400" b="1" dirty="0">
                <a:solidFill>
                  <a:srgbClr val="000000"/>
                </a:solidFill>
                <a:latin typeface="楷体_GB2312" pitchFamily="49" charset="-122"/>
                <a:ea typeface="楷体_GB2312" pitchFamily="49" charset="-122"/>
              </a:rPr>
              <a:t>所以，三阶行列式可以写成</a:t>
            </a:r>
            <a:r>
              <a:rPr lang="zh-CN" altLang="en-US" sz="2400" dirty="0">
                <a:solidFill>
                  <a:srgbClr val="000000"/>
                </a:solidFill>
                <a:latin typeface="楷体_GB2312" pitchFamily="49" charset="-122"/>
                <a:ea typeface="楷体_GB2312" pitchFamily="49" charset="-122"/>
              </a:rPr>
              <a:t> </a:t>
            </a:r>
            <a:endParaRPr lang="zh-CN" altLang="en-US" sz="2400" dirty="0">
              <a:solidFill>
                <a:srgbClr val="000000"/>
              </a:solidFill>
              <a:latin typeface="楷体_GB2312" pitchFamily="49" charset="-122"/>
              <a:ea typeface="楷体_GB2312" pitchFamily="49" charset="-122"/>
            </a:endParaRPr>
          </a:p>
        </p:txBody>
      </p:sp>
      <p:sp>
        <p:nvSpPr>
          <p:cNvPr id="650242" name="Rectangle 3"/>
          <p:cNvSpPr/>
          <p:nvPr/>
        </p:nvSpPr>
        <p:spPr>
          <a:xfrm>
            <a:off x="4758055" y="3072130"/>
            <a:ext cx="9144000" cy="368300"/>
          </a:xfrm>
          <a:prstGeom prst="rect">
            <a:avLst/>
          </a:prstGeom>
          <a:noFill/>
          <a:ln w="9525">
            <a:noFill/>
          </a:ln>
        </p:spPr>
        <p:txBody>
          <a:bodyPr anchor="t">
            <a:spAutoFit/>
          </a:bodyP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581" name="Text Box 5"/>
          <p:cNvSpPr txBox="1"/>
          <p:nvPr/>
        </p:nvSpPr>
        <p:spPr>
          <a:xfrm>
            <a:off x="2162175" y="4745355"/>
            <a:ext cx="5998210" cy="460375"/>
          </a:xfrm>
          <a:prstGeom prst="rect">
            <a:avLst/>
          </a:prstGeom>
          <a:noFill/>
          <a:ln w="9525">
            <a:noFill/>
          </a:ln>
        </p:spPr>
        <p:txBody>
          <a:bodyPr wrap="none" anchor="t">
            <a:spAutoFit/>
          </a:bodyPr>
          <a:p>
            <a:r>
              <a:rPr lang="zh-CN" altLang="en-US" sz="2400" b="1" dirty="0">
                <a:solidFill>
                  <a:srgbClr val="000000"/>
                </a:solidFill>
                <a:latin typeface="楷体_GB2312" pitchFamily="49" charset="-122"/>
                <a:ea typeface="楷体_GB2312" pitchFamily="49" charset="-122"/>
              </a:rPr>
              <a:t>其中     表示对</a:t>
            </a:r>
            <a:r>
              <a:rPr lang="en-US" altLang="zh-CN" sz="2400" b="1" dirty="0">
                <a:solidFill>
                  <a:srgbClr val="000000"/>
                </a:solidFill>
                <a:latin typeface="Times New Roman" panose="02020603050405020304" pitchFamily="18" charset="0"/>
                <a:ea typeface="楷体_GB2312" pitchFamily="49" charset="-122"/>
              </a:rPr>
              <a:t>1</a:t>
            </a: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Times New Roman" panose="02020603050405020304" pitchFamily="18" charset="0"/>
                <a:ea typeface="楷体_GB2312" pitchFamily="49" charset="-122"/>
              </a:rPr>
              <a:t>2</a:t>
            </a:r>
            <a:r>
              <a:rPr lang="zh-CN" altLang="en-US" sz="2400" b="1" dirty="0">
                <a:solidFill>
                  <a:srgbClr val="000000"/>
                </a:solidFill>
                <a:latin typeface="楷体_GB2312" pitchFamily="49" charset="-122"/>
                <a:ea typeface="楷体_GB2312" pitchFamily="49" charset="-122"/>
              </a:rPr>
              <a:t>、</a:t>
            </a:r>
            <a:r>
              <a:rPr lang="en-US" altLang="zh-CN" sz="2400" b="1" dirty="0">
                <a:solidFill>
                  <a:srgbClr val="000000"/>
                </a:solidFill>
                <a:latin typeface="Times New Roman" panose="02020603050405020304" pitchFamily="18" charset="0"/>
                <a:ea typeface="楷体_GB2312" pitchFamily="49" charset="-122"/>
              </a:rPr>
              <a:t>3</a:t>
            </a:r>
            <a:r>
              <a:rPr lang="zh-CN" altLang="en-US" sz="2400" b="1" dirty="0">
                <a:solidFill>
                  <a:srgbClr val="000000"/>
                </a:solidFill>
                <a:latin typeface="楷体_GB2312" pitchFamily="49" charset="-122"/>
                <a:ea typeface="楷体_GB2312" pitchFamily="49" charset="-122"/>
              </a:rPr>
              <a:t>的所有排列求和</a:t>
            </a:r>
            <a:r>
              <a:rPr lang="en-US" altLang="zh-CN" sz="2400" dirty="0">
                <a:solidFill>
                  <a:srgbClr val="000000"/>
                </a:solidFill>
                <a:latin typeface="楷体_GB2312" pitchFamily="49" charset="-122"/>
                <a:ea typeface="楷体_GB2312" pitchFamily="49" charset="-122"/>
              </a:rPr>
              <a:t>. </a:t>
            </a:r>
            <a:endParaRPr lang="en-US" altLang="zh-CN" sz="2400" dirty="0">
              <a:solidFill>
                <a:srgbClr val="000000"/>
              </a:solidFill>
              <a:latin typeface="楷体_GB2312" pitchFamily="49" charset="-122"/>
              <a:ea typeface="楷体_GB2312" pitchFamily="49" charset="-122"/>
            </a:endParaRPr>
          </a:p>
        </p:txBody>
      </p:sp>
      <p:sp>
        <p:nvSpPr>
          <p:cNvPr id="24583" name="Text Box 7"/>
          <p:cNvSpPr txBox="1"/>
          <p:nvPr/>
        </p:nvSpPr>
        <p:spPr>
          <a:xfrm>
            <a:off x="2148205" y="5486400"/>
            <a:ext cx="7985760" cy="460375"/>
          </a:xfrm>
          <a:prstGeom prst="rect">
            <a:avLst/>
          </a:prstGeom>
          <a:noFill/>
          <a:ln w="9525">
            <a:noFill/>
          </a:ln>
        </p:spPr>
        <p:txBody>
          <a:bodyPr wrap="none" anchor="t">
            <a:spAutoFit/>
          </a:bodyPr>
          <a:p>
            <a:r>
              <a:rPr lang="zh-CN" altLang="en-US" sz="2400" b="1" dirty="0">
                <a:solidFill>
                  <a:srgbClr val="000000"/>
                </a:solidFill>
                <a:latin typeface="楷体_GB2312" pitchFamily="49" charset="-122"/>
                <a:ea typeface="楷体_GB2312" pitchFamily="49" charset="-122"/>
              </a:rPr>
              <a:t>二阶行列式有类似规律</a:t>
            </a:r>
            <a:r>
              <a:rPr lang="en-US" altLang="zh-CN" sz="2400" dirty="0">
                <a:solidFill>
                  <a:srgbClr val="000000"/>
                </a:solidFill>
                <a:latin typeface="楷体_GB2312" pitchFamily="49" charset="-122"/>
                <a:ea typeface="楷体_GB2312" pitchFamily="49" charset="-122"/>
              </a:rPr>
              <a:t>.</a:t>
            </a:r>
            <a:r>
              <a:rPr lang="zh-CN" altLang="en-US" sz="2400" b="1" dirty="0">
                <a:solidFill>
                  <a:srgbClr val="000000"/>
                </a:solidFill>
                <a:latin typeface="楷体_GB2312" pitchFamily="49" charset="-122"/>
                <a:ea typeface="楷体_GB2312" pitchFamily="49" charset="-122"/>
              </a:rPr>
              <a:t>下面将行列式推广到一般的情形</a:t>
            </a:r>
            <a:r>
              <a:rPr lang="en-US" altLang="zh-CN" sz="2400" dirty="0">
                <a:solidFill>
                  <a:srgbClr val="000000"/>
                </a:solidFill>
                <a:latin typeface="楷体_GB2312" pitchFamily="49" charset="-122"/>
                <a:ea typeface="楷体_GB2312" pitchFamily="49" charset="-122"/>
              </a:rPr>
              <a:t>. </a:t>
            </a:r>
            <a:endParaRPr lang="en-US" altLang="zh-CN" sz="2400" dirty="0">
              <a:solidFill>
                <a:srgbClr val="000000"/>
              </a:solidFill>
              <a:latin typeface="楷体_GB2312" pitchFamily="49" charset="-122"/>
              <a:ea typeface="楷体_GB2312" pitchFamily="49" charset="-122"/>
            </a:endParaRPr>
          </a:p>
        </p:txBody>
      </p:sp>
      <p:pic>
        <p:nvPicPr>
          <p:cNvPr id="28673" name="图片 28672" descr="ppt/media/image107.wmf"/>
          <p:cNvPicPr/>
          <p:nvPr/>
        </p:nvPicPr>
        <p:blipFill>
          <a:blip r:embed="rId1"/>
          <a:stretch>
            <a:fillRect/>
          </a:stretch>
        </p:blipFill>
        <p:spPr>
          <a:xfrm>
            <a:off x="4814888" y="3228975"/>
            <a:ext cx="3995737" cy="809625"/>
          </a:xfrm>
          <a:prstGeom prst="rect">
            <a:avLst/>
          </a:prstGeom>
          <a:solidFill>
            <a:srgbClr val="FFFF99"/>
          </a:solidFill>
          <a:ln w="38100">
            <a:noFill/>
          </a:ln>
        </p:spPr>
      </p:pic>
      <p:pic>
        <p:nvPicPr>
          <p:cNvPr id="28674" name="图片 28673" descr="ppt/media/image108.wmf"/>
          <p:cNvPicPr/>
          <p:nvPr/>
        </p:nvPicPr>
        <p:blipFill>
          <a:blip r:embed="rId2"/>
          <a:stretch>
            <a:fillRect/>
          </a:stretch>
        </p:blipFill>
        <p:spPr>
          <a:xfrm>
            <a:off x="2895600" y="4614863"/>
            <a:ext cx="838200" cy="739775"/>
          </a:xfrm>
          <a:prstGeom prst="rect">
            <a:avLst/>
          </a:prstGeom>
          <a:noFill/>
          <a:ln w="38100">
            <a:noFill/>
          </a:ln>
        </p:spPr>
      </p:pic>
      <p:pic>
        <p:nvPicPr>
          <p:cNvPr id="28675" name="图片 28674" descr="ppt/media/image104.wmf"/>
          <p:cNvPicPr/>
          <p:nvPr/>
        </p:nvPicPr>
        <p:blipFill>
          <a:blip r:embed="rId3"/>
          <a:stretch>
            <a:fillRect/>
          </a:stretch>
        </p:blipFill>
        <p:spPr>
          <a:xfrm>
            <a:off x="2135188" y="1482725"/>
            <a:ext cx="2652712" cy="1563688"/>
          </a:xfrm>
          <a:prstGeom prst="rect">
            <a:avLst/>
          </a:prstGeom>
          <a:noFill/>
          <a:ln w="38100">
            <a:noFill/>
          </a:ln>
        </p:spPr>
      </p:pic>
      <p:pic>
        <p:nvPicPr>
          <p:cNvPr id="28676" name="图片 28675" descr="ppt/media/image34.wmf"/>
          <p:cNvPicPr/>
          <p:nvPr/>
        </p:nvPicPr>
        <p:blipFill>
          <a:blip r:embed="rId4"/>
          <a:stretch>
            <a:fillRect/>
          </a:stretch>
        </p:blipFill>
        <p:spPr>
          <a:xfrm>
            <a:off x="4800600" y="2170113"/>
            <a:ext cx="306388" cy="250825"/>
          </a:xfrm>
          <a:prstGeom prst="rect">
            <a:avLst/>
          </a:prstGeom>
          <a:noFill/>
          <a:ln w="38100">
            <a:noFill/>
          </a:ln>
        </p:spPr>
      </p:pic>
      <p:pic>
        <p:nvPicPr>
          <p:cNvPr id="28677" name="图片 28676" descr="ppt/media/image35.wmf"/>
          <p:cNvPicPr/>
          <p:nvPr/>
        </p:nvPicPr>
        <p:blipFill>
          <a:blip r:embed="rId5"/>
          <a:stretch>
            <a:fillRect/>
          </a:stretch>
        </p:blipFill>
        <p:spPr>
          <a:xfrm>
            <a:off x="5105400" y="2039938"/>
            <a:ext cx="4308475" cy="1008062"/>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fade">
                                      <p:cBhvr>
                                        <p:cTn id="7" dur="1000"/>
                                        <p:tgtEl>
                                          <p:spTgt spid="24581"/>
                                        </p:tgtEl>
                                      </p:cBhvr>
                                    </p:animEffect>
                                    <p:anim calcmode="lin" valueType="num">
                                      <p:cBhvr>
                                        <p:cTn id="8" dur="1000" fill="hold"/>
                                        <p:tgtEl>
                                          <p:spTgt spid="24581"/>
                                        </p:tgtEl>
                                        <p:attrNameLst>
                                          <p:attrName>ppt_x</p:attrName>
                                        </p:attrNameLst>
                                      </p:cBhvr>
                                      <p:tavLst>
                                        <p:tav tm="0">
                                          <p:val>
                                            <p:strVal val="#ppt_x"/>
                                          </p:val>
                                        </p:tav>
                                        <p:tav tm="100000">
                                          <p:val>
                                            <p:strVal val="#ppt_x"/>
                                          </p:val>
                                        </p:tav>
                                      </p:tavLst>
                                    </p:anim>
                                    <p:anim calcmode="lin" valueType="num">
                                      <p:cBhvr>
                                        <p:cTn id="9" dur="1000" fill="hold"/>
                                        <p:tgtEl>
                                          <p:spTgt spid="2458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24583"/>
                                        </p:tgtEl>
                                        <p:attrNameLst>
                                          <p:attrName>style.visibility</p:attrName>
                                        </p:attrNameLst>
                                      </p:cBhvr>
                                      <p:to>
                                        <p:strVal val="visible"/>
                                      </p:to>
                                    </p:set>
                                    <p:anim calcmode="lin" valueType="num">
                                      <p:cBhvr>
                                        <p:cTn id="14" dur="500" fill="hold"/>
                                        <p:tgtEl>
                                          <p:spTgt spid="24583"/>
                                        </p:tgtEl>
                                        <p:attrNameLst>
                                          <p:attrName>ppt_w</p:attrName>
                                        </p:attrNameLst>
                                      </p:cBhvr>
                                      <p:tavLst>
                                        <p:tav tm="0">
                                          <p:val>
                                            <p:fltVal val="0"/>
                                          </p:val>
                                        </p:tav>
                                        <p:tav tm="100000">
                                          <p:val>
                                            <p:strVal val="#ppt_w"/>
                                          </p:val>
                                        </p:tav>
                                      </p:tavLst>
                                    </p:anim>
                                    <p:anim calcmode="lin" valueType="num">
                                      <p:cBhvr>
                                        <p:cTn id="15" dur="500" fill="hold"/>
                                        <p:tgtEl>
                                          <p:spTgt spid="2458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83" grpId="0"/>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51265" name="Rectangle 2"/>
          <p:cNvSpPr>
            <a:spLocks noGrp="1"/>
          </p:cNvSpPr>
          <p:nvPr>
            <p:ph type="title"/>
          </p:nvPr>
        </p:nvSpPr>
        <p:spPr>
          <a:xfrm>
            <a:off x="1981200" y="76200"/>
            <a:ext cx="8229600" cy="1371600"/>
          </a:xfrm>
        </p:spPr>
        <p:txBody>
          <a:bodyPr vert="horz" wrap="square" lIns="91440" tIns="45720" rIns="91440" bIns="45720" anchor="ctr"/>
          <a:p>
            <a:pPr eaLnBrk="1" hangingPunct="1"/>
            <a:r>
              <a:rPr lang="zh-CN" altLang="en-US" sz="3600" b="1" dirty="0">
                <a:solidFill>
                  <a:srgbClr val="0000FF"/>
                </a:solidFill>
                <a:ea typeface="楷体_GB2312" pitchFamily="49" charset="-122"/>
              </a:rPr>
              <a:t>     二、</a:t>
            </a:r>
            <a:r>
              <a:rPr lang="en-US" altLang="zh-CN" sz="3600" b="1" i="1" dirty="0">
                <a:solidFill>
                  <a:srgbClr val="0000FF"/>
                </a:solidFill>
                <a:latin typeface="Times New Roman" panose="02020603050405020304" pitchFamily="18" charset="0"/>
                <a:ea typeface="楷体_GB2312" pitchFamily="49" charset="-122"/>
              </a:rPr>
              <a:t>n </a:t>
            </a:r>
            <a:r>
              <a:rPr lang="zh-CN" altLang="en-US" sz="3600" b="1" dirty="0">
                <a:solidFill>
                  <a:srgbClr val="0000FF"/>
                </a:solidFill>
                <a:ea typeface="楷体_GB2312" pitchFamily="49" charset="-122"/>
              </a:rPr>
              <a:t>阶行列式的定义</a:t>
            </a:r>
            <a:endParaRPr lang="zh-CN" altLang="en-US" sz="3600" b="1" dirty="0">
              <a:solidFill>
                <a:srgbClr val="0000FF"/>
              </a:solidFill>
              <a:ea typeface="楷体_GB2312" pitchFamily="49" charset="-122"/>
            </a:endParaRPr>
          </a:p>
        </p:txBody>
      </p:sp>
      <p:sp>
        <p:nvSpPr>
          <p:cNvPr id="25609" name="Text Box 9"/>
          <p:cNvSpPr txBox="1"/>
          <p:nvPr/>
        </p:nvSpPr>
        <p:spPr>
          <a:xfrm>
            <a:off x="2095500" y="4816475"/>
            <a:ext cx="8143875" cy="1198880"/>
          </a:xfrm>
          <a:prstGeom prst="rect">
            <a:avLst/>
          </a:prstGeom>
          <a:solidFill>
            <a:srgbClr val="FFFF99"/>
          </a:solidFill>
          <a:ln w="9525">
            <a:noFill/>
          </a:ln>
        </p:spPr>
        <p:txBody>
          <a:bodyPr anchor="t">
            <a:spAutoFit/>
          </a:bodyPr>
          <a:p>
            <a:r>
              <a:rPr lang="zh-CN" altLang="en-US" sz="2400" b="1" dirty="0">
                <a:solidFill>
                  <a:srgbClr val="000000"/>
                </a:solidFill>
                <a:latin typeface="楷体_GB2312" pitchFamily="49" charset="-122"/>
                <a:ea typeface="楷体_GB2312" pitchFamily="49" charset="-122"/>
              </a:rPr>
              <a:t>简记作        ，其中</a:t>
            </a:r>
            <a:r>
              <a:rPr lang="en-US" altLang="zh-CN" sz="2400" b="1" i="1" dirty="0">
                <a:solidFill>
                  <a:srgbClr val="000000"/>
                </a:solidFill>
                <a:latin typeface="楷体_GB2312" pitchFamily="49" charset="-122"/>
                <a:ea typeface="楷体_GB2312" pitchFamily="49" charset="-122"/>
              </a:rPr>
              <a:t>t </a:t>
            </a:r>
            <a:r>
              <a:rPr lang="en-US" altLang="zh-CN" sz="2400" b="1" dirty="0">
                <a:solidFill>
                  <a:srgbClr val="000000"/>
                </a:solidFill>
                <a:latin typeface="楷体_GB2312" pitchFamily="49" charset="-122"/>
                <a:ea typeface="楷体_GB2312" pitchFamily="49" charset="-122"/>
              </a:rPr>
              <a:t>=</a:t>
            </a:r>
            <a:r>
              <a:rPr lang="en-US" altLang="zh-CN" sz="2400" b="1" i="1" dirty="0">
                <a:solidFill>
                  <a:srgbClr val="000000"/>
                </a:solidFill>
                <a:latin typeface="楷体_GB2312" pitchFamily="49" charset="-122"/>
                <a:ea typeface="楷体_GB2312" pitchFamily="49" charset="-122"/>
              </a:rPr>
              <a:t>t</a:t>
            </a:r>
            <a:r>
              <a:rPr lang="en-US" altLang="zh-CN" sz="2400" b="1" dirty="0">
                <a:solidFill>
                  <a:srgbClr val="000000"/>
                </a:solidFill>
                <a:latin typeface="楷体_GB2312" pitchFamily="49" charset="-122"/>
                <a:ea typeface="楷体_GB2312" pitchFamily="49" charset="-122"/>
              </a:rPr>
              <a:t>( </a:t>
            </a:r>
            <a:r>
              <a:rPr lang="en-US" altLang="zh-CN" sz="2400" b="1" i="1" dirty="0">
                <a:solidFill>
                  <a:srgbClr val="000000"/>
                </a:solidFill>
                <a:latin typeface="Times New Roman" panose="02020603050405020304" pitchFamily="18" charset="0"/>
                <a:ea typeface="楷体_GB2312" pitchFamily="49" charset="-122"/>
              </a:rPr>
              <a:t>p</a:t>
            </a:r>
            <a:r>
              <a:rPr lang="en-US" altLang="zh-CN" sz="2400" b="1" baseline="-25000" dirty="0">
                <a:solidFill>
                  <a:srgbClr val="000000"/>
                </a:solidFill>
                <a:latin typeface="楷体_GB2312" pitchFamily="49" charset="-122"/>
                <a:ea typeface="楷体_GB2312" pitchFamily="49" charset="-122"/>
              </a:rPr>
              <a:t>1</a:t>
            </a:r>
            <a:r>
              <a:rPr lang="en-US" altLang="zh-CN" sz="2400" b="1" i="1" dirty="0">
                <a:solidFill>
                  <a:srgbClr val="000000"/>
                </a:solidFill>
                <a:latin typeface="Times New Roman" panose="02020603050405020304" pitchFamily="18" charset="0"/>
                <a:ea typeface="楷体_GB2312" pitchFamily="49" charset="-122"/>
              </a:rPr>
              <a:t>p</a:t>
            </a:r>
            <a:r>
              <a:rPr lang="en-US" altLang="zh-CN" sz="2400" b="1" baseline="-25000" dirty="0">
                <a:solidFill>
                  <a:srgbClr val="000000"/>
                </a:solidFill>
                <a:latin typeface="楷体_GB2312" pitchFamily="49" charset="-122"/>
                <a:ea typeface="楷体_GB2312" pitchFamily="49" charset="-122"/>
              </a:rPr>
              <a:t>2</a:t>
            </a:r>
            <a:r>
              <a:rPr lang="en-US" altLang="zh-CN" sz="2400" b="1" dirty="0">
                <a:solidFill>
                  <a:srgbClr val="000000"/>
                </a:solidFill>
                <a:latin typeface="楷体_GB2312" pitchFamily="49" charset="-122"/>
                <a:ea typeface="楷体_GB2312" pitchFamily="49" charset="-122"/>
              </a:rPr>
              <a:t> ...</a:t>
            </a:r>
            <a:r>
              <a:rPr lang="en-US" altLang="zh-CN" sz="2400" b="1" i="1" dirty="0">
                <a:solidFill>
                  <a:srgbClr val="000000"/>
                </a:solidFill>
                <a:latin typeface="Times New Roman" panose="02020603050405020304" pitchFamily="18" charset="0"/>
                <a:ea typeface="楷体_GB2312" pitchFamily="49" charset="-122"/>
              </a:rPr>
              <a:t>p</a:t>
            </a:r>
            <a:r>
              <a:rPr lang="en-US" altLang="zh-CN" sz="2400" b="1" i="1" baseline="-25000" dirty="0">
                <a:solidFill>
                  <a:srgbClr val="000000"/>
                </a:solidFill>
                <a:latin typeface="楷体_GB2312" pitchFamily="49" charset="-122"/>
                <a:ea typeface="楷体_GB2312" pitchFamily="49" charset="-122"/>
              </a:rPr>
              <a:t>n </a:t>
            </a:r>
            <a:r>
              <a:rPr lang="en-US" altLang="zh-CN" sz="2400" b="1" dirty="0">
                <a:solidFill>
                  <a:srgbClr val="000000"/>
                </a:solidFill>
                <a:latin typeface="楷体_GB2312" pitchFamily="49" charset="-122"/>
                <a:ea typeface="楷体_GB2312" pitchFamily="49" charset="-122"/>
              </a:rPr>
              <a:t>),</a:t>
            </a:r>
            <a:r>
              <a:rPr lang="zh-CN" altLang="en-US" sz="2400" b="1" dirty="0">
                <a:solidFill>
                  <a:srgbClr val="000000"/>
                </a:solidFill>
                <a:latin typeface="楷体_GB2312" pitchFamily="49" charset="-122"/>
                <a:ea typeface="楷体_GB2312" pitchFamily="49" charset="-122"/>
              </a:rPr>
              <a:t>  为行列式</a:t>
            </a:r>
            <a:r>
              <a:rPr lang="en-US" altLang="zh-CN" sz="2400" b="1" i="1" dirty="0">
                <a:solidFill>
                  <a:srgbClr val="000000"/>
                </a:solidFill>
                <a:latin typeface="Times New Roman" panose="02020603050405020304" pitchFamily="18" charset="0"/>
                <a:ea typeface="楷体_GB2312" pitchFamily="49" charset="-122"/>
              </a:rPr>
              <a:t>D </a:t>
            </a:r>
            <a:r>
              <a:rPr lang="zh-CN" altLang="en-US" sz="2400" b="1" dirty="0">
                <a:solidFill>
                  <a:srgbClr val="000000"/>
                </a:solidFill>
                <a:latin typeface="楷体_GB2312" pitchFamily="49" charset="-122"/>
                <a:ea typeface="楷体_GB2312" pitchFamily="49" charset="-122"/>
              </a:rPr>
              <a:t>的</a:t>
            </a:r>
            <a:endParaRPr lang="en-US" altLang="zh-CN" sz="2400" b="1" dirty="0">
              <a:solidFill>
                <a:srgbClr val="000000"/>
              </a:solidFill>
              <a:latin typeface="楷体_GB2312" pitchFamily="49" charset="-122"/>
              <a:ea typeface="楷体_GB2312" pitchFamily="49" charset="-122"/>
            </a:endParaRPr>
          </a:p>
          <a:p>
            <a:endParaRPr lang="en-US" altLang="zh-CN" sz="2400" b="1" dirty="0">
              <a:solidFill>
                <a:srgbClr val="000000"/>
              </a:solidFill>
              <a:latin typeface="楷体_GB2312" pitchFamily="49" charset="-122"/>
              <a:ea typeface="楷体_GB2312" pitchFamily="49" charset="-122"/>
            </a:endParaRPr>
          </a:p>
          <a:p>
            <a:r>
              <a:rPr lang="en-US" altLang="zh-CN" sz="2400" b="1" dirty="0">
                <a:solidFill>
                  <a:srgbClr val="000000"/>
                </a:solidFill>
                <a:latin typeface="楷体_GB2312" pitchFamily="49" charset="-122"/>
                <a:ea typeface="楷体_GB2312" pitchFamily="49" charset="-122"/>
              </a:rPr>
              <a:t>(</a:t>
            </a:r>
            <a:r>
              <a:rPr lang="en-US" altLang="zh-CN" sz="2400" b="1" i="1" dirty="0">
                <a:solidFill>
                  <a:srgbClr val="000000"/>
                </a:solidFill>
                <a:latin typeface="Times New Roman" panose="02020603050405020304" pitchFamily="18" charset="0"/>
                <a:ea typeface="楷体_GB2312" pitchFamily="49" charset="-122"/>
              </a:rPr>
              <a:t>i</a:t>
            </a:r>
            <a:r>
              <a:rPr lang="en-US" altLang="zh-CN" sz="2400" b="1" dirty="0">
                <a:solidFill>
                  <a:srgbClr val="000000"/>
                </a:solidFill>
                <a:latin typeface="Times New Roman" panose="02020603050405020304" pitchFamily="18" charset="0"/>
                <a:ea typeface="楷体_GB2312" pitchFamily="49" charset="-122"/>
              </a:rPr>
              <a:t>, </a:t>
            </a:r>
            <a:r>
              <a:rPr lang="en-US" altLang="zh-CN" sz="2400" b="1" i="1" dirty="0">
                <a:solidFill>
                  <a:srgbClr val="000000"/>
                </a:solidFill>
                <a:latin typeface="Times New Roman" panose="02020603050405020304" pitchFamily="18" charset="0"/>
                <a:ea typeface="楷体_GB2312" pitchFamily="49" charset="-122"/>
              </a:rPr>
              <a:t>j</a:t>
            </a:r>
            <a:r>
              <a:rPr lang="en-US" altLang="zh-CN" sz="2400" b="1" dirty="0">
                <a:solidFill>
                  <a:srgbClr val="000000"/>
                </a:solidFill>
                <a:latin typeface="楷体_GB2312" pitchFamily="49" charset="-122"/>
                <a:ea typeface="楷体_GB2312" pitchFamily="49" charset="-122"/>
              </a:rPr>
              <a:t>)</a:t>
            </a:r>
            <a:r>
              <a:rPr lang="zh-CN" altLang="en-US" sz="2400" b="1" dirty="0">
                <a:solidFill>
                  <a:srgbClr val="000000"/>
                </a:solidFill>
                <a:latin typeface="楷体_GB2312" pitchFamily="49" charset="-122"/>
                <a:ea typeface="楷体_GB2312" pitchFamily="49" charset="-122"/>
              </a:rPr>
              <a:t>元</a:t>
            </a:r>
            <a:r>
              <a:rPr lang="en-US" altLang="zh-CN" sz="2400" b="1" dirty="0">
                <a:solidFill>
                  <a:srgbClr val="000000"/>
                </a:solidFill>
                <a:latin typeface="楷体_GB2312" pitchFamily="49" charset="-122"/>
                <a:ea typeface="楷体_GB2312" pitchFamily="49" charset="-122"/>
              </a:rPr>
              <a:t>.</a:t>
            </a:r>
            <a:endParaRPr lang="en-US" altLang="zh-CN" sz="2400" b="1" dirty="0">
              <a:solidFill>
                <a:srgbClr val="000000"/>
              </a:solidFill>
              <a:latin typeface="楷体_GB2312" pitchFamily="49" charset="-122"/>
              <a:ea typeface="楷体_GB2312" pitchFamily="49" charset="-122"/>
            </a:endParaRPr>
          </a:p>
        </p:txBody>
      </p:sp>
      <p:sp>
        <p:nvSpPr>
          <p:cNvPr id="651269" name="Text Box 3"/>
          <p:cNvSpPr txBox="1"/>
          <p:nvPr/>
        </p:nvSpPr>
        <p:spPr>
          <a:xfrm>
            <a:off x="2133600" y="1259205"/>
            <a:ext cx="6024880" cy="460375"/>
          </a:xfrm>
          <a:prstGeom prst="rect">
            <a:avLst/>
          </a:prstGeom>
          <a:noFill/>
          <a:ln w="9525">
            <a:noFill/>
          </a:ln>
        </p:spPr>
        <p:txBody>
          <a:bodyPr wrap="none" anchor="t">
            <a:spAutoFit/>
          </a:bodyPr>
          <a:p>
            <a:pPr>
              <a:spcBef>
                <a:spcPct val="50000"/>
              </a:spcBef>
            </a:pPr>
            <a:r>
              <a:rPr lang="en-US" altLang="zh-CN" sz="2400" b="1" dirty="0">
                <a:solidFill>
                  <a:srgbClr val="3333FF"/>
                </a:solidFill>
                <a:latin typeface="Times New Roman" panose="02020603050405020304" pitchFamily="18" charset="0"/>
                <a:ea typeface="楷体_GB2312" pitchFamily="49" charset="-122"/>
              </a:rPr>
              <a:t>       </a:t>
            </a:r>
            <a:r>
              <a:rPr lang="zh-CN" altLang="en-US" sz="2400" b="1" dirty="0">
                <a:solidFill>
                  <a:srgbClr val="3333FF"/>
                </a:solidFill>
                <a:latin typeface="Times New Roman" panose="02020603050405020304" pitchFamily="18" charset="0"/>
                <a:ea typeface="楷体_GB2312" pitchFamily="49" charset="-122"/>
              </a:rPr>
              <a:t>定义</a:t>
            </a:r>
            <a:r>
              <a:rPr lang="en-US" altLang="zh-CN" sz="2400" b="1" dirty="0">
                <a:solidFill>
                  <a:srgbClr val="3333FF"/>
                </a:solidFill>
                <a:latin typeface="Times New Roman" panose="02020603050405020304" pitchFamily="18" charset="0"/>
                <a:ea typeface="楷体_GB2312" pitchFamily="49" charset="-122"/>
              </a:rPr>
              <a:t>1</a:t>
            </a:r>
            <a:r>
              <a:rPr lang="zh-CN" altLang="en-US" sz="2400" b="1" dirty="0">
                <a:solidFill>
                  <a:srgbClr val="0000FF"/>
                </a:solidFill>
                <a:latin typeface="Times New Roman" panose="02020603050405020304" pitchFamily="18" charset="0"/>
                <a:ea typeface="楷体_GB2312" pitchFamily="49" charset="-122"/>
              </a:rPr>
              <a:t>   </a:t>
            </a:r>
            <a:r>
              <a:rPr lang="zh-CN" altLang="en-US" sz="2400" b="1" dirty="0">
                <a:solidFill>
                  <a:srgbClr val="000000"/>
                </a:solidFill>
                <a:latin typeface="Times New Roman" panose="02020603050405020304" pitchFamily="18" charset="0"/>
                <a:ea typeface="楷体_GB2312" pitchFamily="49" charset="-122"/>
              </a:rPr>
              <a:t>设有    个数排成 </a:t>
            </a:r>
            <a:r>
              <a:rPr lang="en-US" altLang="zh-CN" sz="2400" b="1" i="1" dirty="0">
                <a:latin typeface="Times New Roman" panose="02020603050405020304" pitchFamily="18" charset="0"/>
                <a:ea typeface="楷体_GB2312" pitchFamily="49" charset="-122"/>
              </a:rPr>
              <a:t>n </a:t>
            </a:r>
            <a:r>
              <a:rPr lang="zh-CN" altLang="en-US" sz="2400" b="1" dirty="0">
                <a:solidFill>
                  <a:srgbClr val="000000"/>
                </a:solidFill>
                <a:latin typeface="Times New Roman" panose="02020603050405020304" pitchFamily="18" charset="0"/>
                <a:ea typeface="楷体_GB2312" pitchFamily="49" charset="-122"/>
              </a:rPr>
              <a:t>行 </a:t>
            </a:r>
            <a:r>
              <a:rPr lang="en-US" altLang="zh-CN" sz="2400" b="1" i="1" dirty="0">
                <a:latin typeface="Times New Roman" panose="02020603050405020304" pitchFamily="18" charset="0"/>
                <a:ea typeface="楷体_GB2312" pitchFamily="49" charset="-122"/>
              </a:rPr>
              <a:t>n </a:t>
            </a:r>
            <a:r>
              <a:rPr lang="zh-CN" altLang="en-US" sz="2400" b="1" dirty="0">
                <a:solidFill>
                  <a:srgbClr val="000000"/>
                </a:solidFill>
                <a:latin typeface="Times New Roman" panose="02020603050405020304" pitchFamily="18" charset="0"/>
                <a:ea typeface="楷体_GB2312" pitchFamily="49" charset="-122"/>
              </a:rPr>
              <a:t>列的数表</a:t>
            </a:r>
            <a:endParaRPr lang="zh-CN" altLang="en-US" sz="2400" b="1" dirty="0">
              <a:solidFill>
                <a:srgbClr val="000000"/>
              </a:solidFill>
              <a:latin typeface="Times New Roman" panose="02020603050405020304" pitchFamily="18" charset="0"/>
              <a:ea typeface="楷体_GB2312" pitchFamily="49" charset="-122"/>
            </a:endParaRPr>
          </a:p>
        </p:txBody>
      </p:sp>
      <p:sp>
        <p:nvSpPr>
          <p:cNvPr id="16" name="Text Box 3"/>
          <p:cNvSpPr txBox="1"/>
          <p:nvPr/>
        </p:nvSpPr>
        <p:spPr>
          <a:xfrm>
            <a:off x="1952625" y="3929380"/>
            <a:ext cx="871220" cy="460375"/>
          </a:xfrm>
          <a:prstGeom prst="rect">
            <a:avLst/>
          </a:prstGeom>
          <a:noFill/>
          <a:ln w="9525">
            <a:noFill/>
          </a:ln>
        </p:spPr>
        <p:txBody>
          <a:bodyPr wrap="none" anchor="t">
            <a:spAutoFit/>
          </a:bodyPr>
          <a:p>
            <a:pPr>
              <a:spcBef>
                <a:spcPct val="50000"/>
              </a:spcBef>
            </a:pPr>
            <a:r>
              <a:rPr lang="zh-CN" altLang="en-US" sz="2400" b="1" dirty="0">
                <a:solidFill>
                  <a:srgbClr val="0000FF"/>
                </a:solidFill>
                <a:latin typeface="Times New Roman" panose="02020603050405020304" pitchFamily="18" charset="0"/>
                <a:ea typeface="楷体_GB2312" pitchFamily="49" charset="-122"/>
              </a:rPr>
              <a:t> </a:t>
            </a:r>
            <a:r>
              <a:rPr lang="zh-CN" altLang="en-US" sz="2400" b="1" dirty="0">
                <a:solidFill>
                  <a:srgbClr val="000000"/>
                </a:solidFill>
                <a:latin typeface="Times New Roman" panose="02020603050405020304" pitchFamily="18" charset="0"/>
                <a:ea typeface="楷体_GB2312" pitchFamily="49" charset="-122"/>
              </a:rPr>
              <a:t>和式</a:t>
            </a:r>
            <a:endParaRPr lang="zh-CN" altLang="en-US" sz="2400" b="1" dirty="0">
              <a:solidFill>
                <a:srgbClr val="000000"/>
              </a:solidFill>
              <a:latin typeface="Times New Roman" panose="02020603050405020304" pitchFamily="18" charset="0"/>
              <a:ea typeface="楷体_GB2312" pitchFamily="49" charset="-122"/>
            </a:endParaRPr>
          </a:p>
        </p:txBody>
      </p:sp>
      <p:sp>
        <p:nvSpPr>
          <p:cNvPr id="21" name="Text Box 3"/>
          <p:cNvSpPr txBox="1"/>
          <p:nvPr/>
        </p:nvSpPr>
        <p:spPr>
          <a:xfrm>
            <a:off x="5501005" y="3929380"/>
            <a:ext cx="4738370" cy="460375"/>
          </a:xfrm>
          <a:prstGeom prst="rect">
            <a:avLst/>
          </a:prstGeom>
          <a:noFill/>
          <a:ln w="9525">
            <a:noFill/>
          </a:ln>
        </p:spPr>
        <p:txBody>
          <a:bodyPr anchor="t">
            <a:spAutoFit/>
          </a:bodyPr>
          <a:p>
            <a:pPr>
              <a:spcBef>
                <a:spcPct val="50000"/>
              </a:spcBef>
            </a:pPr>
            <a:r>
              <a:rPr lang="zh-CN" altLang="en-US" sz="2400" b="1" dirty="0">
                <a:solidFill>
                  <a:srgbClr val="0000FF"/>
                </a:solidFill>
                <a:latin typeface="Times New Roman" panose="02020603050405020304" pitchFamily="18" charset="0"/>
                <a:ea typeface="楷体_GB2312" pitchFamily="49" charset="-122"/>
              </a:rPr>
              <a:t> </a:t>
            </a:r>
            <a:r>
              <a:rPr lang="zh-CN" altLang="en-US" sz="2400" b="1" dirty="0">
                <a:solidFill>
                  <a:srgbClr val="000000"/>
                </a:solidFill>
                <a:latin typeface="Times New Roman" panose="02020603050405020304" pitchFamily="18" charset="0"/>
                <a:ea typeface="楷体_GB2312" pitchFamily="49" charset="-122"/>
              </a:rPr>
              <a:t>称为由上数表所确定的</a:t>
            </a:r>
            <a:r>
              <a:rPr lang="en-US" altLang="zh-CN" sz="2400" b="1" i="1" dirty="0">
                <a:solidFill>
                  <a:srgbClr val="0000CC"/>
                </a:solidFill>
                <a:latin typeface="Times New Roman" panose="02020603050405020304" pitchFamily="18" charset="0"/>
                <a:ea typeface="楷体_GB2312" pitchFamily="49" charset="-122"/>
              </a:rPr>
              <a:t>n</a:t>
            </a:r>
            <a:r>
              <a:rPr lang="zh-CN" altLang="en-US" sz="2400" b="1" dirty="0">
                <a:solidFill>
                  <a:srgbClr val="0000CC"/>
                </a:solidFill>
                <a:latin typeface="Times New Roman" panose="02020603050405020304" pitchFamily="18" charset="0"/>
                <a:ea typeface="楷体_GB2312" pitchFamily="49" charset="-122"/>
              </a:rPr>
              <a:t>阶行列式</a:t>
            </a:r>
            <a:r>
              <a:rPr lang="zh-CN" altLang="en-US" sz="2400" b="1" dirty="0">
                <a:solidFill>
                  <a:srgbClr val="000000"/>
                </a:solidFill>
                <a:latin typeface="Times New Roman" panose="02020603050405020304" pitchFamily="18" charset="0"/>
                <a:ea typeface="楷体_GB2312" pitchFamily="49" charset="-122"/>
              </a:rPr>
              <a:t>，</a:t>
            </a:r>
            <a:endParaRPr lang="zh-CN" altLang="en-US" sz="2400" b="1" dirty="0">
              <a:solidFill>
                <a:srgbClr val="000000"/>
              </a:solidFill>
              <a:latin typeface="Times New Roman" panose="02020603050405020304" pitchFamily="18" charset="0"/>
              <a:ea typeface="楷体_GB2312" pitchFamily="49" charset="-122"/>
            </a:endParaRPr>
          </a:p>
        </p:txBody>
      </p:sp>
      <p:sp>
        <p:nvSpPr>
          <p:cNvPr id="651277" name="Text Box 3"/>
          <p:cNvSpPr txBox="1"/>
          <p:nvPr/>
        </p:nvSpPr>
        <p:spPr>
          <a:xfrm>
            <a:off x="1952625" y="4681855"/>
            <a:ext cx="4739005" cy="460375"/>
          </a:xfrm>
          <a:prstGeom prst="rect">
            <a:avLst/>
          </a:prstGeom>
          <a:noFill/>
          <a:ln w="9525">
            <a:noFill/>
          </a:ln>
        </p:spPr>
        <p:txBody>
          <a:bodyPr anchor="t">
            <a:spAutoFit/>
          </a:bodyPr>
          <a:p>
            <a:pPr>
              <a:spcBef>
                <a:spcPct val="50000"/>
              </a:spcBef>
            </a:pPr>
            <a:r>
              <a:rPr lang="zh-CN" altLang="en-US" sz="2400" b="1" dirty="0">
                <a:solidFill>
                  <a:srgbClr val="0000FF"/>
                </a:solidFill>
                <a:latin typeface="Times New Roman" panose="02020603050405020304" pitchFamily="18" charset="0"/>
                <a:ea typeface="楷体_GB2312" pitchFamily="49" charset="-122"/>
              </a:rPr>
              <a:t> </a:t>
            </a:r>
            <a:endParaRPr lang="zh-CN" altLang="en-US" sz="2400" b="1" dirty="0">
              <a:solidFill>
                <a:srgbClr val="0000FF"/>
              </a:solidFill>
              <a:latin typeface="Times New Roman" panose="02020603050405020304" pitchFamily="18" charset="0"/>
              <a:ea typeface="楷体_GB2312" pitchFamily="49" charset="-122"/>
            </a:endParaRPr>
          </a:p>
        </p:txBody>
      </p:sp>
      <p:pic>
        <p:nvPicPr>
          <p:cNvPr id="29697" name="图片 29696" descr="ppt/media/image109.wmf"/>
          <p:cNvPicPr/>
          <p:nvPr/>
        </p:nvPicPr>
        <p:blipFill>
          <a:blip r:embed="rId1"/>
          <a:stretch>
            <a:fillRect/>
          </a:stretch>
        </p:blipFill>
        <p:spPr>
          <a:xfrm>
            <a:off x="3167063" y="4826000"/>
            <a:ext cx="1112837" cy="531813"/>
          </a:xfrm>
          <a:prstGeom prst="rect">
            <a:avLst/>
          </a:prstGeom>
          <a:noFill/>
          <a:ln w="38100">
            <a:noFill/>
          </a:ln>
        </p:spPr>
      </p:pic>
      <p:pic>
        <p:nvPicPr>
          <p:cNvPr id="29698" name="图片 29697" descr="ppt/media/image110.wmf"/>
          <p:cNvPicPr/>
          <p:nvPr/>
        </p:nvPicPr>
        <p:blipFill>
          <a:blip r:embed="rId2"/>
          <a:stretch>
            <a:fillRect/>
          </a:stretch>
        </p:blipFill>
        <p:spPr>
          <a:xfrm>
            <a:off x="7777163" y="4786313"/>
            <a:ext cx="390525" cy="531812"/>
          </a:xfrm>
          <a:prstGeom prst="rect">
            <a:avLst/>
          </a:prstGeom>
          <a:noFill/>
          <a:ln w="38100">
            <a:noFill/>
          </a:ln>
        </p:spPr>
      </p:pic>
      <p:pic>
        <p:nvPicPr>
          <p:cNvPr id="29699" name="图片 29698" descr="ppt/media/image111.wmf"/>
          <p:cNvPicPr/>
          <p:nvPr/>
        </p:nvPicPr>
        <p:blipFill>
          <a:blip r:embed="rId3"/>
          <a:stretch>
            <a:fillRect/>
          </a:stretch>
        </p:blipFill>
        <p:spPr>
          <a:xfrm>
            <a:off x="4381500" y="1285875"/>
            <a:ext cx="327025" cy="406400"/>
          </a:xfrm>
          <a:prstGeom prst="rect">
            <a:avLst/>
          </a:prstGeom>
          <a:noFill/>
          <a:ln w="38100">
            <a:noFill/>
          </a:ln>
        </p:spPr>
      </p:pic>
      <p:pic>
        <p:nvPicPr>
          <p:cNvPr id="29700" name="图片 29699" descr="ppt/media/image112.wmf"/>
          <p:cNvPicPr/>
          <p:nvPr/>
        </p:nvPicPr>
        <p:blipFill>
          <a:blip r:embed="rId4"/>
          <a:stretch>
            <a:fillRect/>
          </a:stretch>
        </p:blipFill>
        <p:spPr>
          <a:xfrm>
            <a:off x="4494213" y="2000250"/>
            <a:ext cx="2101850" cy="1663700"/>
          </a:xfrm>
          <a:prstGeom prst="rect">
            <a:avLst/>
          </a:prstGeom>
          <a:noFill/>
          <a:ln w="38100">
            <a:noFill/>
          </a:ln>
        </p:spPr>
      </p:pic>
      <p:pic>
        <p:nvPicPr>
          <p:cNvPr id="29701" name="图片 29700" descr="ppt/media/image113.wmf"/>
          <p:cNvPicPr/>
          <p:nvPr/>
        </p:nvPicPr>
        <p:blipFill>
          <a:blip r:embed="rId5"/>
          <a:stretch>
            <a:fillRect/>
          </a:stretch>
        </p:blipFill>
        <p:spPr>
          <a:xfrm>
            <a:off x="3994150" y="3913188"/>
            <a:ext cx="1565275" cy="482600"/>
          </a:xfrm>
          <a:prstGeom prst="rect">
            <a:avLst/>
          </a:prstGeom>
          <a:noFill/>
          <a:ln w="38100">
            <a:noFill/>
          </a:ln>
        </p:spPr>
      </p:pic>
      <p:pic>
        <p:nvPicPr>
          <p:cNvPr id="29702" name="图片 29701" descr="ppt/media/image114.wmf"/>
          <p:cNvPicPr/>
          <p:nvPr/>
        </p:nvPicPr>
        <p:blipFill>
          <a:blip r:embed="rId6"/>
          <a:stretch>
            <a:fillRect/>
          </a:stretch>
        </p:blipFill>
        <p:spPr>
          <a:xfrm>
            <a:off x="3381375" y="3975100"/>
            <a:ext cx="606425" cy="382588"/>
          </a:xfrm>
          <a:prstGeom prst="rect">
            <a:avLst/>
          </a:prstGeom>
          <a:noFill/>
          <a:ln w="38100">
            <a:noFill/>
          </a:ln>
        </p:spPr>
      </p:pic>
      <p:pic>
        <p:nvPicPr>
          <p:cNvPr id="29703" name="图片 29702" descr="ppt/media/image115.wmf"/>
          <p:cNvPicPr/>
          <p:nvPr/>
        </p:nvPicPr>
        <p:blipFill>
          <a:blip r:embed="rId7"/>
          <a:stretch>
            <a:fillRect/>
          </a:stretch>
        </p:blipFill>
        <p:spPr>
          <a:xfrm>
            <a:off x="2667000" y="3857625"/>
            <a:ext cx="723900" cy="7366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25609"/>
                                        </p:tgtEl>
                                        <p:attrNameLst>
                                          <p:attrName>style.visibility</p:attrName>
                                        </p:attrNameLst>
                                      </p:cBhvr>
                                      <p:to>
                                        <p:strVal val="visible"/>
                                      </p:to>
                                    </p:set>
                                    <p:animEffect transition="in" filter="dissolve">
                                      <p:cBhvr>
                                        <p:cTn id="14" dur="50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animBg="1"/>
      <p:bldP spid="16" grpId="0"/>
      <p:bldP spid="21" grpId="0"/>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5603" name="Rectangle 3"/>
          <p:cNvSpPr/>
          <p:nvPr/>
        </p:nvSpPr>
        <p:spPr>
          <a:xfrm>
            <a:off x="1752600" y="3505200"/>
            <a:ext cx="8763000" cy="2858770"/>
          </a:xfrm>
          <a:prstGeom prst="rect">
            <a:avLst/>
          </a:prstGeom>
          <a:noFill/>
          <a:ln w="9525">
            <a:noFill/>
          </a:ln>
        </p:spPr>
        <p:txBody>
          <a:bodyPr anchor="t">
            <a:spAutoFit/>
          </a:bodyPr>
          <a:p>
            <a:pPr marL="342900" indent="-342900">
              <a:buAutoNum type="arabicPeriod"/>
            </a:pPr>
            <a:r>
              <a:rPr lang="en-US" altLang="zh-CN" sz="2400" b="1" dirty="0">
                <a:solidFill>
                  <a:srgbClr val="000000"/>
                </a:solidFill>
                <a:latin typeface="Times New Roman" panose="02020603050405020304" pitchFamily="18" charset="0"/>
                <a:ea typeface="楷体_GB2312" pitchFamily="49" charset="-122"/>
              </a:rPr>
              <a:t> </a:t>
            </a:r>
            <a:r>
              <a:rPr lang="en-US" altLang="zh-CN" sz="2400" b="1" i="1" dirty="0">
                <a:solidFill>
                  <a:srgbClr val="FF0000"/>
                </a:solidFill>
                <a:latin typeface="Times New Roman" panose="02020603050405020304" pitchFamily="18" charset="0"/>
                <a:ea typeface="楷体_GB2312" pitchFamily="49" charset="-122"/>
              </a:rPr>
              <a:t>n</a:t>
            </a:r>
            <a:r>
              <a:rPr lang="en-US" altLang="zh-CN" sz="2400" b="1" i="1" dirty="0">
                <a:solidFill>
                  <a:srgbClr val="000000"/>
                </a:solidFill>
                <a:latin typeface="Times New Roman" panose="02020603050405020304" pitchFamily="18" charset="0"/>
                <a:ea typeface="楷体_GB2312" pitchFamily="49" charset="-122"/>
              </a:rPr>
              <a:t> </a:t>
            </a:r>
            <a:r>
              <a:rPr lang="zh-CN" altLang="en-US" sz="2400" b="1" dirty="0">
                <a:solidFill>
                  <a:srgbClr val="000000"/>
                </a:solidFill>
                <a:latin typeface="楷体_GB2312" pitchFamily="49" charset="-122"/>
                <a:ea typeface="楷体_GB2312" pitchFamily="49" charset="-122"/>
              </a:rPr>
              <a:t>阶行列式共有</a:t>
            </a:r>
            <a:r>
              <a:rPr lang="zh-CN" altLang="en-US" sz="2400" b="1" dirty="0">
                <a:solidFill>
                  <a:srgbClr val="000000"/>
                </a:solidFill>
                <a:latin typeface="Times New Roman" panose="02020603050405020304" pitchFamily="18" charset="0"/>
                <a:ea typeface="楷体_GB2312" pitchFamily="49" charset="-122"/>
              </a:rPr>
              <a:t> </a:t>
            </a:r>
            <a:r>
              <a:rPr lang="en-US" altLang="zh-CN" sz="2400" b="1" i="1" dirty="0">
                <a:solidFill>
                  <a:srgbClr val="FF0000"/>
                </a:solidFill>
                <a:latin typeface="Times New Roman" panose="02020603050405020304" pitchFamily="18" charset="0"/>
                <a:ea typeface="楷体_GB2312" pitchFamily="49" charset="-122"/>
              </a:rPr>
              <a:t>n</a:t>
            </a:r>
            <a:r>
              <a:rPr lang="en-US" altLang="zh-CN" sz="2400" b="1" dirty="0">
                <a:solidFill>
                  <a:srgbClr val="FF0000"/>
                </a:solidFill>
                <a:latin typeface="Times New Roman" panose="02020603050405020304" pitchFamily="18" charset="0"/>
                <a:ea typeface="楷体_GB2312" pitchFamily="49" charset="-122"/>
              </a:rPr>
              <a:t>! </a:t>
            </a:r>
            <a:r>
              <a:rPr lang="zh-CN" altLang="en-US" sz="2400" b="1" dirty="0">
                <a:solidFill>
                  <a:srgbClr val="000000"/>
                </a:solidFill>
                <a:latin typeface="楷体_GB2312" pitchFamily="49" charset="-122"/>
                <a:ea typeface="楷体_GB2312" pitchFamily="49" charset="-122"/>
              </a:rPr>
              <a:t>项．</a:t>
            </a:r>
            <a:endParaRPr lang="zh-CN" altLang="en-US" sz="2400" b="1" dirty="0">
              <a:solidFill>
                <a:srgbClr val="000000"/>
              </a:solidFill>
              <a:latin typeface="楷体_GB2312" pitchFamily="49" charset="-122"/>
              <a:ea typeface="楷体_GB2312" pitchFamily="49" charset="-122"/>
            </a:endParaRPr>
          </a:p>
          <a:p>
            <a:pPr marL="342900" indent="-342900">
              <a:lnSpc>
                <a:spcPct val="130000"/>
              </a:lnSpc>
              <a:buAutoNum type="arabicPeriod"/>
            </a:pPr>
            <a:r>
              <a:rPr lang="zh-CN" altLang="en-US" sz="2400" b="1" dirty="0">
                <a:solidFill>
                  <a:srgbClr val="000000"/>
                </a:solidFill>
                <a:latin typeface="楷体_GB2312" pitchFamily="49" charset="-122"/>
                <a:ea typeface="楷体_GB2312" pitchFamily="49" charset="-122"/>
              </a:rPr>
              <a:t>每一项都是位于不同行不同列的</a:t>
            </a:r>
            <a:r>
              <a:rPr lang="zh-CN" altLang="en-US" sz="2400" b="1" dirty="0">
                <a:solidFill>
                  <a:srgbClr val="000000"/>
                </a:solidFill>
                <a:latin typeface="Times New Roman" panose="02020603050405020304" pitchFamily="18" charset="0"/>
                <a:ea typeface="楷体_GB2312" pitchFamily="49" charset="-122"/>
              </a:rPr>
              <a:t> </a:t>
            </a:r>
            <a:r>
              <a:rPr lang="en-US" altLang="zh-CN" sz="2400" b="1" i="1" dirty="0">
                <a:solidFill>
                  <a:srgbClr val="FF0000"/>
                </a:solidFill>
                <a:latin typeface="Times New Roman" panose="02020603050405020304" pitchFamily="18" charset="0"/>
                <a:ea typeface="楷体_GB2312" pitchFamily="49" charset="-122"/>
              </a:rPr>
              <a:t>n</a:t>
            </a:r>
            <a:r>
              <a:rPr lang="en-US" altLang="zh-CN" sz="2400" b="1" i="1" dirty="0">
                <a:solidFill>
                  <a:srgbClr val="000000"/>
                </a:solidFill>
                <a:latin typeface="Times New Roman" panose="02020603050405020304" pitchFamily="18" charset="0"/>
                <a:ea typeface="楷体_GB2312" pitchFamily="49" charset="-122"/>
              </a:rPr>
              <a:t> </a:t>
            </a:r>
            <a:r>
              <a:rPr lang="zh-CN" altLang="en-US" sz="2400" b="1" dirty="0">
                <a:solidFill>
                  <a:srgbClr val="000000"/>
                </a:solidFill>
                <a:latin typeface="楷体_GB2312" pitchFamily="49" charset="-122"/>
                <a:ea typeface="楷体_GB2312" pitchFamily="49" charset="-122"/>
              </a:rPr>
              <a:t>个元素的乘积．</a:t>
            </a:r>
            <a:endParaRPr lang="zh-CN" altLang="en-US" sz="2400" b="1" dirty="0">
              <a:solidFill>
                <a:srgbClr val="000000"/>
              </a:solidFill>
              <a:latin typeface="楷体_GB2312" pitchFamily="49" charset="-122"/>
              <a:ea typeface="楷体_GB2312" pitchFamily="49" charset="-122"/>
            </a:endParaRPr>
          </a:p>
          <a:p>
            <a:pPr marL="342900" indent="-342900">
              <a:lnSpc>
                <a:spcPct val="130000"/>
              </a:lnSpc>
              <a:buAutoNum type="arabicPeriod"/>
            </a:pPr>
            <a:r>
              <a:rPr lang="zh-CN" altLang="en-US" sz="2400" b="1" dirty="0">
                <a:solidFill>
                  <a:srgbClr val="000000"/>
                </a:solidFill>
                <a:latin typeface="楷体_GB2312" pitchFamily="49" charset="-122"/>
                <a:ea typeface="楷体_GB2312" pitchFamily="49" charset="-122"/>
              </a:rPr>
              <a:t>每一项可以写成            （正负号除外），其中</a:t>
            </a:r>
            <a:endParaRPr lang="zh-CN" altLang="en-US" sz="2400" b="1" dirty="0">
              <a:solidFill>
                <a:srgbClr val="000000"/>
              </a:solidFill>
              <a:latin typeface="楷体_GB2312" pitchFamily="49" charset="-122"/>
              <a:ea typeface="楷体_GB2312" pitchFamily="49" charset="-122"/>
            </a:endParaRPr>
          </a:p>
          <a:p>
            <a:pPr marL="342900" indent="-342900">
              <a:lnSpc>
                <a:spcPct val="130000"/>
              </a:lnSpc>
            </a:pPr>
            <a:r>
              <a:rPr lang="zh-CN" altLang="en-US" sz="2400" b="1" dirty="0">
                <a:solidFill>
                  <a:srgbClr val="000000"/>
                </a:solidFill>
                <a:latin typeface="楷体_GB2312" pitchFamily="49" charset="-122"/>
                <a:ea typeface="楷体_GB2312" pitchFamily="49" charset="-122"/>
              </a:rPr>
              <a:t>  是</a:t>
            </a:r>
            <a:r>
              <a:rPr lang="en-US" altLang="zh-CN" sz="2400" b="1" dirty="0">
                <a:solidFill>
                  <a:srgbClr val="000000"/>
                </a:solidFill>
                <a:latin typeface="Times New Roman" panose="02020603050405020304" pitchFamily="18" charset="0"/>
                <a:ea typeface="楷体_GB2312" pitchFamily="49" charset="-122"/>
              </a:rPr>
              <a:t>1, 2, …, </a:t>
            </a:r>
            <a:r>
              <a:rPr lang="en-US" altLang="zh-CN" sz="2400" b="1" i="1" dirty="0">
                <a:solidFill>
                  <a:srgbClr val="000000"/>
                </a:solidFill>
                <a:latin typeface="Times New Roman" panose="02020603050405020304" pitchFamily="18" charset="0"/>
                <a:ea typeface="楷体_GB2312" pitchFamily="49" charset="-122"/>
              </a:rPr>
              <a:t>n </a:t>
            </a:r>
            <a:r>
              <a:rPr lang="zh-CN" altLang="en-US" sz="2400" b="1" dirty="0">
                <a:solidFill>
                  <a:srgbClr val="000000"/>
                </a:solidFill>
                <a:latin typeface="楷体_GB2312" pitchFamily="49" charset="-122"/>
                <a:ea typeface="楷体_GB2312" pitchFamily="49" charset="-122"/>
              </a:rPr>
              <a:t>的某个排列</a:t>
            </a:r>
            <a:r>
              <a:rPr lang="en-US" altLang="zh-CN" sz="2400" b="1" dirty="0">
                <a:solidFill>
                  <a:srgbClr val="000000"/>
                </a:solidFill>
                <a:latin typeface="楷体_GB2312" pitchFamily="49" charset="-122"/>
                <a:ea typeface="楷体_GB2312" pitchFamily="49" charset="-122"/>
              </a:rPr>
              <a:t>.</a:t>
            </a:r>
            <a:endParaRPr lang="en-US" altLang="zh-CN" sz="2400" b="1" dirty="0">
              <a:solidFill>
                <a:srgbClr val="000000"/>
              </a:solidFill>
              <a:latin typeface="楷体_GB2312" pitchFamily="49" charset="-122"/>
              <a:ea typeface="楷体_GB2312" pitchFamily="49" charset="-122"/>
            </a:endParaRPr>
          </a:p>
          <a:p>
            <a:pPr marL="342900" indent="-342900">
              <a:lnSpc>
                <a:spcPct val="130000"/>
              </a:lnSpc>
              <a:buAutoNum type="arabicPeriod" startAt="4"/>
            </a:pPr>
            <a:r>
              <a:rPr lang="zh-CN" altLang="en-US" sz="2400" b="1" dirty="0">
                <a:solidFill>
                  <a:srgbClr val="000000"/>
                </a:solidFill>
                <a:latin typeface="楷体_GB2312" pitchFamily="49" charset="-122"/>
                <a:ea typeface="楷体_GB2312" pitchFamily="49" charset="-122"/>
              </a:rPr>
              <a:t>当         是</a:t>
            </a:r>
            <a:r>
              <a:rPr lang="zh-CN" altLang="en-US" sz="2400" b="1" dirty="0">
                <a:solidFill>
                  <a:srgbClr val="0000FF"/>
                </a:solidFill>
                <a:latin typeface="楷体_GB2312" pitchFamily="49" charset="-122"/>
                <a:ea typeface="楷体_GB2312" pitchFamily="49" charset="-122"/>
              </a:rPr>
              <a:t>偶排列</a:t>
            </a:r>
            <a:r>
              <a:rPr lang="zh-CN" altLang="en-US" sz="2400" b="1" dirty="0">
                <a:solidFill>
                  <a:srgbClr val="000000"/>
                </a:solidFill>
                <a:latin typeface="楷体_GB2312" pitchFamily="49" charset="-122"/>
                <a:ea typeface="楷体_GB2312" pitchFamily="49" charset="-122"/>
              </a:rPr>
              <a:t>时，对应的项取</a:t>
            </a:r>
            <a:r>
              <a:rPr lang="zh-CN" altLang="en-US" sz="2400" b="1" dirty="0">
                <a:solidFill>
                  <a:srgbClr val="0000FF"/>
                </a:solidFill>
                <a:latin typeface="楷体_GB2312" pitchFamily="49" charset="-122"/>
                <a:ea typeface="楷体_GB2312" pitchFamily="49" charset="-122"/>
              </a:rPr>
              <a:t>正号</a:t>
            </a:r>
            <a:r>
              <a:rPr lang="zh-CN" altLang="en-US" sz="2400" b="1" dirty="0">
                <a:solidFill>
                  <a:srgbClr val="000000"/>
                </a:solidFill>
                <a:latin typeface="楷体_GB2312" pitchFamily="49" charset="-122"/>
                <a:ea typeface="楷体_GB2312" pitchFamily="49" charset="-122"/>
              </a:rPr>
              <a:t>；</a:t>
            </a:r>
            <a:endParaRPr lang="zh-CN" altLang="en-US" sz="2400" b="1" dirty="0">
              <a:solidFill>
                <a:srgbClr val="000000"/>
              </a:solidFill>
              <a:latin typeface="楷体_GB2312" pitchFamily="49" charset="-122"/>
              <a:ea typeface="楷体_GB2312" pitchFamily="49" charset="-122"/>
            </a:endParaRPr>
          </a:p>
          <a:p>
            <a:pPr marL="342900" indent="-342900">
              <a:lnSpc>
                <a:spcPct val="130000"/>
              </a:lnSpc>
            </a:pPr>
            <a:r>
              <a:rPr lang="zh-CN" altLang="en-US" sz="2400" b="1" dirty="0">
                <a:solidFill>
                  <a:srgbClr val="000000"/>
                </a:solidFill>
                <a:latin typeface="楷体_GB2312" pitchFamily="49" charset="-122"/>
                <a:ea typeface="楷体_GB2312" pitchFamily="49" charset="-122"/>
              </a:rPr>
              <a:t>  当         是</a:t>
            </a:r>
            <a:r>
              <a:rPr lang="zh-CN" altLang="en-US" sz="2400" b="1" dirty="0">
                <a:solidFill>
                  <a:srgbClr val="0000FF"/>
                </a:solidFill>
                <a:latin typeface="楷体_GB2312" pitchFamily="49" charset="-122"/>
                <a:ea typeface="楷体_GB2312" pitchFamily="49" charset="-122"/>
              </a:rPr>
              <a:t>奇排列</a:t>
            </a:r>
            <a:r>
              <a:rPr lang="zh-CN" altLang="en-US" sz="2400" b="1" dirty="0">
                <a:solidFill>
                  <a:srgbClr val="000000"/>
                </a:solidFill>
                <a:latin typeface="楷体_GB2312" pitchFamily="49" charset="-122"/>
                <a:ea typeface="楷体_GB2312" pitchFamily="49" charset="-122"/>
              </a:rPr>
              <a:t>时，对应的项取</a:t>
            </a:r>
            <a:r>
              <a:rPr lang="zh-CN" altLang="en-US" sz="2400" b="1" dirty="0">
                <a:solidFill>
                  <a:srgbClr val="0000FF"/>
                </a:solidFill>
                <a:latin typeface="楷体_GB2312" pitchFamily="49" charset="-122"/>
                <a:ea typeface="楷体_GB2312" pitchFamily="49" charset="-122"/>
              </a:rPr>
              <a:t>负号</a:t>
            </a:r>
            <a:r>
              <a:rPr lang="en-US" altLang="zh-CN" sz="2400" b="1" dirty="0">
                <a:solidFill>
                  <a:srgbClr val="000000"/>
                </a:solidFill>
                <a:latin typeface="楷体_GB2312" pitchFamily="49" charset="-122"/>
                <a:ea typeface="楷体_GB2312" pitchFamily="49" charset="-122"/>
              </a:rPr>
              <a:t>. </a:t>
            </a:r>
            <a:endParaRPr lang="en-US" altLang="zh-CN" sz="2400" b="1" dirty="0">
              <a:solidFill>
                <a:srgbClr val="000000"/>
              </a:solidFill>
              <a:latin typeface="楷体_GB2312" pitchFamily="49" charset="-122"/>
              <a:ea typeface="楷体_GB2312" pitchFamily="49" charset="-122"/>
            </a:endParaRPr>
          </a:p>
        </p:txBody>
      </p:sp>
      <p:pic>
        <p:nvPicPr>
          <p:cNvPr id="30721" name="图片 30720" descr="ppt/media/image116.wmf"/>
          <p:cNvPicPr/>
          <p:nvPr/>
        </p:nvPicPr>
        <p:blipFill>
          <a:blip r:embed="rId1"/>
          <a:stretch>
            <a:fillRect/>
          </a:stretch>
        </p:blipFill>
        <p:spPr>
          <a:xfrm>
            <a:off x="4392613" y="4419600"/>
            <a:ext cx="1968500" cy="557213"/>
          </a:xfrm>
          <a:prstGeom prst="rect">
            <a:avLst/>
          </a:prstGeom>
          <a:noFill/>
          <a:ln w="38100">
            <a:noFill/>
          </a:ln>
        </p:spPr>
      </p:pic>
      <p:pic>
        <p:nvPicPr>
          <p:cNvPr id="30722" name="图片 30721" descr="ppt/media/image117.wmf"/>
          <p:cNvPicPr/>
          <p:nvPr/>
        </p:nvPicPr>
        <p:blipFill>
          <a:blip r:embed="rId2"/>
          <a:stretch>
            <a:fillRect/>
          </a:stretch>
        </p:blipFill>
        <p:spPr>
          <a:xfrm>
            <a:off x="9172575" y="4419600"/>
            <a:ext cx="1457325" cy="503238"/>
          </a:xfrm>
          <a:prstGeom prst="rect">
            <a:avLst/>
          </a:prstGeom>
          <a:noFill/>
          <a:ln w="38100">
            <a:noFill/>
          </a:ln>
        </p:spPr>
      </p:pic>
      <p:pic>
        <p:nvPicPr>
          <p:cNvPr id="30723" name="图片 30722" descr="ppt/media/image118.wmf"/>
          <p:cNvPicPr/>
          <p:nvPr/>
        </p:nvPicPr>
        <p:blipFill>
          <a:blip r:embed="rId3"/>
          <a:stretch>
            <a:fillRect/>
          </a:stretch>
        </p:blipFill>
        <p:spPr>
          <a:xfrm>
            <a:off x="2428875" y="5375275"/>
            <a:ext cx="1457325" cy="503238"/>
          </a:xfrm>
          <a:prstGeom prst="rect">
            <a:avLst/>
          </a:prstGeom>
          <a:noFill/>
          <a:ln w="38100">
            <a:noFill/>
          </a:ln>
        </p:spPr>
      </p:pic>
      <p:pic>
        <p:nvPicPr>
          <p:cNvPr id="30724" name="图片 30723" descr="ppt/media/image119.wmf"/>
          <p:cNvPicPr/>
          <p:nvPr/>
        </p:nvPicPr>
        <p:blipFill>
          <a:blip r:embed="rId4"/>
          <a:stretch>
            <a:fillRect/>
          </a:stretch>
        </p:blipFill>
        <p:spPr>
          <a:xfrm>
            <a:off x="2428875" y="5867400"/>
            <a:ext cx="1457325" cy="503238"/>
          </a:xfrm>
          <a:prstGeom prst="rect">
            <a:avLst/>
          </a:prstGeom>
          <a:noFill/>
          <a:ln w="38100">
            <a:noFill/>
          </a:ln>
        </p:spPr>
      </p:pic>
      <p:pic>
        <p:nvPicPr>
          <p:cNvPr id="30725" name="图片 30724" descr="ppt/media/image120.wmf"/>
          <p:cNvPicPr/>
          <p:nvPr/>
        </p:nvPicPr>
        <p:blipFill>
          <a:blip r:embed="rId5"/>
          <a:stretch>
            <a:fillRect/>
          </a:stretch>
        </p:blipFill>
        <p:spPr>
          <a:xfrm>
            <a:off x="1841500" y="1066800"/>
            <a:ext cx="8062913" cy="2066925"/>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checkerboard(across)">
                                      <p:cBhvr>
                                        <p:cTn id="7" dur="500"/>
                                        <p:tgtEl>
                                          <p:spTgt spid="25603">
                                            <p:txEl>
                                              <p:pRg st="0" end="16"/>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5603">
                                            <p:txEl>
                                              <p:pRg st="16" end="41"/>
                                            </p:txEl>
                                          </p:spTgt>
                                        </p:tgtEl>
                                        <p:attrNameLst>
                                          <p:attrName>style.visibility</p:attrName>
                                        </p:attrNameLst>
                                      </p:cBhvr>
                                      <p:to>
                                        <p:strVal val="visible"/>
                                      </p:to>
                                    </p:set>
                                    <p:animEffect transition="in" filter="checkerboard(across)">
                                      <p:cBhvr>
                                        <p:cTn id="12" dur="500"/>
                                        <p:tgtEl>
                                          <p:spTgt spid="25603">
                                            <p:txEl>
                                              <p:pRg st="16" end="4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5603">
                                            <p:txEl>
                                              <p:pRg st="41" end="71"/>
                                            </p:txEl>
                                          </p:spTgt>
                                        </p:tgtEl>
                                        <p:attrNameLst>
                                          <p:attrName>style.visibility</p:attrName>
                                        </p:attrNameLst>
                                      </p:cBhvr>
                                      <p:to>
                                        <p:strVal val="visible"/>
                                      </p:to>
                                    </p:set>
                                    <p:animEffect transition="in" filter="checkerboard(across)">
                                      <p:cBhvr>
                                        <p:cTn id="17" dur="500"/>
                                        <p:tgtEl>
                                          <p:spTgt spid="25603">
                                            <p:txEl>
                                              <p:pRg st="41" end="71"/>
                                            </p:txEl>
                                          </p:spTgt>
                                        </p:tgtEl>
                                      </p:cBhvr>
                                    </p:animEffect>
                                  </p:childTnLst>
                                </p:cTn>
                              </p:par>
                            </p:childTnLst>
                          </p:cTn>
                        </p:par>
                        <p:par>
                          <p:cTn id="18" fill="hold">
                            <p:stCondLst>
                              <p:cond delay="500"/>
                            </p:stCondLst>
                            <p:childTnLst>
                              <p:par>
                                <p:cTn id="19" presetID="5" presetClass="entr" presetSubtype="10" fill="hold" nodeType="afterEffect">
                                  <p:stCondLst>
                                    <p:cond delay="0"/>
                                  </p:stCondLst>
                                  <p:childTnLst>
                                    <p:set>
                                      <p:cBhvr>
                                        <p:cTn id="20" dur="1" fill="hold">
                                          <p:stCondLst>
                                            <p:cond delay="0"/>
                                          </p:stCondLst>
                                        </p:cTn>
                                        <p:tgtEl>
                                          <p:spTgt spid="25603">
                                            <p:txEl>
                                              <p:pRg st="71" end="92"/>
                                            </p:txEl>
                                          </p:spTgt>
                                        </p:tgtEl>
                                        <p:attrNameLst>
                                          <p:attrName>style.visibility</p:attrName>
                                        </p:attrNameLst>
                                      </p:cBhvr>
                                      <p:to>
                                        <p:strVal val="visible"/>
                                      </p:to>
                                    </p:set>
                                    <p:animEffect transition="in" filter="checkerboard(across)">
                                      <p:cBhvr>
                                        <p:cTn id="21" dur="500"/>
                                        <p:tgtEl>
                                          <p:spTgt spid="25603">
                                            <p:txEl>
                                              <p:pRg st="71" end="9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25603">
                                            <p:txEl>
                                              <p:pRg st="92" end="117"/>
                                            </p:txEl>
                                          </p:spTgt>
                                        </p:tgtEl>
                                        <p:attrNameLst>
                                          <p:attrName>style.visibility</p:attrName>
                                        </p:attrNameLst>
                                      </p:cBhvr>
                                      <p:to>
                                        <p:strVal val="visible"/>
                                      </p:to>
                                    </p:set>
                                    <p:animEffect transition="in" filter="checkerboard(across)">
                                      <p:cBhvr>
                                        <p:cTn id="26" dur="500"/>
                                        <p:tgtEl>
                                          <p:spTgt spid="25603">
                                            <p:txEl>
                                              <p:pRg st="92" end="11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25603">
                                            <p:txEl>
                                              <p:pRg st="117" end="145"/>
                                            </p:txEl>
                                          </p:spTgt>
                                        </p:tgtEl>
                                        <p:attrNameLst>
                                          <p:attrName>style.visibility</p:attrName>
                                        </p:attrNameLst>
                                      </p:cBhvr>
                                      <p:to>
                                        <p:strVal val="visible"/>
                                      </p:to>
                                    </p:set>
                                    <p:animEffect transition="in" filter="checkerboard(across)">
                                      <p:cBhvr>
                                        <p:cTn id="31" dur="500"/>
                                        <p:tgtEl>
                                          <p:spTgt spid="25603">
                                            <p:txEl>
                                              <p:pRg st="117" end="14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53313" name="Text Box 2"/>
          <p:cNvSpPr txBox="1"/>
          <p:nvPr/>
        </p:nvSpPr>
        <p:spPr>
          <a:xfrm>
            <a:off x="1840230" y="1282700"/>
            <a:ext cx="4184650" cy="521970"/>
          </a:xfrm>
          <a:prstGeom prst="rect">
            <a:avLst/>
          </a:prstGeom>
          <a:noFill/>
          <a:ln w="9525">
            <a:noFill/>
          </a:ln>
        </p:spPr>
        <p:txBody>
          <a:bodyPr wrap="none" anchor="t">
            <a:spAutoFit/>
          </a:bodyPr>
          <a:p>
            <a:r>
              <a:rPr lang="zh-CN" altLang="en-US" sz="2800" b="1" dirty="0">
                <a:solidFill>
                  <a:srgbClr val="6666FF"/>
                </a:solidFill>
                <a:latin typeface="Times New Roman" panose="02020603050405020304" pitchFamily="18" charset="0"/>
                <a:ea typeface="楷体_GB2312" pitchFamily="49" charset="-122"/>
              </a:rPr>
              <a:t>思考题：              </a:t>
            </a:r>
            <a:r>
              <a:rPr lang="zh-CN" altLang="en-US" sz="2400" b="1" dirty="0">
                <a:solidFill>
                  <a:srgbClr val="000000"/>
                </a:solidFill>
                <a:latin typeface="Times New Roman" panose="02020603050405020304" pitchFamily="18" charset="0"/>
                <a:ea typeface="楷体_GB2312" pitchFamily="49" charset="-122"/>
              </a:rPr>
              <a:t>成立</a:t>
            </a:r>
            <a:r>
              <a:rPr lang="zh-CN" altLang="en-US" sz="2800" b="1" dirty="0">
                <a:solidFill>
                  <a:srgbClr val="000000"/>
                </a:solidFill>
                <a:latin typeface="Times New Roman" panose="02020603050405020304" pitchFamily="18" charset="0"/>
                <a:ea typeface="楷体_GB2312" pitchFamily="49" charset="-122"/>
              </a:rPr>
              <a:t>吗？</a:t>
            </a:r>
            <a:endParaRPr lang="zh-CN" altLang="en-US" sz="2800" b="1" dirty="0">
              <a:solidFill>
                <a:srgbClr val="000000"/>
              </a:solidFill>
              <a:latin typeface="Times New Roman" panose="02020603050405020304" pitchFamily="18" charset="0"/>
              <a:ea typeface="楷体_GB2312" pitchFamily="49" charset="-122"/>
            </a:endParaRPr>
          </a:p>
        </p:txBody>
      </p:sp>
      <p:sp>
        <p:nvSpPr>
          <p:cNvPr id="26627" name="Text Box 3"/>
          <p:cNvSpPr txBox="1"/>
          <p:nvPr/>
        </p:nvSpPr>
        <p:spPr>
          <a:xfrm>
            <a:off x="1840230" y="1844675"/>
            <a:ext cx="7924800" cy="1770380"/>
          </a:xfrm>
          <a:prstGeom prst="rect">
            <a:avLst/>
          </a:prstGeom>
          <a:noFill/>
          <a:ln w="9525">
            <a:noFill/>
          </a:ln>
        </p:spPr>
        <p:txBody>
          <a:bodyPr anchor="t">
            <a:spAutoFit/>
          </a:bodyPr>
          <a:p>
            <a:pPr>
              <a:lnSpc>
                <a:spcPct val="130000"/>
              </a:lnSpc>
            </a:pPr>
            <a:r>
              <a:rPr lang="zh-CN" altLang="en-US" sz="2800" b="1" dirty="0">
                <a:solidFill>
                  <a:srgbClr val="6666FF"/>
                </a:solidFill>
                <a:latin typeface="楷体_GB2312" pitchFamily="49" charset="-122"/>
                <a:ea typeface="楷体_GB2312" pitchFamily="49" charset="-122"/>
              </a:rPr>
              <a:t>答：</a:t>
            </a:r>
            <a:r>
              <a:rPr lang="zh-CN" altLang="en-US" sz="2800" b="1" dirty="0">
                <a:solidFill>
                  <a:srgbClr val="000000"/>
                </a:solidFill>
                <a:latin typeface="楷体_GB2312" pitchFamily="49" charset="-122"/>
                <a:ea typeface="楷体_GB2312" pitchFamily="49" charset="-122"/>
              </a:rPr>
              <a:t>符号   可以有两种理解：</a:t>
            </a:r>
            <a:endParaRPr lang="zh-CN" altLang="en-US" sz="2800" b="1" dirty="0">
              <a:solidFill>
                <a:srgbClr val="000000"/>
              </a:solidFill>
              <a:latin typeface="楷体_GB2312" pitchFamily="49" charset="-122"/>
              <a:ea typeface="楷体_GB2312" pitchFamily="49" charset="-122"/>
            </a:endParaRPr>
          </a:p>
          <a:p>
            <a:pPr>
              <a:lnSpc>
                <a:spcPct val="130000"/>
              </a:lnSpc>
              <a:buFont typeface="Wingdings" panose="05000000000000000000" pitchFamily="2" charset="2"/>
              <a:buChar char="ü"/>
            </a:pPr>
            <a:r>
              <a:rPr lang="zh-CN" altLang="en-US" sz="2800" b="1" dirty="0">
                <a:solidFill>
                  <a:srgbClr val="000000"/>
                </a:solidFill>
                <a:latin typeface="楷体_GB2312" pitchFamily="49" charset="-122"/>
                <a:ea typeface="楷体_GB2312" pitchFamily="49" charset="-122"/>
              </a:rPr>
              <a:t>若理解成绝对值，则       ；</a:t>
            </a:r>
            <a:endParaRPr lang="zh-CN" altLang="en-US" sz="2800" b="1" dirty="0">
              <a:solidFill>
                <a:srgbClr val="000000"/>
              </a:solidFill>
              <a:latin typeface="楷体_GB2312" pitchFamily="49" charset="-122"/>
              <a:ea typeface="楷体_GB2312" pitchFamily="49" charset="-122"/>
            </a:endParaRPr>
          </a:p>
          <a:p>
            <a:pPr>
              <a:lnSpc>
                <a:spcPct val="130000"/>
              </a:lnSpc>
              <a:buFont typeface="Wingdings" panose="05000000000000000000" pitchFamily="2" charset="2"/>
              <a:buChar char="ü"/>
            </a:pPr>
            <a:r>
              <a:rPr lang="zh-CN" altLang="en-US" sz="2800" b="1" dirty="0">
                <a:solidFill>
                  <a:srgbClr val="000000"/>
                </a:solidFill>
                <a:latin typeface="楷体_GB2312" pitchFamily="49" charset="-122"/>
                <a:ea typeface="楷体_GB2312" pitchFamily="49" charset="-122"/>
              </a:rPr>
              <a:t>若理解成一阶行列式，则       </a:t>
            </a:r>
            <a:r>
              <a:rPr lang="en-US" altLang="zh-CN" sz="2800" b="1" dirty="0">
                <a:solidFill>
                  <a:srgbClr val="000000"/>
                </a:solidFill>
                <a:latin typeface="楷体_GB2312" pitchFamily="49" charset="-122"/>
                <a:ea typeface="楷体_GB2312" pitchFamily="49" charset="-122"/>
              </a:rPr>
              <a:t>.</a:t>
            </a:r>
            <a:endParaRPr lang="en-US" altLang="zh-CN" sz="2800" b="1" dirty="0">
              <a:solidFill>
                <a:srgbClr val="000000"/>
              </a:solidFill>
              <a:latin typeface="楷体_GB2312" pitchFamily="49" charset="-122"/>
              <a:ea typeface="楷体_GB2312" pitchFamily="49" charset="-122"/>
            </a:endParaRPr>
          </a:p>
        </p:txBody>
      </p:sp>
      <p:sp>
        <p:nvSpPr>
          <p:cNvPr id="26632" name="Text Box 8"/>
          <p:cNvSpPr txBox="1"/>
          <p:nvPr/>
        </p:nvSpPr>
        <p:spPr>
          <a:xfrm>
            <a:off x="1840230" y="3797300"/>
            <a:ext cx="8169275" cy="1210945"/>
          </a:xfrm>
          <a:prstGeom prst="rect">
            <a:avLst/>
          </a:prstGeom>
          <a:noFill/>
          <a:ln w="9525">
            <a:noFill/>
          </a:ln>
        </p:spPr>
        <p:txBody>
          <a:bodyPr anchor="t">
            <a:spAutoFit/>
          </a:bodyPr>
          <a:p>
            <a:pPr>
              <a:lnSpc>
                <a:spcPct val="130000"/>
              </a:lnSpc>
            </a:pPr>
            <a:r>
              <a:rPr lang="zh-CN" altLang="en-US" sz="2800" b="1" dirty="0">
                <a:solidFill>
                  <a:srgbClr val="FF0000"/>
                </a:solidFill>
                <a:latin typeface="Times New Roman" panose="02020603050405020304" pitchFamily="18" charset="0"/>
                <a:ea typeface="楷体_GB2312" pitchFamily="49" charset="-122"/>
              </a:rPr>
              <a:t>注意：</a:t>
            </a:r>
            <a:r>
              <a:rPr lang="zh-CN" altLang="en-US" sz="2800" b="1" dirty="0">
                <a:solidFill>
                  <a:srgbClr val="000000"/>
                </a:solidFill>
                <a:latin typeface="Times New Roman" panose="02020603050405020304" pitchFamily="18" charset="0"/>
                <a:ea typeface="楷体_GB2312" pitchFamily="49" charset="-122"/>
              </a:rPr>
              <a:t>当</a:t>
            </a:r>
            <a:r>
              <a:rPr lang="en-US" altLang="zh-CN" sz="2800" b="1" i="1" dirty="0">
                <a:solidFill>
                  <a:srgbClr val="000000"/>
                </a:solidFill>
                <a:latin typeface="Times New Roman" panose="02020603050405020304" pitchFamily="18" charset="0"/>
                <a:ea typeface="楷体_GB2312" pitchFamily="49" charset="-122"/>
              </a:rPr>
              <a:t>n </a:t>
            </a:r>
            <a:r>
              <a:rPr lang="en-US" altLang="zh-CN" sz="2800" b="1" dirty="0">
                <a:solidFill>
                  <a:srgbClr val="000000"/>
                </a:solidFill>
                <a:latin typeface="Times New Roman" panose="02020603050405020304" pitchFamily="18" charset="0"/>
                <a:ea typeface="楷体_GB2312" pitchFamily="49" charset="-122"/>
              </a:rPr>
              <a:t>= 1</a:t>
            </a:r>
            <a:r>
              <a:rPr lang="zh-CN" altLang="en-US" sz="2800" b="1" dirty="0">
                <a:solidFill>
                  <a:srgbClr val="000000"/>
                </a:solidFill>
                <a:latin typeface="Times New Roman" panose="02020603050405020304" pitchFamily="18" charset="0"/>
                <a:ea typeface="楷体_GB2312" pitchFamily="49" charset="-122"/>
              </a:rPr>
              <a:t>时，一阶行列式</a:t>
            </a:r>
            <a:r>
              <a:rPr lang="en-US" altLang="zh-CN" sz="2800" b="1" dirty="0">
                <a:solidFill>
                  <a:srgbClr val="000000"/>
                </a:solidFill>
                <a:latin typeface="Times New Roman" panose="02020603050405020304" pitchFamily="18" charset="0"/>
                <a:ea typeface="楷体_GB2312" pitchFamily="49" charset="-122"/>
              </a:rPr>
              <a:t>|</a:t>
            </a:r>
            <a:r>
              <a:rPr lang="en-US" altLang="zh-CN" sz="2800" b="1" i="1" dirty="0">
                <a:solidFill>
                  <a:srgbClr val="000000"/>
                </a:solidFill>
                <a:latin typeface="Times New Roman" panose="02020603050405020304" pitchFamily="18" charset="0"/>
                <a:ea typeface="楷体_GB2312" pitchFamily="49" charset="-122"/>
              </a:rPr>
              <a:t>a</a:t>
            </a:r>
            <a:r>
              <a:rPr lang="en-US" altLang="zh-CN" sz="2800" b="1" dirty="0">
                <a:solidFill>
                  <a:srgbClr val="000000"/>
                </a:solidFill>
                <a:latin typeface="Times New Roman" panose="02020603050405020304" pitchFamily="18" charset="0"/>
                <a:ea typeface="楷体_GB2312" pitchFamily="49" charset="-122"/>
              </a:rPr>
              <a:t>| = </a:t>
            </a:r>
            <a:r>
              <a:rPr lang="en-US" altLang="zh-CN" sz="2800" b="1" i="1" dirty="0">
                <a:solidFill>
                  <a:srgbClr val="000000"/>
                </a:solidFill>
                <a:latin typeface="Times New Roman" panose="02020603050405020304" pitchFamily="18" charset="0"/>
                <a:ea typeface="楷体_GB2312" pitchFamily="49" charset="-122"/>
              </a:rPr>
              <a:t>a</a:t>
            </a:r>
            <a:r>
              <a:rPr lang="zh-CN" altLang="en-US" sz="2800" b="1" dirty="0">
                <a:solidFill>
                  <a:srgbClr val="000000"/>
                </a:solidFill>
                <a:latin typeface="Times New Roman" panose="02020603050405020304" pitchFamily="18" charset="0"/>
                <a:ea typeface="楷体_GB2312" pitchFamily="49" charset="-122"/>
              </a:rPr>
              <a:t>，注意不要与绝对值的记号相混淆</a:t>
            </a:r>
            <a:r>
              <a:rPr lang="en-US" altLang="zh-CN" sz="2800" b="1" dirty="0">
                <a:solidFill>
                  <a:srgbClr val="000000"/>
                </a:solidFill>
                <a:latin typeface="Times New Roman" panose="02020603050405020304" pitchFamily="18" charset="0"/>
                <a:ea typeface="楷体_GB2312" pitchFamily="49" charset="-122"/>
              </a:rPr>
              <a:t>. </a:t>
            </a:r>
            <a:r>
              <a:rPr lang="zh-CN" altLang="en-US" sz="2800" b="1" dirty="0">
                <a:solidFill>
                  <a:srgbClr val="000000"/>
                </a:solidFill>
                <a:latin typeface="Times New Roman" panose="02020603050405020304" pitchFamily="18" charset="0"/>
                <a:ea typeface="楷体_GB2312" pitchFamily="49" charset="-122"/>
              </a:rPr>
              <a:t>例如：一阶行列式               </a:t>
            </a:r>
            <a:r>
              <a:rPr lang="en-US" altLang="zh-CN" sz="2800" b="1" dirty="0">
                <a:solidFill>
                  <a:srgbClr val="000000"/>
                </a:solidFill>
                <a:latin typeface="Times New Roman" panose="02020603050405020304" pitchFamily="18" charset="0"/>
                <a:ea typeface="楷体_GB2312" pitchFamily="49" charset="-122"/>
              </a:rPr>
              <a:t>. </a:t>
            </a:r>
            <a:endParaRPr lang="en-US" altLang="zh-CN" sz="2800" b="1" dirty="0">
              <a:solidFill>
                <a:srgbClr val="000000"/>
              </a:solidFill>
              <a:latin typeface="Times New Roman" panose="02020603050405020304" pitchFamily="18" charset="0"/>
              <a:ea typeface="楷体_GB2312" pitchFamily="49" charset="-122"/>
            </a:endParaRPr>
          </a:p>
        </p:txBody>
      </p:sp>
      <p:pic>
        <p:nvPicPr>
          <p:cNvPr id="31745" name="图片 31744" descr="ppt/media/image121.wmf"/>
          <p:cNvPicPr/>
          <p:nvPr/>
        </p:nvPicPr>
        <p:blipFill>
          <a:blip r:embed="rId1"/>
          <a:stretch>
            <a:fillRect/>
          </a:stretch>
        </p:blipFill>
        <p:spPr>
          <a:xfrm>
            <a:off x="3381375" y="1357313"/>
            <a:ext cx="1262063" cy="530225"/>
          </a:xfrm>
          <a:prstGeom prst="rect">
            <a:avLst/>
          </a:prstGeom>
          <a:noFill/>
          <a:ln w="38100">
            <a:noFill/>
          </a:ln>
        </p:spPr>
      </p:pic>
      <p:pic>
        <p:nvPicPr>
          <p:cNvPr id="31746" name="图片 31745" descr="ppt/media/image122.wmf"/>
          <p:cNvPicPr/>
          <p:nvPr/>
        </p:nvPicPr>
        <p:blipFill>
          <a:blip r:embed="rId2"/>
          <a:stretch>
            <a:fillRect/>
          </a:stretch>
        </p:blipFill>
        <p:spPr>
          <a:xfrm>
            <a:off x="3392488" y="1371600"/>
            <a:ext cx="560387" cy="530225"/>
          </a:xfrm>
          <a:prstGeom prst="rect">
            <a:avLst/>
          </a:prstGeom>
          <a:noFill/>
          <a:ln w="38100">
            <a:noFill/>
          </a:ln>
        </p:spPr>
      </p:pic>
      <p:pic>
        <p:nvPicPr>
          <p:cNvPr id="31747" name="图片 31746" descr="ppt/media/image123.wmf"/>
          <p:cNvPicPr/>
          <p:nvPr/>
        </p:nvPicPr>
        <p:blipFill>
          <a:blip r:embed="rId3"/>
          <a:stretch>
            <a:fillRect/>
          </a:stretch>
        </p:blipFill>
        <p:spPr>
          <a:xfrm>
            <a:off x="5443538" y="2470150"/>
            <a:ext cx="1262062" cy="530225"/>
          </a:xfrm>
          <a:prstGeom prst="rect">
            <a:avLst/>
          </a:prstGeom>
          <a:noFill/>
          <a:ln w="38100">
            <a:noFill/>
          </a:ln>
        </p:spPr>
      </p:pic>
      <p:pic>
        <p:nvPicPr>
          <p:cNvPr id="31748" name="图片 31747" descr="ppt/media/image124.wmf"/>
          <p:cNvPicPr/>
          <p:nvPr/>
        </p:nvPicPr>
        <p:blipFill>
          <a:blip r:embed="rId4"/>
          <a:stretch>
            <a:fillRect/>
          </a:stretch>
        </p:blipFill>
        <p:spPr>
          <a:xfrm>
            <a:off x="6200775" y="3041650"/>
            <a:ext cx="1262063" cy="530225"/>
          </a:xfrm>
          <a:prstGeom prst="rect">
            <a:avLst/>
          </a:prstGeom>
          <a:noFill/>
          <a:ln w="38100">
            <a:noFill/>
          </a:ln>
        </p:spPr>
      </p:pic>
      <p:pic>
        <p:nvPicPr>
          <p:cNvPr id="31749" name="图片 31748" descr="ppt/media/image124.wmf"/>
          <p:cNvPicPr/>
          <p:nvPr/>
        </p:nvPicPr>
        <p:blipFill>
          <a:blip r:embed="rId4"/>
          <a:stretch>
            <a:fillRect/>
          </a:stretch>
        </p:blipFill>
        <p:spPr>
          <a:xfrm>
            <a:off x="8224838" y="4429125"/>
            <a:ext cx="1262062" cy="530225"/>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linds(horizontal)">
                                      <p:cBhvr>
                                        <p:cTn id="7" dur="500"/>
                                        <p:tgtEl>
                                          <p:spTgt spid="26627">
                                            <p:txEl>
                                              <p:pRg st="0" end="1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627">
                                            <p:txEl>
                                              <p:pRg st="16" end="34"/>
                                            </p:txEl>
                                          </p:spTgt>
                                        </p:tgtEl>
                                        <p:attrNameLst>
                                          <p:attrName>style.visibility</p:attrName>
                                        </p:attrNameLst>
                                      </p:cBhvr>
                                      <p:to>
                                        <p:strVal val="visible"/>
                                      </p:to>
                                    </p:set>
                                    <p:animEffect transition="in" filter="blinds(horizontal)">
                                      <p:cBhvr>
                                        <p:cTn id="12" dur="500"/>
                                        <p:tgtEl>
                                          <p:spTgt spid="26627">
                                            <p:txEl>
                                              <p:pRg st="16" end="3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627">
                                            <p:txEl>
                                              <p:pRg st="34" end="54"/>
                                            </p:txEl>
                                          </p:spTgt>
                                        </p:tgtEl>
                                        <p:attrNameLst>
                                          <p:attrName>style.visibility</p:attrName>
                                        </p:attrNameLst>
                                      </p:cBhvr>
                                      <p:to>
                                        <p:strVal val="visible"/>
                                      </p:to>
                                    </p:set>
                                    <p:animEffect transition="in" filter="blinds(horizontal)">
                                      <p:cBhvr>
                                        <p:cTn id="17" dur="500"/>
                                        <p:tgtEl>
                                          <p:spTgt spid="26627">
                                            <p:txEl>
                                              <p:pRg st="34" end="5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26632">
                                            <p:txEl>
                                              <p:pRg st="0" end="0"/>
                                            </p:txEl>
                                          </p:spTgt>
                                        </p:tgtEl>
                                        <p:attrNameLst>
                                          <p:attrName>style.visibility</p:attrName>
                                        </p:attrNameLst>
                                      </p:cBhvr>
                                      <p:to>
                                        <p:strVal val="visible"/>
                                      </p:to>
                                    </p:set>
                                    <p:animEffect transition="in" filter="stripes(upRight))">
                                      <p:cBhvr>
                                        <p:cTn id="22" dur="500"/>
                                        <p:tgtEl>
                                          <p:spTgt spid="26632">
                                            <p:txEl>
                                              <p:pRg st="0" end="6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descr="C:/Users/lenovo/AppData/Roaming/JisuOffice/ETemp/22888_9331200/fImage4875750805890.jpeg"/>
          <p:cNvPicPr>
            <a:picLocks noChangeAspect="1"/>
          </p:cNvPicPr>
          <p:nvPr/>
        </p:nvPicPr>
        <p:blipFill rotWithShape="1">
          <a:blip r:embed="rId1" cstate="print">
            <a:extLst>
              <a:ext uri="{28A0092B-C50C-407E-A947-70E740481C1C}">
                <a14:useLocalDpi xmlns:a14="http://schemas.microsoft.com/office/drawing/2010/main" val="0"/>
              </a:ext>
            </a:extLst>
          </a:blip>
          <a:stretch>
            <a:fillRect/>
          </a:stretch>
        </p:blipFill>
        <p:spPr>
          <a:xfrm>
            <a:off x="6543675" y="375920"/>
            <a:ext cx="4479290" cy="5953125"/>
          </a:xfrm>
          <a:prstGeom prst="rect">
            <a:avLst/>
          </a:prstGeom>
          <a:noFill/>
        </p:spPr>
      </p:pic>
      <p:sp>
        <p:nvSpPr>
          <p:cNvPr id="3" name="文本框 2"/>
          <p:cNvSpPr txBox="1"/>
          <p:nvPr/>
        </p:nvSpPr>
        <p:spPr>
          <a:xfrm>
            <a:off x="807085" y="1254760"/>
            <a:ext cx="3944620" cy="770255"/>
          </a:xfrm>
          <a:prstGeom prst="rect">
            <a:avLst/>
          </a:prstGeom>
          <a:noFill/>
          <a:ln w="0">
            <a:noFill/>
          </a:ln>
        </p:spPr>
        <p:txBody>
          <a:bodyPr vert="horz" wrap="square" lIns="89535" tIns="46355" rIns="89535" bIns="46355" anchor="t">
            <a:spAutoFit/>
          </a:bodyPr>
          <a:lstStyle/>
          <a:p>
            <a:pPr marL="0" indent="0" algn="l" defTabSz="914400" eaLnBrk="1" latinLnBrk="0" hangingPunct="1">
              <a:lnSpc>
                <a:spcPct val="100000"/>
              </a:lnSpc>
              <a:spcBef>
                <a:spcPts val="0"/>
              </a:spcBef>
              <a:spcAft>
                <a:spcPts val="0"/>
              </a:spcAft>
              <a:buFontTx/>
              <a:buNone/>
            </a:pPr>
            <a:r>
              <a:rPr sz="4400" b="1">
                <a:latin typeface="Calibri" panose="020F0502020204030204" charset="0"/>
                <a:ea typeface="宋体" panose="02010600030101010101" pitchFamily="2" charset="-122"/>
              </a:rPr>
              <a:t>一、敬畏自然</a:t>
            </a:r>
            <a:endParaRPr lang="ko-KR" altLang="en-US" sz="4400" b="1">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54337" name="Text Box 5"/>
          <p:cNvSpPr txBox="1"/>
          <p:nvPr/>
        </p:nvSpPr>
        <p:spPr>
          <a:xfrm>
            <a:off x="2209800" y="1038225"/>
            <a:ext cx="1077595" cy="521970"/>
          </a:xfrm>
          <a:prstGeom prst="rect">
            <a:avLst/>
          </a:prstGeom>
          <a:noFill/>
          <a:ln w="9525">
            <a:noFill/>
          </a:ln>
        </p:spPr>
        <p:txBody>
          <a:bodyPr wrap="none" anchor="t">
            <a:spAutoFit/>
          </a:bodyPr>
          <a:p>
            <a:r>
              <a:rPr lang="zh-CN" altLang="en-US" sz="2800" b="1" dirty="0">
                <a:solidFill>
                  <a:srgbClr val="3333FF"/>
                </a:solidFill>
                <a:latin typeface="楷体_GB2312" pitchFamily="49" charset="-122"/>
                <a:ea typeface="楷体_GB2312" pitchFamily="49" charset="-122"/>
              </a:rPr>
              <a:t>例</a:t>
            </a:r>
            <a:r>
              <a:rPr lang="en-US" altLang="zh-CN" sz="2800" b="1" dirty="0">
                <a:solidFill>
                  <a:srgbClr val="3333FF"/>
                </a:solidFill>
                <a:latin typeface="楷体_GB2312" pitchFamily="49" charset="-122"/>
                <a:ea typeface="楷体_GB2312" pitchFamily="49" charset="-122"/>
              </a:rPr>
              <a:t>1</a:t>
            </a:r>
            <a:r>
              <a:rPr lang="zh-CN" altLang="en-US" sz="2800" b="1" dirty="0">
                <a:solidFill>
                  <a:srgbClr val="3333FF"/>
                </a:solidFill>
                <a:latin typeface="楷体_GB2312" pitchFamily="49" charset="-122"/>
                <a:ea typeface="楷体_GB2312" pitchFamily="49" charset="-122"/>
              </a:rPr>
              <a:t>：</a:t>
            </a:r>
            <a:endParaRPr lang="zh-CN" altLang="en-US" sz="2800" b="1" dirty="0">
              <a:solidFill>
                <a:srgbClr val="3333FF"/>
              </a:solidFill>
              <a:latin typeface="楷体_GB2312" pitchFamily="49" charset="-122"/>
              <a:ea typeface="楷体_GB2312" pitchFamily="49" charset="-122"/>
            </a:endParaRPr>
          </a:p>
        </p:txBody>
      </p:sp>
      <p:sp>
        <p:nvSpPr>
          <p:cNvPr id="654338" name="Text Box 6"/>
          <p:cNvSpPr txBox="1"/>
          <p:nvPr/>
        </p:nvSpPr>
        <p:spPr>
          <a:xfrm>
            <a:off x="2916555" y="1038225"/>
            <a:ext cx="6719570" cy="522604"/>
          </a:xfrm>
          <a:prstGeom prst="rect">
            <a:avLst/>
          </a:prstGeom>
          <a:noFill/>
          <a:ln w="9525">
            <a:noFill/>
          </a:ln>
        </p:spPr>
        <p:txBody>
          <a:bodyPr vert="horz" wrap="none" lIns="91440" tIns="45720" rIns="91440" bIns="45720" numCol="1" anchor="t">
            <a:spAutoFit/>
          </a:bodyPr>
          <a:lstStyle/>
          <a:p>
            <a:pPr marL="0" indent="0" algn="l" defTabSz="914400" eaLnBrk="1" latinLnBrk="0" hangingPunct="1">
              <a:lnSpc>
                <a:spcPct val="100000"/>
              </a:lnSpc>
              <a:spcBef>
                <a:spcPts val="0"/>
              </a:spcBef>
              <a:spcAft>
                <a:spcPts val="0"/>
              </a:spcAft>
              <a:buFontTx/>
              <a:buNone/>
            </a:pPr>
            <a:r>
              <a:rPr lang="zh-CN" altLang="en-US" sz="2800" b="1">
                <a:solidFill>
                  <a:srgbClr val="000000"/>
                </a:solidFill>
                <a:latin typeface="楷体_GB2312" charset="0"/>
                <a:ea typeface="楷体_GB2312" charset="0"/>
              </a:rPr>
              <a:t>写出四阶行列式中含有因子     </a:t>
            </a:r>
            <a:r>
              <a:rPr lang="zh-CN" altLang="en-US" sz="2800" b="1">
                <a:solidFill>
                  <a:srgbClr val="000000"/>
                </a:solidFill>
                <a:latin typeface="楷体_GB2312" charset="0"/>
                <a:ea typeface="楷体_GB2312" charset="0"/>
              </a:rPr>
              <a:t> </a:t>
            </a:r>
            <a:r>
              <a:rPr lang="zh-CN" altLang="en-US" sz="2800" b="1">
                <a:solidFill>
                  <a:srgbClr val="000000"/>
                </a:solidFill>
                <a:latin typeface="楷体_GB2312" charset="0"/>
                <a:ea typeface="楷体_GB2312" charset="0"/>
              </a:rPr>
              <a:t>的项</a:t>
            </a:r>
            <a:r>
              <a:rPr lang="en-US" altLang="zh-CN" sz="2800" b="1">
                <a:solidFill>
                  <a:srgbClr val="000000"/>
                </a:solidFill>
                <a:latin typeface="楷体_GB2312" charset="0"/>
                <a:ea typeface="楷体_GB2312" charset="0"/>
              </a:rPr>
              <a:t>.   </a:t>
            </a:r>
            <a:endParaRPr lang="ko-KR" altLang="en-US" sz="2800" b="1">
              <a:solidFill>
                <a:srgbClr val="000000"/>
              </a:solidFill>
              <a:latin typeface="楷体_GB2312" charset="0"/>
              <a:ea typeface="楷体_GB2312" charset="0"/>
            </a:endParaRPr>
          </a:p>
        </p:txBody>
      </p:sp>
      <p:pic>
        <p:nvPicPr>
          <p:cNvPr id="32769" name="图片 32768" descr="ppt/media/image125.wmf"/>
          <p:cNvPicPr/>
          <p:nvPr/>
        </p:nvPicPr>
        <p:blipFill>
          <a:blip r:embed="rId1"/>
          <a:stretch>
            <a:fillRect/>
          </a:stretch>
        </p:blipFill>
        <p:spPr>
          <a:xfrm>
            <a:off x="7375525" y="1068388"/>
            <a:ext cx="736600" cy="431800"/>
          </a:xfrm>
          <a:prstGeom prst="rect">
            <a:avLst/>
          </a:prstGeom>
          <a:noFill/>
          <a:ln w="38100">
            <a:noFill/>
          </a:ln>
        </p:spPr>
      </p:pic>
      <p:grpSp>
        <p:nvGrpSpPr>
          <p:cNvPr id="5" name="组合 4"/>
          <p:cNvGrpSpPr/>
          <p:nvPr/>
        </p:nvGrpSpPr>
        <p:grpSpPr>
          <a:xfrm>
            <a:off x="1990725" y="1925638"/>
            <a:ext cx="11641455" cy="4272280"/>
            <a:chOff x="3135" y="3033"/>
            <a:chExt cx="18333" cy="6728"/>
          </a:xfrm>
        </p:grpSpPr>
        <p:pic>
          <p:nvPicPr>
            <p:cNvPr id="32772" name="图片 32771" descr="ppt/media/image128.wmf"/>
            <p:cNvPicPr/>
            <p:nvPr/>
          </p:nvPicPr>
          <p:blipFill>
            <a:blip r:embed="rId2"/>
            <a:stretch>
              <a:fillRect/>
            </a:stretch>
          </p:blipFill>
          <p:spPr>
            <a:xfrm>
              <a:off x="7463" y="3033"/>
              <a:ext cx="6082" cy="927"/>
            </a:xfrm>
            <a:prstGeom prst="rect">
              <a:avLst/>
            </a:prstGeom>
            <a:noFill/>
            <a:ln w="38100">
              <a:noFill/>
            </a:ln>
          </p:spPr>
        </p:pic>
        <p:grpSp>
          <p:nvGrpSpPr>
            <p:cNvPr id="4" name="组合 3"/>
            <p:cNvGrpSpPr/>
            <p:nvPr/>
          </p:nvGrpSpPr>
          <p:grpSpPr>
            <a:xfrm>
              <a:off x="3135" y="3033"/>
              <a:ext cx="18333" cy="6728"/>
              <a:chOff x="3402" y="3060"/>
              <a:chExt cx="18333" cy="6728"/>
            </a:xfrm>
          </p:grpSpPr>
          <p:sp>
            <p:nvSpPr>
              <p:cNvPr id="27658" name="Text Box 10"/>
              <p:cNvSpPr txBox="1"/>
              <p:nvPr/>
            </p:nvSpPr>
            <p:spPr>
              <a:xfrm>
                <a:off x="3402" y="3060"/>
                <a:ext cx="9863" cy="822"/>
              </a:xfrm>
              <a:prstGeom prst="rect">
                <a:avLst/>
              </a:prstGeom>
              <a:noFill/>
              <a:ln w="9525">
                <a:noFill/>
              </a:ln>
            </p:spPr>
            <p:txBody>
              <a:bodyPr anchor="t">
                <a:spAutoFit/>
              </a:bodyPr>
              <a:p>
                <a:r>
                  <a:rPr lang="zh-CN" altLang="en-US" sz="2800" b="1" dirty="0">
                    <a:solidFill>
                      <a:srgbClr val="3333FF"/>
                    </a:solidFill>
                    <a:latin typeface="楷体_GB2312" pitchFamily="49" charset="-122"/>
                    <a:ea typeface="楷体_GB2312" pitchFamily="49" charset="-122"/>
                  </a:rPr>
                  <a:t>解：</a:t>
                </a:r>
                <a:r>
                  <a:rPr lang="zh-CN" altLang="en-US" sz="2800" b="1" dirty="0">
                    <a:solidFill>
                      <a:schemeClr val="tx2"/>
                    </a:solidFill>
                    <a:latin typeface="楷体_GB2312" pitchFamily="49" charset="-122"/>
                    <a:ea typeface="楷体_GB2312" pitchFamily="49" charset="-122"/>
                  </a:rPr>
                  <a:t>一般项为</a:t>
                </a:r>
                <a:endParaRPr lang="zh-CN" altLang="en-US" sz="2800" b="1" dirty="0">
                  <a:solidFill>
                    <a:schemeClr val="tx2"/>
                  </a:solidFill>
                  <a:latin typeface="楷体_GB2312" pitchFamily="49" charset="-122"/>
                  <a:ea typeface="楷体_GB2312" pitchFamily="49" charset="-122"/>
                </a:endParaRPr>
              </a:p>
            </p:txBody>
          </p:sp>
          <p:sp>
            <p:nvSpPr>
              <p:cNvPr id="27661" name="Text Box 13"/>
              <p:cNvSpPr txBox="1"/>
              <p:nvPr/>
            </p:nvSpPr>
            <p:spPr>
              <a:xfrm>
                <a:off x="8968" y="8858"/>
                <a:ext cx="851" cy="822"/>
              </a:xfrm>
              <a:prstGeom prst="rect">
                <a:avLst/>
              </a:prstGeom>
              <a:noFill/>
              <a:ln w="9525">
                <a:noFill/>
              </a:ln>
            </p:spPr>
            <p:txBody>
              <a:bodyPr wrap="none" anchor="t">
                <a:spAutoFit/>
              </a:bodyPr>
              <a:p>
                <a:r>
                  <a:rPr lang="zh-CN" altLang="en-US" sz="2800" b="1" dirty="0">
                    <a:solidFill>
                      <a:srgbClr val="000000"/>
                    </a:solidFill>
                    <a:latin typeface="楷体_GB2312" pitchFamily="49" charset="-122"/>
                    <a:ea typeface="楷体_GB2312" pitchFamily="49" charset="-122"/>
                  </a:rPr>
                  <a:t>和</a:t>
                </a:r>
                <a:endParaRPr lang="zh-CN" altLang="en-US" sz="2800" b="1" dirty="0">
                  <a:solidFill>
                    <a:srgbClr val="000000"/>
                  </a:solidFill>
                  <a:latin typeface="楷体_GB2312" pitchFamily="49" charset="-122"/>
                  <a:ea typeface="楷体_GB2312" pitchFamily="49" charset="-122"/>
                </a:endParaRPr>
              </a:p>
            </p:txBody>
          </p:sp>
          <p:sp>
            <p:nvSpPr>
              <p:cNvPr id="20" name="Text Box 10"/>
              <p:cNvSpPr txBox="1"/>
              <p:nvPr/>
            </p:nvSpPr>
            <p:spPr>
              <a:xfrm>
                <a:off x="3402" y="4273"/>
                <a:ext cx="2042" cy="822"/>
              </a:xfrm>
              <a:prstGeom prst="rect">
                <a:avLst/>
              </a:prstGeom>
              <a:noFill/>
              <a:ln w="9525">
                <a:noFill/>
              </a:ln>
            </p:spPr>
            <p:txBody>
              <a:bodyPr anchor="t">
                <a:spAutoFit/>
              </a:bodyPr>
              <a:p>
                <a:r>
                  <a:rPr lang="zh-CN" altLang="en-US" sz="2800" b="1" dirty="0">
                    <a:latin typeface="楷体_GB2312" pitchFamily="49" charset="-122"/>
                    <a:ea typeface="楷体_GB2312" pitchFamily="49" charset="-122"/>
                  </a:rPr>
                  <a:t>已知   </a:t>
                </a:r>
                <a:endParaRPr lang="zh-CN" altLang="en-US" sz="2800" b="1" dirty="0">
                  <a:latin typeface="楷体_GB2312" pitchFamily="49" charset="-122"/>
                  <a:ea typeface="楷体_GB2312" pitchFamily="49" charset="-122"/>
                </a:endParaRPr>
              </a:p>
            </p:txBody>
          </p:sp>
          <p:sp>
            <p:nvSpPr>
              <p:cNvPr id="24" name="Text Box 10"/>
              <p:cNvSpPr txBox="1"/>
              <p:nvPr/>
            </p:nvSpPr>
            <p:spPr>
              <a:xfrm>
                <a:off x="8125" y="4083"/>
                <a:ext cx="13610" cy="822"/>
              </a:xfrm>
              <a:prstGeom prst="rect">
                <a:avLst/>
              </a:prstGeom>
              <a:noFill/>
              <a:ln w="9525">
                <a:noFill/>
              </a:ln>
            </p:spPr>
            <p:txBody>
              <a:bodyPr anchor="t">
                <a:spAutoFit/>
              </a:bodyPr>
              <a:p>
                <a:r>
                  <a:rPr lang="zh-CN" altLang="en-US" sz="2800" b="1" dirty="0">
                    <a:latin typeface="楷体_GB2312" pitchFamily="49" charset="-122"/>
                    <a:ea typeface="楷体_GB2312" pitchFamily="49" charset="-122"/>
                  </a:rPr>
                  <a:t>，根据行列式的定义   </a:t>
                </a:r>
                <a:endParaRPr lang="zh-CN" altLang="en-US" sz="2800" b="1" dirty="0">
                  <a:latin typeface="楷体_GB2312" pitchFamily="49" charset="-122"/>
                  <a:ea typeface="楷体_GB2312" pitchFamily="49" charset="-122"/>
                </a:endParaRPr>
              </a:p>
            </p:txBody>
          </p:sp>
          <p:sp>
            <p:nvSpPr>
              <p:cNvPr id="25" name="Text Box 10"/>
              <p:cNvSpPr txBox="1"/>
              <p:nvPr/>
            </p:nvSpPr>
            <p:spPr>
              <a:xfrm>
                <a:off x="7960" y="5255"/>
                <a:ext cx="2043" cy="822"/>
              </a:xfrm>
              <a:prstGeom prst="rect">
                <a:avLst/>
              </a:prstGeom>
              <a:noFill/>
              <a:ln w="9525">
                <a:noFill/>
              </a:ln>
            </p:spPr>
            <p:txBody>
              <a:bodyPr anchor="t">
                <a:spAutoFit/>
              </a:bodyPr>
              <a:p>
                <a:r>
                  <a:rPr lang="zh-CN" altLang="en-US" sz="2800" b="1" dirty="0">
                    <a:latin typeface="楷体_GB2312" pitchFamily="49" charset="-122"/>
                    <a:ea typeface="楷体_GB2312" pitchFamily="49" charset="-122"/>
                  </a:rPr>
                  <a:t>或   </a:t>
                </a:r>
                <a:endParaRPr lang="zh-CN" altLang="en-US" sz="2800" b="1" dirty="0">
                  <a:latin typeface="楷体_GB2312" pitchFamily="49" charset="-122"/>
                  <a:ea typeface="楷体_GB2312" pitchFamily="49" charset="-122"/>
                </a:endParaRPr>
              </a:p>
            </p:txBody>
          </p:sp>
          <p:sp>
            <p:nvSpPr>
              <p:cNvPr id="26" name="Text Box 10"/>
              <p:cNvSpPr txBox="1"/>
              <p:nvPr/>
            </p:nvSpPr>
            <p:spPr>
              <a:xfrm>
                <a:off x="12158" y="5095"/>
                <a:ext cx="3000" cy="725"/>
              </a:xfrm>
              <a:prstGeom prst="rect">
                <a:avLst/>
              </a:prstGeom>
              <a:noFill/>
              <a:ln w="9525">
                <a:noFill/>
              </a:ln>
            </p:spPr>
            <p:txBody>
              <a:bodyPr anchor="t">
                <a:spAutoFit/>
              </a:bodyPr>
              <a:p>
                <a:r>
                  <a:rPr lang="zh-CN" altLang="en-US" sz="2400" b="1" dirty="0">
                    <a:latin typeface="楷体_GB2312" pitchFamily="49" charset="-122"/>
                    <a:ea typeface="楷体_GB2312" pitchFamily="49" charset="-122"/>
                  </a:rPr>
                  <a:t>，于是   </a:t>
                </a:r>
                <a:endParaRPr lang="zh-CN" altLang="en-US" sz="2400" b="1" dirty="0">
                  <a:latin typeface="楷体_GB2312" pitchFamily="49" charset="-122"/>
                  <a:ea typeface="楷体_GB2312" pitchFamily="49" charset="-122"/>
                </a:endParaRPr>
              </a:p>
            </p:txBody>
          </p:sp>
          <p:sp>
            <p:nvSpPr>
              <p:cNvPr id="28" name="Text Box 10"/>
              <p:cNvSpPr txBox="1"/>
              <p:nvPr/>
            </p:nvSpPr>
            <p:spPr>
              <a:xfrm>
                <a:off x="11300" y="6455"/>
                <a:ext cx="1413" cy="725"/>
              </a:xfrm>
              <a:prstGeom prst="rect">
                <a:avLst/>
              </a:prstGeom>
              <a:noFill/>
              <a:ln w="9525">
                <a:noFill/>
              </a:ln>
            </p:spPr>
            <p:txBody>
              <a:bodyPr anchor="t">
                <a:spAutoFit/>
              </a:bodyPr>
              <a:p>
                <a:r>
                  <a:rPr lang="zh-CN" altLang="en-US" sz="2400" b="1" dirty="0">
                    <a:latin typeface="楷体_GB2312" pitchFamily="49" charset="-122"/>
                    <a:ea typeface="楷体_GB2312" pitchFamily="49" charset="-122"/>
                  </a:rPr>
                  <a:t>或   </a:t>
                </a:r>
                <a:endParaRPr lang="zh-CN" altLang="en-US" sz="2400" b="1" dirty="0">
                  <a:latin typeface="楷体_GB2312" pitchFamily="49" charset="-122"/>
                  <a:ea typeface="楷体_GB2312" pitchFamily="49" charset="-122"/>
                </a:endParaRPr>
              </a:p>
            </p:txBody>
          </p:sp>
          <p:sp>
            <p:nvSpPr>
              <p:cNvPr id="30" name="Text Box 10"/>
              <p:cNvSpPr txBox="1"/>
              <p:nvPr/>
            </p:nvSpPr>
            <p:spPr>
              <a:xfrm>
                <a:off x="3703" y="7703"/>
                <a:ext cx="5102" cy="822"/>
              </a:xfrm>
              <a:prstGeom prst="rect">
                <a:avLst/>
              </a:prstGeom>
              <a:noFill/>
              <a:ln w="9525">
                <a:noFill/>
              </a:ln>
            </p:spPr>
            <p:txBody>
              <a:bodyPr anchor="t">
                <a:spAutoFit/>
              </a:bodyPr>
              <a:p>
                <a:r>
                  <a:rPr lang="zh-CN" altLang="en-US" sz="2800" b="1" dirty="0">
                    <a:latin typeface="楷体_GB2312" pitchFamily="49" charset="-122"/>
                    <a:ea typeface="楷体_GB2312" pitchFamily="49" charset="-122"/>
                  </a:rPr>
                  <a:t>故所求项为   </a:t>
                </a:r>
                <a:endParaRPr lang="zh-CN" altLang="en-US" sz="2800" b="1" dirty="0">
                  <a:latin typeface="楷体_GB2312" pitchFamily="49" charset="-122"/>
                  <a:ea typeface="楷体_GB2312" pitchFamily="49" charset="-122"/>
                </a:endParaRPr>
              </a:p>
            </p:txBody>
          </p:sp>
          <p:pic>
            <p:nvPicPr>
              <p:cNvPr id="32770" name="图片 32769" descr="ppt/media/image126.wmf"/>
              <p:cNvPicPr/>
              <p:nvPr/>
            </p:nvPicPr>
            <p:blipFill>
              <a:blip r:embed="rId3"/>
              <a:stretch>
                <a:fillRect/>
              </a:stretch>
            </p:blipFill>
            <p:spPr>
              <a:xfrm>
                <a:off x="5405" y="8663"/>
                <a:ext cx="3560" cy="1000"/>
              </a:xfrm>
              <a:prstGeom prst="rect">
                <a:avLst/>
              </a:prstGeom>
              <a:noFill/>
              <a:ln w="38100">
                <a:noFill/>
              </a:ln>
            </p:spPr>
          </p:pic>
          <p:pic>
            <p:nvPicPr>
              <p:cNvPr id="32771" name="图片 32770" descr="ppt/media/image127.wmf"/>
              <p:cNvPicPr/>
              <p:nvPr/>
            </p:nvPicPr>
            <p:blipFill>
              <a:blip r:embed="rId4"/>
              <a:stretch>
                <a:fillRect/>
              </a:stretch>
            </p:blipFill>
            <p:spPr>
              <a:xfrm>
                <a:off x="9868" y="8663"/>
                <a:ext cx="3815" cy="1125"/>
              </a:xfrm>
              <a:prstGeom prst="rect">
                <a:avLst/>
              </a:prstGeom>
              <a:noFill/>
              <a:ln w="38100">
                <a:noFill/>
              </a:ln>
            </p:spPr>
          </p:pic>
          <p:pic>
            <p:nvPicPr>
              <p:cNvPr id="32773" name="图片 32772" descr="ppt/media/image129.wmf"/>
              <p:cNvPicPr/>
              <p:nvPr/>
            </p:nvPicPr>
            <p:blipFill>
              <a:blip r:embed="rId5"/>
              <a:stretch>
                <a:fillRect/>
              </a:stretch>
            </p:blipFill>
            <p:spPr>
              <a:xfrm>
                <a:off x="5065" y="4123"/>
                <a:ext cx="3108" cy="787"/>
              </a:xfrm>
              <a:prstGeom prst="rect">
                <a:avLst/>
              </a:prstGeom>
              <a:noFill/>
              <a:ln w="38100">
                <a:noFill/>
              </a:ln>
            </p:spPr>
          </p:pic>
          <p:pic>
            <p:nvPicPr>
              <p:cNvPr id="32774" name="图片 32773" descr="ppt/media/image130.wmf"/>
              <p:cNvPicPr/>
              <p:nvPr/>
            </p:nvPicPr>
            <p:blipFill>
              <a:blip r:embed="rId6"/>
              <a:stretch>
                <a:fillRect/>
              </a:stretch>
            </p:blipFill>
            <p:spPr>
              <a:xfrm>
                <a:off x="4610" y="5255"/>
                <a:ext cx="3180" cy="833"/>
              </a:xfrm>
              <a:prstGeom prst="rect">
                <a:avLst/>
              </a:prstGeom>
              <a:noFill/>
              <a:ln w="38100">
                <a:noFill/>
              </a:ln>
            </p:spPr>
          </p:pic>
          <p:pic>
            <p:nvPicPr>
              <p:cNvPr id="32775" name="图片 32774" descr="ppt/media/image131.wmf"/>
              <p:cNvPicPr/>
              <p:nvPr/>
            </p:nvPicPr>
            <p:blipFill>
              <a:blip r:embed="rId7"/>
              <a:stretch>
                <a:fillRect/>
              </a:stretch>
            </p:blipFill>
            <p:spPr>
              <a:xfrm>
                <a:off x="9033" y="5143"/>
                <a:ext cx="3180" cy="832"/>
              </a:xfrm>
              <a:prstGeom prst="rect">
                <a:avLst/>
              </a:prstGeom>
              <a:noFill/>
              <a:ln w="38100">
                <a:noFill/>
              </a:ln>
            </p:spPr>
          </p:pic>
          <p:pic>
            <p:nvPicPr>
              <p:cNvPr id="32776" name="图片 32775" descr="ppt/media/image132.wmf"/>
              <p:cNvPicPr/>
              <p:nvPr/>
            </p:nvPicPr>
            <p:blipFill>
              <a:blip r:embed="rId8"/>
              <a:stretch>
                <a:fillRect/>
              </a:stretch>
            </p:blipFill>
            <p:spPr>
              <a:xfrm>
                <a:off x="3678" y="6163"/>
                <a:ext cx="7625" cy="1110"/>
              </a:xfrm>
              <a:prstGeom prst="rect">
                <a:avLst/>
              </a:prstGeom>
              <a:noFill/>
              <a:ln w="38100">
                <a:noFill/>
              </a:ln>
            </p:spPr>
          </p:pic>
          <p:pic>
            <p:nvPicPr>
              <p:cNvPr id="32777" name="图片 32776" descr="ppt/media/image133.wmf"/>
              <p:cNvPicPr/>
              <p:nvPr/>
            </p:nvPicPr>
            <p:blipFill>
              <a:blip r:embed="rId9"/>
              <a:stretch>
                <a:fillRect/>
              </a:stretch>
            </p:blipFill>
            <p:spPr>
              <a:xfrm>
                <a:off x="12260" y="6058"/>
                <a:ext cx="3518" cy="1160"/>
              </a:xfrm>
              <a:prstGeom prst="rect">
                <a:avLst/>
              </a:prstGeom>
              <a:noFill/>
              <a:ln w="38100">
                <a:noFill/>
              </a:ln>
            </p:spPr>
          </p:pic>
        </p:grpSp>
      </p:gr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AutoShape 4"/>
          <p:cNvSpPr/>
          <p:nvPr/>
        </p:nvSpPr>
        <p:spPr>
          <a:xfrm>
            <a:off x="7680325" y="3992880"/>
            <a:ext cx="2592705" cy="1943100"/>
          </a:xfrm>
          <a:prstGeom prst="rtTriangle">
            <a:avLst/>
          </a:prstGeom>
          <a:solidFill>
            <a:srgbClr val="FFFF99"/>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4" name="AutoShape 2"/>
          <p:cNvSpPr/>
          <p:nvPr/>
        </p:nvSpPr>
        <p:spPr>
          <a:xfrm flipH="1" flipV="1">
            <a:off x="3503930" y="4104005"/>
            <a:ext cx="2592070" cy="1822450"/>
          </a:xfrm>
          <a:prstGeom prst="rtTriangle">
            <a:avLst/>
          </a:prstGeom>
          <a:solidFill>
            <a:srgbClr val="FFFF99"/>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10" name="Line 17"/>
          <p:cNvSpPr/>
          <p:nvPr/>
        </p:nvSpPr>
        <p:spPr>
          <a:xfrm>
            <a:off x="3719830" y="1871980"/>
            <a:ext cx="2376170" cy="1800225"/>
          </a:xfrm>
          <a:prstGeom prst="line">
            <a:avLst/>
          </a:prstGeom>
          <a:ln w="28575" cap="flat" cmpd="sng">
            <a:solidFill>
              <a:srgbClr val="FF0000"/>
            </a:solidFill>
            <a:prstDash val="dash"/>
            <a:round/>
            <a:headEnd type="none" w="med" len="med"/>
            <a:tailEnd type="none" w="med" len="med"/>
          </a:ln>
        </p:spPr>
      </p:sp>
      <p:sp>
        <p:nvSpPr>
          <p:cNvPr id="11" name="Line 18"/>
          <p:cNvSpPr/>
          <p:nvPr/>
        </p:nvSpPr>
        <p:spPr>
          <a:xfrm flipH="1">
            <a:off x="7752080" y="1800225"/>
            <a:ext cx="2305050" cy="1729105"/>
          </a:xfrm>
          <a:prstGeom prst="line">
            <a:avLst/>
          </a:prstGeom>
          <a:ln w="28575" cap="flat" cmpd="sng">
            <a:solidFill>
              <a:srgbClr val="FF0000"/>
            </a:solidFill>
            <a:prstDash val="dash"/>
            <a:round/>
            <a:headEnd type="none" w="med" len="med"/>
            <a:tailEnd type="none" w="med" len="med"/>
          </a:ln>
        </p:spPr>
      </p:sp>
      <p:grpSp>
        <p:nvGrpSpPr>
          <p:cNvPr id="2" name="组合 12"/>
          <p:cNvGrpSpPr/>
          <p:nvPr/>
        </p:nvGrpSpPr>
        <p:grpSpPr>
          <a:xfrm>
            <a:off x="6873875" y="3980180"/>
            <a:ext cx="3488055" cy="2068195"/>
            <a:chOff x="6873875" y="3980180"/>
            <a:chExt cx="3488055" cy="2068195"/>
          </a:xfrm>
        </p:grpSpPr>
      </p:grpSp>
      <p:grpSp>
        <p:nvGrpSpPr>
          <p:cNvPr id="12" name="组合 11"/>
          <p:cNvGrpSpPr/>
          <p:nvPr/>
        </p:nvGrpSpPr>
        <p:grpSpPr>
          <a:xfrm>
            <a:off x="2209800" y="981075"/>
            <a:ext cx="8151495" cy="5067300"/>
            <a:chOff x="3480" y="1545"/>
            <a:chExt cx="12837" cy="7980"/>
          </a:xfrm>
        </p:grpSpPr>
        <p:sp>
          <p:nvSpPr>
            <p:cNvPr id="6" name="Text Box 8"/>
            <p:cNvSpPr txBox="1"/>
            <p:nvPr/>
          </p:nvSpPr>
          <p:spPr>
            <a:xfrm>
              <a:off x="3480" y="1545"/>
              <a:ext cx="1697" cy="822"/>
            </a:xfrm>
            <a:prstGeom prst="rect">
              <a:avLst/>
            </a:prstGeom>
            <a:noFill/>
            <a:ln w="9525">
              <a:noFill/>
            </a:ln>
          </p:spPr>
          <p:txBody>
            <a:bodyPr wrap="none" anchor="t">
              <a:spAutoFit/>
            </a:bodyPr>
            <a:p>
              <a:r>
                <a:rPr lang="zh-CN" altLang="en-US" sz="2800" b="1" dirty="0">
                  <a:solidFill>
                    <a:srgbClr val="3333FF"/>
                  </a:solidFill>
                  <a:latin typeface="楷体_GB2312" pitchFamily="49" charset="-122"/>
                  <a:ea typeface="楷体_GB2312" pitchFamily="49" charset="-122"/>
                </a:rPr>
                <a:t>例</a:t>
              </a:r>
              <a:r>
                <a:rPr lang="en-US" altLang="zh-CN" sz="2800" b="1" dirty="0">
                  <a:solidFill>
                    <a:srgbClr val="3333FF"/>
                  </a:solidFill>
                  <a:latin typeface="楷体_GB2312" pitchFamily="49" charset="-122"/>
                  <a:ea typeface="楷体_GB2312" pitchFamily="49" charset="-122"/>
                </a:rPr>
                <a:t>2</a:t>
              </a:r>
              <a:r>
                <a:rPr lang="zh-CN" altLang="en-US" sz="2800" b="1" dirty="0">
                  <a:solidFill>
                    <a:srgbClr val="3333FF"/>
                  </a:solidFill>
                  <a:latin typeface="楷体_GB2312" pitchFamily="49" charset="-122"/>
                  <a:ea typeface="楷体_GB2312" pitchFamily="49" charset="-122"/>
                </a:rPr>
                <a:t>：</a:t>
              </a:r>
              <a:endParaRPr lang="zh-CN" altLang="en-US" sz="2800" b="1" dirty="0">
                <a:solidFill>
                  <a:srgbClr val="3333FF"/>
                </a:solidFill>
                <a:latin typeface="楷体_GB2312" pitchFamily="49" charset="-122"/>
                <a:ea typeface="楷体_GB2312" pitchFamily="49" charset="-122"/>
              </a:endParaRPr>
            </a:p>
          </p:txBody>
        </p:sp>
        <p:sp>
          <p:nvSpPr>
            <p:cNvPr id="7" name="Text Box 9"/>
            <p:cNvSpPr txBox="1"/>
            <p:nvPr/>
          </p:nvSpPr>
          <p:spPr>
            <a:xfrm>
              <a:off x="4630" y="1545"/>
              <a:ext cx="3103" cy="822"/>
            </a:xfrm>
            <a:prstGeom prst="rect">
              <a:avLst/>
            </a:prstGeom>
            <a:noFill/>
            <a:ln w="9525">
              <a:noFill/>
            </a:ln>
          </p:spPr>
          <p:txBody>
            <a:bodyPr wrap="none" anchor="t">
              <a:spAutoFit/>
            </a:bodyPr>
            <a:p>
              <a:r>
                <a:rPr lang="zh-CN" altLang="en-US" sz="2800" b="1" dirty="0">
                  <a:solidFill>
                    <a:srgbClr val="000000"/>
                  </a:solidFill>
                  <a:latin typeface="楷体_GB2312" pitchFamily="49" charset="-122"/>
                  <a:ea typeface="楷体_GB2312" pitchFamily="49" charset="-122"/>
                </a:rPr>
                <a:t>计算行列式</a:t>
              </a:r>
              <a:endParaRPr lang="zh-CN" altLang="en-US" sz="2800" b="1" dirty="0">
                <a:solidFill>
                  <a:srgbClr val="000000"/>
                </a:solidFill>
                <a:latin typeface="楷体_GB2312" pitchFamily="49" charset="-122"/>
                <a:ea typeface="楷体_GB2312" pitchFamily="49" charset="-122"/>
              </a:endParaRPr>
            </a:p>
          </p:txBody>
        </p:sp>
        <p:pic>
          <p:nvPicPr>
            <p:cNvPr id="33793" name="图片 33792" descr="ppt/media/image134.wmf"/>
            <p:cNvPicPr/>
            <p:nvPr/>
          </p:nvPicPr>
          <p:blipFill>
            <a:blip r:embed="rId1"/>
            <a:stretch>
              <a:fillRect/>
            </a:stretch>
          </p:blipFill>
          <p:spPr>
            <a:xfrm>
              <a:off x="4295" y="6265"/>
              <a:ext cx="5448" cy="3260"/>
            </a:xfrm>
            <a:prstGeom prst="rect">
              <a:avLst/>
            </a:prstGeom>
            <a:noFill/>
            <a:ln w="38100">
              <a:noFill/>
            </a:ln>
          </p:spPr>
        </p:pic>
        <p:pic>
          <p:nvPicPr>
            <p:cNvPr id="33794" name="图片 33793" descr="ppt/media/image135.wmf"/>
            <p:cNvPicPr/>
            <p:nvPr/>
          </p:nvPicPr>
          <p:blipFill>
            <a:blip r:embed="rId2"/>
            <a:stretch>
              <a:fillRect/>
            </a:stretch>
          </p:blipFill>
          <p:spPr>
            <a:xfrm>
              <a:off x="10848" y="2608"/>
              <a:ext cx="5447" cy="3260"/>
            </a:xfrm>
            <a:prstGeom prst="rect">
              <a:avLst/>
            </a:prstGeom>
            <a:noFill/>
            <a:ln w="38100">
              <a:noFill/>
            </a:ln>
          </p:spPr>
        </p:pic>
        <p:pic>
          <p:nvPicPr>
            <p:cNvPr id="33795" name="图片 33794" descr="ppt/media/image136.wmf"/>
            <p:cNvPicPr/>
            <p:nvPr/>
          </p:nvPicPr>
          <p:blipFill>
            <a:blip r:embed="rId3"/>
            <a:stretch>
              <a:fillRect/>
            </a:stretch>
          </p:blipFill>
          <p:spPr>
            <a:xfrm>
              <a:off x="4383" y="2610"/>
              <a:ext cx="5405" cy="3258"/>
            </a:xfrm>
            <a:prstGeom prst="rect">
              <a:avLst/>
            </a:prstGeom>
            <a:noFill/>
            <a:ln w="38100">
              <a:noFill/>
            </a:ln>
          </p:spPr>
        </p:pic>
        <p:pic>
          <p:nvPicPr>
            <p:cNvPr id="33796" name="图片 33795" descr="ppt/media/image137.wmf"/>
            <p:cNvPicPr/>
            <p:nvPr/>
          </p:nvPicPr>
          <p:blipFill>
            <a:blip r:embed="rId4"/>
            <a:stretch>
              <a:fillRect/>
            </a:stretch>
          </p:blipFill>
          <p:spPr>
            <a:xfrm>
              <a:off x="10825" y="6268"/>
              <a:ext cx="5493" cy="3257"/>
            </a:xfrm>
            <a:prstGeom prst="rect">
              <a:avLst/>
            </a:prstGeom>
            <a:noFill/>
            <a:ln w="38100">
              <a:noFill/>
            </a:ln>
          </p:spPr>
        </p:pic>
      </p:grpSp>
      <p:pic>
        <p:nvPicPr>
          <p:cNvPr id="33797" name="图片 33796" descr="ppt/media/image138.wmf"/>
          <p:cNvPicPr/>
          <p:nvPr/>
        </p:nvPicPr>
        <p:blipFill>
          <a:blip r:embed="rId5"/>
          <a:stretch>
            <a:fillRect/>
          </a:stretch>
        </p:blipFill>
        <p:spPr>
          <a:xfrm>
            <a:off x="7939187" y="5013400"/>
            <a:ext cx="173037" cy="487362"/>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56385" name="AutoShape 3"/>
          <p:cNvSpPr/>
          <p:nvPr/>
        </p:nvSpPr>
        <p:spPr>
          <a:xfrm flipH="1" flipV="1">
            <a:off x="3860800" y="571500"/>
            <a:ext cx="2592705" cy="1822450"/>
          </a:xfrm>
          <a:prstGeom prst="rtTriangle">
            <a:avLst/>
          </a:prstGeom>
          <a:solidFill>
            <a:srgbClr val="FFFF99"/>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56398" name="Text Box 2"/>
          <p:cNvSpPr txBox="1"/>
          <p:nvPr/>
        </p:nvSpPr>
        <p:spPr>
          <a:xfrm>
            <a:off x="2310130" y="2643505"/>
            <a:ext cx="897890" cy="521970"/>
          </a:xfrm>
          <a:prstGeom prst="rect">
            <a:avLst/>
          </a:prstGeom>
          <a:noFill/>
          <a:ln w="9525">
            <a:noFill/>
          </a:ln>
        </p:spPr>
        <p:txBody>
          <a:bodyPr wrap="none" anchor="t">
            <a:spAutoFit/>
          </a:bodyPr>
          <a:p>
            <a:r>
              <a:rPr lang="zh-CN" altLang="en-US" sz="2800" b="1" dirty="0">
                <a:solidFill>
                  <a:srgbClr val="3333FF"/>
                </a:solidFill>
                <a:latin typeface="楷体_GB2312" pitchFamily="49" charset="-122"/>
                <a:ea typeface="楷体_GB2312" pitchFamily="49" charset="-122"/>
              </a:rPr>
              <a:t>解：</a:t>
            </a:r>
            <a:endParaRPr lang="zh-CN" altLang="en-US" sz="2800" b="1" dirty="0">
              <a:solidFill>
                <a:srgbClr val="3333FF"/>
              </a:solidFill>
              <a:latin typeface="楷体_GB2312" pitchFamily="49" charset="-122"/>
              <a:ea typeface="楷体_GB2312" pitchFamily="49" charset="-122"/>
            </a:endParaRPr>
          </a:p>
        </p:txBody>
      </p:sp>
      <p:pic>
        <p:nvPicPr>
          <p:cNvPr id="34817" name="图片 34816" descr="ppt/media/image139.wmf"/>
          <p:cNvPicPr/>
          <p:nvPr/>
        </p:nvPicPr>
        <p:blipFill>
          <a:blip r:embed="rId1"/>
          <a:stretch>
            <a:fillRect/>
          </a:stretch>
        </p:blipFill>
        <p:spPr>
          <a:xfrm>
            <a:off x="3135313" y="357188"/>
            <a:ext cx="3460750" cy="2068512"/>
          </a:xfrm>
          <a:prstGeom prst="rect">
            <a:avLst/>
          </a:prstGeom>
          <a:noFill/>
          <a:ln w="38100">
            <a:noFill/>
          </a:ln>
        </p:spPr>
      </p:pic>
      <p:pic>
        <p:nvPicPr>
          <p:cNvPr id="34818" name="图片 34817" descr="ppt/media/image140.wmf"/>
          <p:cNvPicPr/>
          <p:nvPr/>
        </p:nvPicPr>
        <p:blipFill>
          <a:blip r:embed="rId2"/>
          <a:stretch>
            <a:fillRect/>
          </a:stretch>
        </p:blipFill>
        <p:spPr>
          <a:xfrm>
            <a:off x="6511925" y="1214438"/>
            <a:ext cx="1870075" cy="503237"/>
          </a:xfrm>
          <a:prstGeom prst="rect">
            <a:avLst/>
          </a:prstGeom>
          <a:noFill/>
          <a:ln w="38100">
            <a:noFill/>
          </a:ln>
        </p:spPr>
      </p:pic>
      <p:pic>
        <p:nvPicPr>
          <p:cNvPr id="34819" name="图片 34818" descr="ppt/media/image141.wmf"/>
          <p:cNvPicPr/>
          <p:nvPr/>
        </p:nvPicPr>
        <p:blipFill>
          <a:blip r:embed="rId3"/>
          <a:stretch>
            <a:fillRect/>
          </a:stretch>
        </p:blipFill>
        <p:spPr>
          <a:xfrm>
            <a:off x="2968625" y="2714625"/>
            <a:ext cx="5984875" cy="574675"/>
          </a:xfrm>
          <a:prstGeom prst="rect">
            <a:avLst/>
          </a:prstGeom>
          <a:noFill/>
          <a:ln w="38100">
            <a:noFill/>
          </a:ln>
        </p:spPr>
      </p:pic>
      <p:pic>
        <p:nvPicPr>
          <p:cNvPr id="34820" name="图片 34819" descr="ppt/media/image142.wmf"/>
          <p:cNvPicPr/>
          <p:nvPr/>
        </p:nvPicPr>
        <p:blipFill>
          <a:blip r:embed="rId4"/>
          <a:stretch>
            <a:fillRect/>
          </a:stretch>
        </p:blipFill>
        <p:spPr>
          <a:xfrm>
            <a:off x="2452688" y="3425825"/>
            <a:ext cx="4710112" cy="574675"/>
          </a:xfrm>
          <a:prstGeom prst="rect">
            <a:avLst/>
          </a:prstGeom>
          <a:noFill/>
          <a:ln w="38100">
            <a:noFill/>
          </a:ln>
        </p:spPr>
      </p:pic>
      <p:pic>
        <p:nvPicPr>
          <p:cNvPr id="34821" name="图片 34820" descr="ppt/media/image143.wmf"/>
          <p:cNvPicPr/>
          <p:nvPr/>
        </p:nvPicPr>
        <p:blipFill>
          <a:blip r:embed="rId5"/>
          <a:stretch>
            <a:fillRect/>
          </a:stretch>
        </p:blipFill>
        <p:spPr>
          <a:xfrm>
            <a:off x="7310438" y="3500438"/>
            <a:ext cx="1565275" cy="484187"/>
          </a:xfrm>
          <a:prstGeom prst="rect">
            <a:avLst/>
          </a:prstGeom>
          <a:noFill/>
          <a:ln w="38100">
            <a:noFill/>
          </a:ln>
        </p:spPr>
      </p:pic>
      <p:pic>
        <p:nvPicPr>
          <p:cNvPr id="34822" name="图片 34821" descr="ppt/media/image144.wmf"/>
          <p:cNvPicPr/>
          <p:nvPr/>
        </p:nvPicPr>
        <p:blipFill>
          <a:blip r:embed="rId6"/>
          <a:stretch>
            <a:fillRect/>
          </a:stretch>
        </p:blipFill>
        <p:spPr>
          <a:xfrm>
            <a:off x="2408238" y="4083050"/>
            <a:ext cx="4392612" cy="544513"/>
          </a:xfrm>
          <a:prstGeom prst="rect">
            <a:avLst/>
          </a:prstGeom>
          <a:noFill/>
          <a:ln w="38100">
            <a:noFill/>
          </a:ln>
        </p:spPr>
      </p:pic>
      <p:pic>
        <p:nvPicPr>
          <p:cNvPr id="34823" name="图片 34822" descr="ppt/media/image145.wmf"/>
          <p:cNvPicPr/>
          <p:nvPr/>
        </p:nvPicPr>
        <p:blipFill>
          <a:blip r:embed="rId7"/>
          <a:stretch>
            <a:fillRect/>
          </a:stretch>
        </p:blipFill>
        <p:spPr>
          <a:xfrm>
            <a:off x="6881813" y="4071938"/>
            <a:ext cx="2559050" cy="544512"/>
          </a:xfrm>
          <a:prstGeom prst="rect">
            <a:avLst/>
          </a:prstGeom>
          <a:noFill/>
          <a:ln w="38100">
            <a:noFill/>
          </a:ln>
        </p:spPr>
      </p:pic>
      <p:pic>
        <p:nvPicPr>
          <p:cNvPr id="34824" name="图片 34823" descr="ppt/media/image146.wmf"/>
          <p:cNvPicPr/>
          <p:nvPr/>
        </p:nvPicPr>
        <p:blipFill>
          <a:blip r:embed="rId8"/>
          <a:stretch>
            <a:fillRect/>
          </a:stretch>
        </p:blipFill>
        <p:spPr>
          <a:xfrm>
            <a:off x="2381250" y="4772025"/>
            <a:ext cx="3370263" cy="514350"/>
          </a:xfrm>
          <a:prstGeom prst="rect">
            <a:avLst/>
          </a:prstGeom>
          <a:noFill/>
          <a:ln w="38100">
            <a:noFill/>
          </a:ln>
        </p:spPr>
      </p:pic>
      <p:pic>
        <p:nvPicPr>
          <p:cNvPr id="34825" name="图片 34824" descr="ppt/media/image147.wmf"/>
          <p:cNvPicPr/>
          <p:nvPr/>
        </p:nvPicPr>
        <p:blipFill>
          <a:blip r:embed="rId9"/>
          <a:stretch>
            <a:fillRect/>
          </a:stretch>
        </p:blipFill>
        <p:spPr>
          <a:xfrm>
            <a:off x="5881688" y="4757738"/>
            <a:ext cx="3400425" cy="544512"/>
          </a:xfrm>
          <a:prstGeom prst="rect">
            <a:avLst/>
          </a:prstGeom>
          <a:noFill/>
          <a:ln w="38100">
            <a:noFill/>
          </a:ln>
        </p:spPr>
      </p:pic>
      <p:pic>
        <p:nvPicPr>
          <p:cNvPr id="34826" name="图片 34825" descr="ppt/media/image148.wmf"/>
          <p:cNvPicPr/>
          <p:nvPr/>
        </p:nvPicPr>
        <p:blipFill>
          <a:blip r:embed="rId10"/>
          <a:stretch>
            <a:fillRect/>
          </a:stretch>
        </p:blipFill>
        <p:spPr>
          <a:xfrm>
            <a:off x="2524125" y="5364163"/>
            <a:ext cx="981075" cy="500062"/>
          </a:xfrm>
          <a:prstGeom prst="rect">
            <a:avLst/>
          </a:prstGeom>
          <a:noFill/>
          <a:ln w="38100">
            <a:noFill/>
          </a:ln>
        </p:spPr>
      </p:pic>
      <p:pic>
        <p:nvPicPr>
          <p:cNvPr id="34827" name="图片 34826" descr="ppt/media/image149.wmf"/>
          <p:cNvPicPr/>
          <p:nvPr/>
        </p:nvPicPr>
        <p:blipFill>
          <a:blip r:embed="rId11"/>
          <a:stretch>
            <a:fillRect/>
          </a:stretch>
        </p:blipFill>
        <p:spPr>
          <a:xfrm>
            <a:off x="3738563" y="5383213"/>
            <a:ext cx="5778500" cy="546100"/>
          </a:xfrm>
          <a:prstGeom prst="rect">
            <a:avLst/>
          </a:prstGeom>
          <a:noFill/>
          <a:ln w="38100">
            <a:noFill/>
          </a:ln>
        </p:spPr>
      </p:pic>
      <p:pic>
        <p:nvPicPr>
          <p:cNvPr id="34828" name="图片 34827" descr="ppt/media/image150.wmf"/>
          <p:cNvPicPr/>
          <p:nvPr/>
        </p:nvPicPr>
        <p:blipFill>
          <a:blip r:embed="rId12"/>
          <a:stretch>
            <a:fillRect/>
          </a:stretch>
        </p:blipFill>
        <p:spPr>
          <a:xfrm>
            <a:off x="3000375" y="5994400"/>
            <a:ext cx="6381750" cy="57785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57409" name="AutoShape 2"/>
          <p:cNvSpPr/>
          <p:nvPr/>
        </p:nvSpPr>
        <p:spPr>
          <a:xfrm>
            <a:off x="3453130" y="1500505"/>
            <a:ext cx="2592070" cy="1943100"/>
          </a:xfrm>
          <a:prstGeom prst="rtTriangle">
            <a:avLst/>
          </a:prstGeom>
          <a:solidFill>
            <a:srgbClr val="FFFF99"/>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57416" name="Line 4"/>
          <p:cNvSpPr/>
          <p:nvPr/>
        </p:nvSpPr>
        <p:spPr>
          <a:xfrm>
            <a:off x="3505200" y="4200525"/>
            <a:ext cx="2376805" cy="1800225"/>
          </a:xfrm>
          <a:prstGeom prst="line">
            <a:avLst/>
          </a:prstGeom>
          <a:ln w="28575" cap="flat" cmpd="sng">
            <a:solidFill>
              <a:srgbClr val="FF0000"/>
            </a:solidFill>
            <a:prstDash val="dash"/>
            <a:round/>
            <a:headEnd type="none" w="med" len="med"/>
            <a:tailEnd type="none" w="med" len="med"/>
          </a:ln>
        </p:spPr>
      </p:sp>
      <p:pic>
        <p:nvPicPr>
          <p:cNvPr id="35841" name="图片 35840" descr="ppt/media/image140.wmf"/>
          <p:cNvPicPr/>
          <p:nvPr/>
        </p:nvPicPr>
        <p:blipFill>
          <a:blip r:embed="rId1"/>
          <a:stretch>
            <a:fillRect/>
          </a:stretch>
        </p:blipFill>
        <p:spPr>
          <a:xfrm>
            <a:off x="6065838" y="2419350"/>
            <a:ext cx="1870075" cy="503238"/>
          </a:xfrm>
          <a:prstGeom prst="rect">
            <a:avLst/>
          </a:prstGeom>
          <a:noFill/>
          <a:ln w="38100">
            <a:noFill/>
          </a:ln>
        </p:spPr>
      </p:pic>
      <p:pic>
        <p:nvPicPr>
          <p:cNvPr id="35842" name="图片 35841" descr="ppt/media/image151.wmf"/>
          <p:cNvPicPr/>
          <p:nvPr/>
        </p:nvPicPr>
        <p:blipFill>
          <a:blip r:embed="rId2"/>
          <a:stretch>
            <a:fillRect/>
          </a:stretch>
        </p:blipFill>
        <p:spPr>
          <a:xfrm>
            <a:off x="2595563" y="1644650"/>
            <a:ext cx="3487737" cy="2070100"/>
          </a:xfrm>
          <a:prstGeom prst="rect">
            <a:avLst/>
          </a:prstGeom>
          <a:noFill/>
          <a:ln w="38100">
            <a:noFill/>
          </a:ln>
        </p:spPr>
      </p:pic>
      <p:pic>
        <p:nvPicPr>
          <p:cNvPr id="35843" name="图片 35842" descr="ppt/media/image152.wmf"/>
          <p:cNvPicPr/>
          <p:nvPr/>
        </p:nvPicPr>
        <p:blipFill>
          <a:blip r:embed="rId3"/>
          <a:stretch>
            <a:fillRect/>
          </a:stretch>
        </p:blipFill>
        <p:spPr>
          <a:xfrm>
            <a:off x="2524125" y="806450"/>
            <a:ext cx="939800" cy="407988"/>
          </a:xfrm>
          <a:prstGeom prst="rect">
            <a:avLst/>
          </a:prstGeom>
          <a:noFill/>
          <a:ln w="38100">
            <a:noFill/>
          </a:ln>
        </p:spPr>
      </p:pic>
      <p:pic>
        <p:nvPicPr>
          <p:cNvPr id="35844" name="图片 35843" descr="ppt/media/image136.wmf"/>
          <p:cNvPicPr/>
          <p:nvPr/>
        </p:nvPicPr>
        <p:blipFill>
          <a:blip r:embed="rId4"/>
          <a:stretch>
            <a:fillRect/>
          </a:stretch>
        </p:blipFill>
        <p:spPr>
          <a:xfrm>
            <a:off x="2622550" y="4003675"/>
            <a:ext cx="3432175" cy="2068513"/>
          </a:xfrm>
          <a:prstGeom prst="rect">
            <a:avLst/>
          </a:prstGeom>
          <a:noFill/>
          <a:ln w="38100">
            <a:noFill/>
          </a:ln>
        </p:spPr>
      </p:pic>
      <p:pic>
        <p:nvPicPr>
          <p:cNvPr id="35845" name="图片 35844" descr="ppt/media/image140.wmf"/>
          <p:cNvPicPr/>
          <p:nvPr/>
        </p:nvPicPr>
        <p:blipFill>
          <a:blip r:embed="rId1"/>
          <a:stretch>
            <a:fillRect/>
          </a:stretch>
        </p:blipFill>
        <p:spPr>
          <a:xfrm>
            <a:off x="6096000" y="5500688"/>
            <a:ext cx="1870075" cy="503237"/>
          </a:xfrm>
          <a:prstGeom prst="rect">
            <a:avLst/>
          </a:prstGeom>
          <a:noFill/>
          <a:ln w="38100">
            <a:noFill/>
          </a:ln>
        </p:spPr>
      </p:pic>
      <p:pic>
        <p:nvPicPr>
          <p:cNvPr id="35846" name="图片 35845" descr="ppt/media/image153.wmf"/>
          <p:cNvPicPr/>
          <p:nvPr/>
        </p:nvPicPr>
        <p:blipFill>
          <a:blip r:embed="rId5"/>
          <a:stretch>
            <a:fillRect/>
          </a:stretch>
        </p:blipFill>
        <p:spPr>
          <a:xfrm>
            <a:off x="6013450" y="4746625"/>
            <a:ext cx="2830513" cy="5461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58434" name="Line 6"/>
          <p:cNvSpPr/>
          <p:nvPr/>
        </p:nvSpPr>
        <p:spPr>
          <a:xfrm flipH="1">
            <a:off x="2856230" y="1430655"/>
            <a:ext cx="2305050" cy="1728470"/>
          </a:xfrm>
          <a:prstGeom prst="line">
            <a:avLst/>
          </a:prstGeom>
          <a:ln w="28575" cap="flat" cmpd="sng">
            <a:solidFill>
              <a:srgbClr val="FF0000"/>
            </a:solidFill>
            <a:prstDash val="dash"/>
            <a:round/>
            <a:headEnd type="none" w="med" len="med"/>
            <a:tailEnd type="none" w="med" len="med"/>
          </a:ln>
        </p:spPr>
      </p:sp>
      <p:sp>
        <p:nvSpPr>
          <p:cNvPr id="7" name="Text Box 12"/>
          <p:cNvSpPr txBox="1"/>
          <p:nvPr/>
        </p:nvSpPr>
        <p:spPr>
          <a:xfrm>
            <a:off x="2209800" y="3829050"/>
            <a:ext cx="948690" cy="460375"/>
          </a:xfrm>
          <a:prstGeom prst="rect">
            <a:avLst/>
          </a:prstGeom>
          <a:noFill/>
          <a:ln w="9525">
            <a:noFill/>
          </a:ln>
        </p:spPr>
        <p:txBody>
          <a:bodyPr wrap="none" anchor="t">
            <a:spAutoFit/>
          </a:bodyPr>
          <a:p>
            <a:r>
              <a:rPr lang="zh-CN" altLang="en-US" sz="2400" b="1" dirty="0">
                <a:solidFill>
                  <a:srgbClr val="000000"/>
                </a:solidFill>
                <a:latin typeface="楷体_GB2312" pitchFamily="49" charset="-122"/>
                <a:ea typeface="楷体_GB2312" pitchFamily="49" charset="-122"/>
              </a:rPr>
              <a:t>其中 </a:t>
            </a:r>
            <a:endParaRPr lang="zh-CN" altLang="en-US" sz="2400" b="1" dirty="0">
              <a:solidFill>
                <a:srgbClr val="000000"/>
              </a:solidFill>
              <a:latin typeface="楷体_GB2312" pitchFamily="49" charset="-122"/>
              <a:ea typeface="楷体_GB2312" pitchFamily="49" charset="-122"/>
            </a:endParaRPr>
          </a:p>
        </p:txBody>
      </p:sp>
      <p:pic>
        <p:nvPicPr>
          <p:cNvPr id="36865" name="图片 36864" descr="ppt/media/image135.wmf"/>
          <p:cNvPicPr/>
          <p:nvPr/>
        </p:nvPicPr>
        <p:blipFill>
          <a:blip r:embed="rId1"/>
          <a:stretch>
            <a:fillRect/>
          </a:stretch>
        </p:blipFill>
        <p:spPr>
          <a:xfrm>
            <a:off x="1992313" y="1285875"/>
            <a:ext cx="3459162" cy="2070100"/>
          </a:xfrm>
          <a:prstGeom prst="rect">
            <a:avLst/>
          </a:prstGeom>
          <a:noFill/>
          <a:ln w="38100">
            <a:noFill/>
          </a:ln>
        </p:spPr>
      </p:pic>
      <p:pic>
        <p:nvPicPr>
          <p:cNvPr id="36866" name="图片 36865" descr="ppt/media/image154.wmf"/>
          <p:cNvPicPr/>
          <p:nvPr/>
        </p:nvPicPr>
        <p:blipFill>
          <a:blip r:embed="rId2"/>
          <a:stretch>
            <a:fillRect/>
          </a:stretch>
        </p:blipFill>
        <p:spPr>
          <a:xfrm>
            <a:off x="2954338" y="3860800"/>
            <a:ext cx="3013075" cy="447675"/>
          </a:xfrm>
          <a:prstGeom prst="rect">
            <a:avLst/>
          </a:prstGeom>
          <a:noFill/>
          <a:ln w="38100">
            <a:noFill/>
          </a:ln>
        </p:spPr>
      </p:pic>
      <p:pic>
        <p:nvPicPr>
          <p:cNvPr id="36867" name="图片 36866" descr="ppt/media/image155.wmf"/>
          <p:cNvPicPr/>
          <p:nvPr/>
        </p:nvPicPr>
        <p:blipFill>
          <a:blip r:embed="rId3"/>
          <a:stretch>
            <a:fillRect/>
          </a:stretch>
        </p:blipFill>
        <p:spPr>
          <a:xfrm>
            <a:off x="5959475" y="3605213"/>
            <a:ext cx="1619250" cy="895350"/>
          </a:xfrm>
          <a:prstGeom prst="rect">
            <a:avLst/>
          </a:prstGeom>
          <a:noFill/>
          <a:ln w="38100">
            <a:noFill/>
          </a:ln>
        </p:spPr>
      </p:pic>
      <p:pic>
        <p:nvPicPr>
          <p:cNvPr id="36868" name="图片 36867" descr="ppt/media/image156.wmf"/>
          <p:cNvPicPr/>
          <p:nvPr/>
        </p:nvPicPr>
        <p:blipFill>
          <a:blip r:embed="rId4"/>
          <a:stretch>
            <a:fillRect/>
          </a:stretch>
        </p:blipFill>
        <p:spPr>
          <a:xfrm>
            <a:off x="5605463" y="2003425"/>
            <a:ext cx="2706687" cy="546100"/>
          </a:xfrm>
          <a:prstGeom prst="rect">
            <a:avLst/>
          </a:prstGeom>
          <a:noFill/>
          <a:ln w="38100">
            <a:noFill/>
          </a:ln>
        </p:spPr>
      </p:pic>
      <p:pic>
        <p:nvPicPr>
          <p:cNvPr id="36869" name="图片 36868" descr="ppt/media/image157.wmf"/>
          <p:cNvPicPr/>
          <p:nvPr/>
        </p:nvPicPr>
        <p:blipFill>
          <a:blip r:embed="rId5"/>
          <a:stretch>
            <a:fillRect/>
          </a:stretch>
        </p:blipFill>
        <p:spPr>
          <a:xfrm>
            <a:off x="5595938" y="2714625"/>
            <a:ext cx="2170112" cy="515938"/>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0725" name="Text Box 5"/>
          <p:cNvSpPr txBox="1"/>
          <p:nvPr/>
        </p:nvSpPr>
        <p:spPr>
          <a:xfrm>
            <a:off x="2133600" y="1071880"/>
            <a:ext cx="2635250" cy="460375"/>
          </a:xfrm>
          <a:prstGeom prst="rect">
            <a:avLst/>
          </a:prstGeom>
          <a:noFill/>
          <a:ln w="9525">
            <a:noFill/>
          </a:ln>
        </p:spPr>
        <p:txBody>
          <a:bodyPr wrap="none" anchor="t">
            <a:spAutoFit/>
          </a:bodyPr>
          <a:p>
            <a:r>
              <a:rPr lang="en-US" altLang="zh-CN" sz="2400" b="1" dirty="0">
                <a:solidFill>
                  <a:srgbClr val="000000"/>
                </a:solidFill>
                <a:latin typeface="楷体_GB2312" pitchFamily="49" charset="-122"/>
                <a:ea typeface="楷体_GB2312" pitchFamily="49" charset="-122"/>
              </a:rPr>
              <a:t>(1)  </a:t>
            </a:r>
            <a:r>
              <a:rPr lang="zh-CN" altLang="en-US" sz="2400" b="1" dirty="0">
                <a:solidFill>
                  <a:srgbClr val="000000"/>
                </a:solidFill>
                <a:latin typeface="楷体_GB2312" pitchFamily="49" charset="-122"/>
                <a:ea typeface="楷体_GB2312" pitchFamily="49" charset="-122"/>
              </a:rPr>
              <a:t>对角行列式 </a:t>
            </a:r>
            <a:endParaRPr lang="zh-CN" altLang="en-US" sz="2400" b="1" dirty="0">
              <a:solidFill>
                <a:srgbClr val="000000"/>
              </a:solidFill>
              <a:latin typeface="楷体_GB2312" pitchFamily="49" charset="-122"/>
              <a:ea typeface="楷体_GB2312" pitchFamily="49" charset="-122"/>
            </a:endParaRPr>
          </a:p>
        </p:txBody>
      </p:sp>
      <p:sp>
        <p:nvSpPr>
          <p:cNvPr id="3" name="Text Box 7"/>
          <p:cNvSpPr txBox="1"/>
          <p:nvPr/>
        </p:nvSpPr>
        <p:spPr>
          <a:xfrm>
            <a:off x="2057400" y="3733800"/>
            <a:ext cx="7010400" cy="460375"/>
          </a:xfrm>
          <a:prstGeom prst="rect">
            <a:avLst/>
          </a:prstGeom>
          <a:noFill/>
          <a:ln w="9525">
            <a:noFill/>
          </a:ln>
        </p:spPr>
        <p:txBody>
          <a:bodyPr anchor="t">
            <a:spAutoFit/>
          </a:bodyPr>
          <a:p>
            <a:r>
              <a:rPr lang="en-US" altLang="zh-CN" sz="2400" b="1" dirty="0">
                <a:solidFill>
                  <a:srgbClr val="000000"/>
                </a:solidFill>
                <a:latin typeface="楷体_GB2312" pitchFamily="49" charset="-122"/>
                <a:ea typeface="楷体_GB2312" pitchFamily="49" charset="-122"/>
              </a:rPr>
              <a:t>(2) </a:t>
            </a:r>
            <a:endParaRPr lang="en-US" altLang="zh-CN" sz="2400" b="1" dirty="0">
              <a:solidFill>
                <a:srgbClr val="000000"/>
              </a:solidFill>
              <a:latin typeface="楷体_GB2312" pitchFamily="49" charset="-122"/>
              <a:ea typeface="楷体_GB2312" pitchFamily="49" charset="-122"/>
            </a:endParaRPr>
          </a:p>
        </p:txBody>
      </p:sp>
      <p:sp>
        <p:nvSpPr>
          <p:cNvPr id="30729" name="Line 9"/>
          <p:cNvSpPr/>
          <p:nvPr/>
        </p:nvSpPr>
        <p:spPr>
          <a:xfrm>
            <a:off x="3505200" y="1628775"/>
            <a:ext cx="2376805" cy="1800225"/>
          </a:xfrm>
          <a:prstGeom prst="line">
            <a:avLst/>
          </a:prstGeom>
          <a:ln w="28575" cap="flat" cmpd="sng">
            <a:solidFill>
              <a:srgbClr val="FF0000"/>
            </a:solidFill>
            <a:prstDash val="dash"/>
            <a:round/>
            <a:headEnd type="none" w="med" len="med"/>
            <a:tailEnd type="none" w="med" len="med"/>
          </a:ln>
        </p:spPr>
      </p:sp>
      <p:sp>
        <p:nvSpPr>
          <p:cNvPr id="30730" name="Line 10"/>
          <p:cNvSpPr/>
          <p:nvPr/>
        </p:nvSpPr>
        <p:spPr>
          <a:xfrm flipH="1">
            <a:off x="3502025" y="4292600"/>
            <a:ext cx="2449830" cy="1657350"/>
          </a:xfrm>
          <a:prstGeom prst="line">
            <a:avLst/>
          </a:prstGeom>
          <a:ln w="28575" cap="flat" cmpd="sng">
            <a:solidFill>
              <a:srgbClr val="FF0000"/>
            </a:solidFill>
            <a:prstDash val="dash"/>
            <a:round/>
            <a:headEnd type="none" w="med" len="med"/>
            <a:tailEnd type="none" w="med" len="med"/>
          </a:ln>
        </p:spPr>
      </p:sp>
      <p:sp>
        <p:nvSpPr>
          <p:cNvPr id="30731" name="Rectangle 11"/>
          <p:cNvSpPr/>
          <p:nvPr/>
        </p:nvSpPr>
        <p:spPr>
          <a:xfrm>
            <a:off x="6513830" y="5445125"/>
            <a:ext cx="1296670" cy="735330"/>
          </a:xfrm>
          <a:prstGeom prst="rect">
            <a:avLst/>
          </a:prstGeom>
          <a:noFill/>
          <a:ln w="28575" cap="flat" cmpd="sng">
            <a:solidFill>
              <a:srgbClr val="FF0000"/>
            </a:solidFill>
            <a:prstDash val="solid"/>
            <a:miter/>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13" name="Text Box 5"/>
          <p:cNvSpPr txBox="1"/>
          <p:nvPr/>
        </p:nvSpPr>
        <p:spPr>
          <a:xfrm>
            <a:off x="2116455" y="500380"/>
            <a:ext cx="2865120" cy="521970"/>
          </a:xfrm>
          <a:prstGeom prst="rect">
            <a:avLst/>
          </a:prstGeom>
          <a:noFill/>
          <a:ln w="9525">
            <a:noFill/>
          </a:ln>
        </p:spPr>
        <p:txBody>
          <a:bodyPr wrap="none" anchor="t">
            <a:spAutoFit/>
          </a:bodyPr>
          <a:p>
            <a:r>
              <a:rPr lang="zh-CN" altLang="en-US" sz="2800" b="1" dirty="0">
                <a:solidFill>
                  <a:srgbClr val="0000CC"/>
                </a:solidFill>
                <a:latin typeface="楷体_GB2312" pitchFamily="49" charset="-122"/>
                <a:ea typeface="楷体_GB2312" pitchFamily="49" charset="-122"/>
              </a:rPr>
              <a:t>三、特殊行列式 </a:t>
            </a:r>
            <a:endParaRPr lang="zh-CN" altLang="en-US" sz="2800" b="1" dirty="0">
              <a:solidFill>
                <a:srgbClr val="0000CC"/>
              </a:solidFill>
              <a:latin typeface="楷体_GB2312" pitchFamily="49" charset="-122"/>
              <a:ea typeface="楷体_GB2312" pitchFamily="49" charset="-122"/>
            </a:endParaRPr>
          </a:p>
        </p:txBody>
      </p:sp>
      <p:pic>
        <p:nvPicPr>
          <p:cNvPr id="37889" name="图片 37888" descr="ppt/media/image158.wmf"/>
          <p:cNvPicPr/>
          <p:nvPr/>
        </p:nvPicPr>
        <p:blipFill>
          <a:blip r:embed="rId1"/>
          <a:stretch>
            <a:fillRect/>
          </a:stretch>
        </p:blipFill>
        <p:spPr>
          <a:xfrm>
            <a:off x="2743200" y="4149725"/>
            <a:ext cx="3581400" cy="2070100"/>
          </a:xfrm>
          <a:prstGeom prst="rect">
            <a:avLst/>
          </a:prstGeom>
          <a:noFill/>
          <a:ln w="38100">
            <a:noFill/>
          </a:ln>
        </p:spPr>
      </p:pic>
      <p:pic>
        <p:nvPicPr>
          <p:cNvPr id="37890" name="图片 37889" descr="ppt/media/image159.wmf"/>
          <p:cNvPicPr/>
          <p:nvPr/>
        </p:nvPicPr>
        <p:blipFill>
          <a:blip r:embed="rId2"/>
          <a:stretch>
            <a:fillRect/>
          </a:stretch>
        </p:blipFill>
        <p:spPr>
          <a:xfrm>
            <a:off x="2743200" y="1557338"/>
            <a:ext cx="3271838" cy="2068512"/>
          </a:xfrm>
          <a:prstGeom prst="rect">
            <a:avLst/>
          </a:prstGeom>
          <a:noFill/>
          <a:ln w="38100">
            <a:noFill/>
          </a:ln>
        </p:spPr>
      </p:pic>
      <p:pic>
        <p:nvPicPr>
          <p:cNvPr id="37891" name="图片 37890" descr="ppt/media/image160.wmf"/>
          <p:cNvPicPr/>
          <p:nvPr/>
        </p:nvPicPr>
        <p:blipFill>
          <a:blip r:embed="rId3"/>
          <a:stretch>
            <a:fillRect/>
          </a:stretch>
        </p:blipFill>
        <p:spPr>
          <a:xfrm>
            <a:off x="6024563" y="2374900"/>
            <a:ext cx="1803400" cy="431800"/>
          </a:xfrm>
          <a:prstGeom prst="rect">
            <a:avLst/>
          </a:prstGeom>
          <a:noFill/>
          <a:ln w="38100">
            <a:noFill/>
          </a:ln>
        </p:spPr>
      </p:pic>
      <p:pic>
        <p:nvPicPr>
          <p:cNvPr id="37892" name="图片 37891" descr="ppt/media/image161.wmf"/>
          <p:cNvPicPr/>
          <p:nvPr/>
        </p:nvPicPr>
        <p:blipFill>
          <a:blip r:embed="rId4"/>
          <a:stretch>
            <a:fillRect/>
          </a:stretch>
        </p:blipFill>
        <p:spPr>
          <a:xfrm>
            <a:off x="6251575" y="5527675"/>
            <a:ext cx="3459163" cy="781050"/>
          </a:xfrm>
          <a:prstGeom prst="rect">
            <a:avLst/>
          </a:prstGeom>
          <a:noFill/>
          <a:ln w="38100">
            <a:noFill/>
          </a:ln>
        </p:spPr>
      </p:pic>
      <p:pic>
        <p:nvPicPr>
          <p:cNvPr id="37893" name="图片 37892" descr="ppt/media/image162.wmf"/>
          <p:cNvPicPr/>
          <p:nvPr/>
        </p:nvPicPr>
        <p:blipFill>
          <a:blip r:embed="rId5"/>
          <a:stretch>
            <a:fillRect/>
          </a:stretch>
        </p:blipFill>
        <p:spPr>
          <a:xfrm>
            <a:off x="6246813" y="4679950"/>
            <a:ext cx="4306887" cy="836613"/>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5">
                                            <p:txEl>
                                              <p:pRg st="0" end="0"/>
                                            </p:txEl>
                                          </p:spTgt>
                                        </p:tgtEl>
                                        <p:attrNameLst>
                                          <p:attrName>style.visibility</p:attrName>
                                        </p:attrNameLst>
                                      </p:cBhvr>
                                      <p:to>
                                        <p:strVal val="visible"/>
                                      </p:to>
                                    </p:set>
                                    <p:animEffect transition="in" filter="wipe(left)">
                                      <p:cBhvr>
                                        <p:cTn id="7" dur="500"/>
                                        <p:tgtEl>
                                          <p:spTgt spid="30725">
                                            <p:txEl>
                                              <p:pRg st="0"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729"/>
                                        </p:tgtEl>
                                        <p:attrNameLst>
                                          <p:attrName>style.visibility</p:attrName>
                                        </p:attrNameLst>
                                      </p:cBhvr>
                                      <p:to>
                                        <p:strVal val="visible"/>
                                      </p:to>
                                    </p:set>
                                    <p:animEffect transition="in" filter="wipe(left)">
                                      <p:cBhvr>
                                        <p:cTn id="12" dur="500"/>
                                        <p:tgtEl>
                                          <p:spTgt spid="307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730"/>
                                        </p:tgtEl>
                                        <p:attrNameLst>
                                          <p:attrName>style.visibility</p:attrName>
                                        </p:attrNameLst>
                                      </p:cBhvr>
                                      <p:to>
                                        <p:strVal val="visible"/>
                                      </p:to>
                                    </p:set>
                                    <p:animEffect transition="in" filter="wipe(left)">
                                      <p:cBhvr>
                                        <p:cTn id="22" dur="500"/>
                                        <p:tgtEl>
                                          <p:spTgt spid="30730"/>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0731"/>
                                        </p:tgtEl>
                                        <p:attrNameLst>
                                          <p:attrName>style.visibility</p:attrName>
                                        </p:attrNameLst>
                                      </p:cBhvr>
                                      <p:to>
                                        <p:strVal val="visible"/>
                                      </p:to>
                                    </p:set>
                                    <p:animEffect transition="in" filter="wedge">
                                      <p:cBhvr>
                                        <p:cTn id="27" dur="2000"/>
                                        <p:tgtEl>
                                          <p:spTgt spid="307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left)">
                                      <p:cBhvr>
                                        <p:cTn id="32" dur="500"/>
                                        <p:tgtEl>
                                          <p:spTgt spid="13">
                                            <p:txEl>
                                              <p:pRg st="0"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uild="p"/>
      <p:bldP spid="3" grpId="0" build="p"/>
      <p:bldP spid="30731" grpId="0" animBg="1"/>
      <p:bldP spid="13" grpId="0" build="p"/>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1746" name="AutoShape 2"/>
          <p:cNvSpPr/>
          <p:nvPr/>
        </p:nvSpPr>
        <p:spPr>
          <a:xfrm flipH="1" flipV="1">
            <a:off x="3383280" y="1752600"/>
            <a:ext cx="2441575" cy="1981200"/>
          </a:xfrm>
          <a:prstGeom prst="rtTriangle">
            <a:avLst/>
          </a:prstGeom>
          <a:solidFill>
            <a:srgbClr val="FFFF99"/>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31747" name="AutoShape 3"/>
          <p:cNvSpPr/>
          <p:nvPr/>
        </p:nvSpPr>
        <p:spPr>
          <a:xfrm>
            <a:off x="3472180" y="4343400"/>
            <a:ext cx="2515870" cy="2057400"/>
          </a:xfrm>
          <a:prstGeom prst="rtTriangle">
            <a:avLst/>
          </a:prstGeom>
          <a:solidFill>
            <a:srgbClr val="FFFF99"/>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31750" name="Text Box 6"/>
          <p:cNvSpPr txBox="1"/>
          <p:nvPr/>
        </p:nvSpPr>
        <p:spPr>
          <a:xfrm>
            <a:off x="2133600" y="970280"/>
            <a:ext cx="7073900" cy="460375"/>
          </a:xfrm>
          <a:prstGeom prst="rect">
            <a:avLst/>
          </a:prstGeom>
          <a:noFill/>
          <a:ln w="9525">
            <a:noFill/>
          </a:ln>
        </p:spPr>
        <p:txBody>
          <a:bodyPr wrap="none" anchor="t">
            <a:spAutoFit/>
          </a:bodyPr>
          <a:p>
            <a:r>
              <a:rPr lang="en-US" altLang="zh-CN" sz="2400" b="1" dirty="0">
                <a:solidFill>
                  <a:srgbClr val="000000"/>
                </a:solidFill>
                <a:latin typeface="楷体_GB2312" pitchFamily="49" charset="-122"/>
                <a:ea typeface="楷体_GB2312" pitchFamily="49" charset="-122"/>
              </a:rPr>
              <a:t>(3)  </a:t>
            </a:r>
            <a:r>
              <a:rPr lang="zh-CN" altLang="en-US" sz="2400" b="1" dirty="0">
                <a:solidFill>
                  <a:srgbClr val="000000"/>
                </a:solidFill>
                <a:latin typeface="楷体_GB2312" pitchFamily="49" charset="-122"/>
                <a:ea typeface="楷体_GB2312" pitchFamily="49" charset="-122"/>
              </a:rPr>
              <a:t>上三角形行列式 （主对角线下侧元素都为</a:t>
            </a:r>
            <a:r>
              <a:rPr lang="en-US" altLang="zh-CN" sz="2400" b="1" dirty="0">
                <a:solidFill>
                  <a:srgbClr val="000000"/>
                </a:solidFill>
                <a:latin typeface="楷体_GB2312" pitchFamily="49" charset="-122"/>
                <a:ea typeface="楷体_GB2312" pitchFamily="49" charset="-122"/>
              </a:rPr>
              <a:t>0</a:t>
            </a:r>
            <a:r>
              <a:rPr lang="zh-CN" altLang="en-US" sz="2400" b="1" dirty="0">
                <a:solidFill>
                  <a:srgbClr val="000000"/>
                </a:solidFill>
                <a:latin typeface="楷体_GB2312" pitchFamily="49" charset="-122"/>
                <a:ea typeface="楷体_GB2312" pitchFamily="49" charset="-122"/>
              </a:rPr>
              <a:t>）</a:t>
            </a:r>
            <a:endParaRPr lang="zh-CN" altLang="en-US" sz="2400" b="1" dirty="0">
              <a:solidFill>
                <a:srgbClr val="000000"/>
              </a:solidFill>
              <a:latin typeface="楷体_GB2312" pitchFamily="49" charset="-122"/>
              <a:ea typeface="楷体_GB2312" pitchFamily="49" charset="-122"/>
            </a:endParaRPr>
          </a:p>
        </p:txBody>
      </p:sp>
      <p:sp>
        <p:nvSpPr>
          <p:cNvPr id="31752" name="Text Box 8"/>
          <p:cNvSpPr txBox="1"/>
          <p:nvPr/>
        </p:nvSpPr>
        <p:spPr>
          <a:xfrm>
            <a:off x="2057400" y="3733800"/>
            <a:ext cx="7279005" cy="460375"/>
          </a:xfrm>
          <a:prstGeom prst="rect">
            <a:avLst/>
          </a:prstGeom>
          <a:noFill/>
          <a:ln w="9525">
            <a:noFill/>
          </a:ln>
        </p:spPr>
        <p:txBody>
          <a:bodyPr anchor="t">
            <a:spAutoFit/>
          </a:bodyPr>
          <a:p>
            <a:r>
              <a:rPr lang="en-US" altLang="zh-CN" sz="2400" b="1" dirty="0">
                <a:solidFill>
                  <a:srgbClr val="000000"/>
                </a:solidFill>
                <a:latin typeface="楷体_GB2312" pitchFamily="49" charset="-122"/>
                <a:ea typeface="楷体_GB2312" pitchFamily="49" charset="-122"/>
              </a:rPr>
              <a:t>(4)  </a:t>
            </a:r>
            <a:r>
              <a:rPr lang="zh-CN" altLang="en-US" sz="2400" b="1" dirty="0">
                <a:solidFill>
                  <a:srgbClr val="000000"/>
                </a:solidFill>
                <a:latin typeface="楷体_GB2312" pitchFamily="49" charset="-122"/>
                <a:ea typeface="楷体_GB2312" pitchFamily="49" charset="-122"/>
              </a:rPr>
              <a:t>下三角形行列式 （主对角线上侧元素都为</a:t>
            </a:r>
            <a:r>
              <a:rPr lang="en-US" altLang="zh-CN" sz="2400" b="1" dirty="0">
                <a:solidFill>
                  <a:srgbClr val="000000"/>
                </a:solidFill>
                <a:latin typeface="楷体_GB2312" pitchFamily="49" charset="-122"/>
                <a:ea typeface="楷体_GB2312" pitchFamily="49" charset="-122"/>
              </a:rPr>
              <a:t>0</a:t>
            </a:r>
            <a:r>
              <a:rPr lang="zh-CN" altLang="en-US" sz="2400" b="1" dirty="0">
                <a:solidFill>
                  <a:srgbClr val="000000"/>
                </a:solidFill>
                <a:latin typeface="楷体_GB2312" pitchFamily="49" charset="-122"/>
                <a:ea typeface="楷体_GB2312" pitchFamily="49" charset="-122"/>
              </a:rPr>
              <a:t>）</a:t>
            </a:r>
            <a:endParaRPr lang="zh-CN" altLang="en-US" sz="2400" b="1" dirty="0">
              <a:solidFill>
                <a:srgbClr val="000000"/>
              </a:solidFill>
              <a:latin typeface="楷体_GB2312" pitchFamily="49" charset="-122"/>
              <a:ea typeface="楷体_GB2312" pitchFamily="49" charset="-122"/>
            </a:endParaRPr>
          </a:p>
        </p:txBody>
      </p:sp>
      <p:pic>
        <p:nvPicPr>
          <p:cNvPr id="38913" name="图片 38912" descr="ppt/media/image163.wmf"/>
          <p:cNvPicPr/>
          <p:nvPr/>
        </p:nvPicPr>
        <p:blipFill>
          <a:blip r:embed="rId1"/>
          <a:stretch>
            <a:fillRect/>
          </a:stretch>
        </p:blipFill>
        <p:spPr>
          <a:xfrm>
            <a:off x="2743200" y="4343400"/>
            <a:ext cx="3276600" cy="2057400"/>
          </a:xfrm>
          <a:prstGeom prst="rect">
            <a:avLst/>
          </a:prstGeom>
          <a:noFill/>
          <a:ln w="38100">
            <a:noFill/>
          </a:ln>
        </p:spPr>
      </p:pic>
      <p:pic>
        <p:nvPicPr>
          <p:cNvPr id="38914" name="图片 38913" descr="ppt/media/image164.wmf"/>
          <p:cNvPicPr/>
          <p:nvPr/>
        </p:nvPicPr>
        <p:blipFill>
          <a:blip r:embed="rId2"/>
          <a:stretch>
            <a:fillRect/>
          </a:stretch>
        </p:blipFill>
        <p:spPr>
          <a:xfrm>
            <a:off x="2673350" y="1676400"/>
            <a:ext cx="3225800" cy="2057400"/>
          </a:xfrm>
          <a:prstGeom prst="rect">
            <a:avLst/>
          </a:prstGeom>
          <a:noFill/>
          <a:ln w="38100">
            <a:noFill/>
          </a:ln>
        </p:spPr>
      </p:pic>
      <p:pic>
        <p:nvPicPr>
          <p:cNvPr id="38915" name="图片 38914" descr="ppt/media/image160.wmf"/>
          <p:cNvPicPr/>
          <p:nvPr/>
        </p:nvPicPr>
        <p:blipFill>
          <a:blip r:embed="rId3"/>
          <a:stretch>
            <a:fillRect/>
          </a:stretch>
        </p:blipFill>
        <p:spPr>
          <a:xfrm>
            <a:off x="6121400" y="2463800"/>
            <a:ext cx="1803400" cy="431800"/>
          </a:xfrm>
          <a:prstGeom prst="rect">
            <a:avLst/>
          </a:prstGeom>
          <a:noFill/>
          <a:ln w="38100">
            <a:noFill/>
          </a:ln>
        </p:spPr>
      </p:pic>
      <p:pic>
        <p:nvPicPr>
          <p:cNvPr id="38916" name="图片 38915" descr="ppt/media/image160.wmf"/>
          <p:cNvPicPr/>
          <p:nvPr/>
        </p:nvPicPr>
        <p:blipFill>
          <a:blip r:embed="rId3"/>
          <a:stretch>
            <a:fillRect/>
          </a:stretch>
        </p:blipFill>
        <p:spPr>
          <a:xfrm>
            <a:off x="6197600" y="5105400"/>
            <a:ext cx="1803400" cy="43180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50">
                                            <p:txEl>
                                              <p:pRg st="0" end="0"/>
                                            </p:txEl>
                                          </p:spTgt>
                                        </p:tgtEl>
                                        <p:attrNameLst>
                                          <p:attrName>style.visibility</p:attrName>
                                        </p:attrNameLst>
                                      </p:cBhvr>
                                      <p:to>
                                        <p:strVal val="visible"/>
                                      </p:to>
                                    </p:set>
                                    <p:animEffect transition="in" filter="wipe(left)">
                                      <p:cBhvr>
                                        <p:cTn id="7" dur="500"/>
                                        <p:tgtEl>
                                          <p:spTgt spid="31750">
                                            <p:txEl>
                                              <p:pRg st="0" end="27"/>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746"/>
                                        </p:tgtEl>
                                        <p:attrNameLst>
                                          <p:attrName>style.visibility</p:attrName>
                                        </p:attrNameLst>
                                      </p:cBhvr>
                                      <p:to>
                                        <p:strVal val="visible"/>
                                      </p:to>
                                    </p:set>
                                    <p:animEffect transition="in" filter="wipe(left)">
                                      <p:cBhvr>
                                        <p:cTn id="11" dur="500"/>
                                        <p:tgtEl>
                                          <p:spTgt spid="3174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752">
                                            <p:txEl>
                                              <p:pRg st="0" end="0"/>
                                            </p:txEl>
                                          </p:spTgt>
                                        </p:tgtEl>
                                        <p:attrNameLst>
                                          <p:attrName>style.visibility</p:attrName>
                                        </p:attrNameLst>
                                      </p:cBhvr>
                                      <p:to>
                                        <p:strVal val="visible"/>
                                      </p:to>
                                    </p:set>
                                    <p:animEffect transition="in" filter="wipe(left)">
                                      <p:cBhvr>
                                        <p:cTn id="16" dur="500"/>
                                        <p:tgtEl>
                                          <p:spTgt spid="31752">
                                            <p:txEl>
                                              <p:pRg st="0" end="27"/>
                                            </p:txEl>
                                          </p:spTgt>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31747"/>
                                        </p:tgtEl>
                                        <p:attrNameLst>
                                          <p:attrName>style.visibility</p:attrName>
                                        </p:attrNameLst>
                                      </p:cBhvr>
                                      <p:to>
                                        <p:strVal val="visible"/>
                                      </p:to>
                                    </p:set>
                                    <p:animEffect transition="in" filter="wipe(up)">
                                      <p:cBhvr>
                                        <p:cTn id="20"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47" grpId="0" animBg="1"/>
      <p:bldP spid="31750" grpId="0" build="p"/>
      <p:bldP spid="31752" grpId="0" build="p"/>
    </p:bldLst>
  </p:timing>
</p:sld>
</file>

<file path=ppt/slides/slide87.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661506" name="TextBox 2"/>
          <p:cNvSpPr txBox="1"/>
          <p:nvPr/>
        </p:nvSpPr>
        <p:spPr>
          <a:xfrm>
            <a:off x="3143250" y="836930"/>
            <a:ext cx="2592705" cy="521970"/>
          </a:xfrm>
          <a:prstGeom prst="rect">
            <a:avLst/>
          </a:prstGeom>
          <a:noFill/>
          <a:ln w="9525">
            <a:noFill/>
          </a:ln>
        </p:spPr>
        <p:txBody>
          <a:bodyPr anchor="t">
            <a:spAutoFit/>
          </a:bodyPr>
          <a:p>
            <a:pPr defTabSz="914400"/>
            <a:r>
              <a:rPr lang="zh-CN" altLang="en-US" sz="2800" b="1" dirty="0">
                <a:solidFill>
                  <a:srgbClr val="0000CC"/>
                </a:solidFill>
                <a:latin typeface="Arial" panose="020B0604020202020204" pitchFamily="34" charset="0"/>
                <a:ea typeface="宋体" panose="02010600030101010101" pitchFamily="2" charset="-122"/>
              </a:rPr>
              <a:t>练习：</a:t>
            </a:r>
            <a:endParaRPr lang="zh-CN" altLang="en-US" sz="2800" b="1" dirty="0">
              <a:solidFill>
                <a:srgbClr val="0000CC"/>
              </a:solidFill>
              <a:latin typeface="Arial" panose="020B0604020202020204" pitchFamily="34" charset="0"/>
              <a:ea typeface="宋体" panose="02010600030101010101" pitchFamily="2" charset="-122"/>
            </a:endParaRPr>
          </a:p>
        </p:txBody>
      </p:sp>
      <p:pic>
        <p:nvPicPr>
          <p:cNvPr id="39937" name="图片 39936" descr="ppt/media/image165.wmf"/>
          <p:cNvPicPr/>
          <p:nvPr/>
        </p:nvPicPr>
        <p:blipFill>
          <a:blip r:embed="rId1"/>
          <a:stretch>
            <a:fillRect/>
          </a:stretch>
        </p:blipFill>
        <p:spPr>
          <a:xfrm>
            <a:off x="2782888" y="1557338"/>
            <a:ext cx="3879850" cy="1943100"/>
          </a:xfrm>
          <a:prstGeom prst="rect">
            <a:avLst/>
          </a:prstGeom>
          <a:noFill/>
          <a:ln w="38100">
            <a:noFill/>
          </a:ln>
        </p:spPr>
      </p:pic>
      <p:pic>
        <p:nvPicPr>
          <p:cNvPr id="39938" name="图片 39937" descr="ppt/media/image166.wmf"/>
          <p:cNvPicPr/>
          <p:nvPr/>
        </p:nvPicPr>
        <p:blipFill>
          <a:blip r:embed="rId2"/>
          <a:stretch>
            <a:fillRect/>
          </a:stretch>
        </p:blipFill>
        <p:spPr>
          <a:xfrm>
            <a:off x="6672263" y="1844675"/>
            <a:ext cx="952500" cy="1008063"/>
          </a:xfrm>
          <a:prstGeom prst="rect">
            <a:avLst/>
          </a:prstGeom>
          <a:noFill/>
          <a:ln w="38100">
            <a:noFill/>
          </a:ln>
        </p:spPr>
      </p:pic>
      <p:pic>
        <p:nvPicPr>
          <p:cNvPr id="39939" name="图片 39938" descr="ppt/media/image167.wmf"/>
          <p:cNvPicPr/>
          <p:nvPr/>
        </p:nvPicPr>
        <p:blipFill>
          <a:blip r:embed="rId3"/>
          <a:stretch>
            <a:fillRect/>
          </a:stretch>
        </p:blipFill>
        <p:spPr>
          <a:xfrm>
            <a:off x="2711450" y="4014788"/>
            <a:ext cx="4079875" cy="2006600"/>
          </a:xfrm>
          <a:prstGeom prst="rect">
            <a:avLst/>
          </a:prstGeom>
          <a:noFill/>
          <a:ln w="38100">
            <a:noFill/>
          </a:ln>
        </p:spPr>
      </p:pic>
      <p:pic>
        <p:nvPicPr>
          <p:cNvPr id="39940" name="图片 39939" descr="ppt/media/image168.wmf"/>
          <p:cNvPicPr/>
          <p:nvPr/>
        </p:nvPicPr>
        <p:blipFill>
          <a:blip r:embed="rId4"/>
          <a:stretch>
            <a:fillRect/>
          </a:stretch>
        </p:blipFill>
        <p:spPr>
          <a:xfrm>
            <a:off x="6743700" y="4149725"/>
            <a:ext cx="952500" cy="1008063"/>
          </a:xfrm>
          <a:prstGeom prst="rect">
            <a:avLst/>
          </a:prstGeom>
          <a:noFill/>
          <a:ln w="38100">
            <a:noFill/>
          </a:ln>
        </p:spPr>
      </p:pic>
      <p:pic>
        <p:nvPicPr>
          <p:cNvPr id="39941" name="图片 39940" descr="ppt/media/image161.wmf"/>
          <p:cNvPicPr/>
          <p:nvPr/>
        </p:nvPicPr>
        <p:blipFill>
          <a:blip r:embed="rId5"/>
          <a:stretch>
            <a:fillRect/>
          </a:stretch>
        </p:blipFill>
        <p:spPr>
          <a:xfrm>
            <a:off x="6743700" y="1844675"/>
            <a:ext cx="3827463" cy="863600"/>
          </a:xfrm>
          <a:prstGeom prst="rect">
            <a:avLst/>
          </a:prstGeom>
          <a:noFill/>
          <a:ln w="38100">
            <a:noFill/>
          </a:ln>
        </p:spPr>
      </p:pic>
      <p:pic>
        <p:nvPicPr>
          <p:cNvPr id="39942" name="图片 39941" descr="ppt/media/image161.wmf"/>
          <p:cNvPicPr/>
          <p:nvPr/>
        </p:nvPicPr>
        <p:blipFill>
          <a:blip r:embed="rId5"/>
          <a:stretch>
            <a:fillRect/>
          </a:stretch>
        </p:blipFill>
        <p:spPr>
          <a:xfrm>
            <a:off x="6816725" y="4292600"/>
            <a:ext cx="3825875" cy="865188"/>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62529" name="Text Box 2"/>
          <p:cNvSpPr txBox="1"/>
          <p:nvPr/>
        </p:nvSpPr>
        <p:spPr>
          <a:xfrm>
            <a:off x="2424430" y="2637155"/>
            <a:ext cx="947420" cy="706755"/>
          </a:xfrm>
          <a:prstGeom prst="rect">
            <a:avLst/>
          </a:prstGeom>
          <a:noFill/>
          <a:ln w="9525">
            <a:noFill/>
          </a:ln>
        </p:spPr>
        <p:txBody>
          <a:bodyPr wrap="none" anchor="t">
            <a:spAutoFit/>
          </a:bodyPr>
          <a:p>
            <a:r>
              <a:rPr lang="zh-CN" altLang="en-US" sz="4000" b="1" dirty="0">
                <a:solidFill>
                  <a:srgbClr val="0000FF"/>
                </a:solidFill>
                <a:latin typeface="Times New Roman" panose="02020603050405020304" pitchFamily="18" charset="0"/>
                <a:ea typeface="楷体_GB2312" pitchFamily="49" charset="-122"/>
              </a:rPr>
              <a:t>例</a:t>
            </a:r>
            <a:r>
              <a:rPr lang="en-US" altLang="zh-CN" sz="4000" b="1" dirty="0">
                <a:solidFill>
                  <a:srgbClr val="0000FF"/>
                </a:solidFill>
                <a:latin typeface="Times New Roman" panose="02020603050405020304" pitchFamily="18" charset="0"/>
                <a:ea typeface="楷体_GB2312" pitchFamily="49" charset="-122"/>
              </a:rPr>
              <a:t>3</a:t>
            </a:r>
            <a:endParaRPr lang="zh-CN" altLang="en-US" sz="4000" b="1" dirty="0">
              <a:solidFill>
                <a:srgbClr val="0000FF"/>
              </a:solidFill>
              <a:latin typeface="Times New Roman" panose="02020603050405020304" pitchFamily="18" charset="0"/>
              <a:ea typeface="楷体_GB2312" pitchFamily="49" charset="-122"/>
            </a:endParaRPr>
          </a:p>
        </p:txBody>
      </p:sp>
      <p:sp>
        <p:nvSpPr>
          <p:cNvPr id="662530" name="Text Box 3"/>
          <p:cNvSpPr txBox="1"/>
          <p:nvPr/>
        </p:nvSpPr>
        <p:spPr>
          <a:xfrm>
            <a:off x="3554730" y="2740025"/>
            <a:ext cx="6863715" cy="521970"/>
          </a:xfrm>
          <a:prstGeom prst="rect">
            <a:avLst/>
          </a:prstGeom>
          <a:noFill/>
          <a:ln w="9525">
            <a:noFill/>
          </a:ln>
        </p:spPr>
        <p:txBody>
          <a:bodyPr wrap="none" anchor="t">
            <a:spAutoFit/>
          </a:bodyPr>
          <a:p>
            <a:r>
              <a:rPr lang="zh-CN" altLang="en-US" sz="2800" b="1" dirty="0">
                <a:solidFill>
                  <a:srgbClr val="000000"/>
                </a:solidFill>
                <a:latin typeface="Times New Roman" panose="02020603050405020304" pitchFamily="18" charset="0"/>
                <a:ea typeface="楷体_GB2312" pitchFamily="49" charset="-122"/>
              </a:rPr>
              <a:t>已知</a:t>
            </a:r>
            <a:r>
              <a:rPr lang="zh-CN" altLang="en-US" sz="2800" b="1" i="1" dirty="0">
                <a:solidFill>
                  <a:srgbClr val="000000"/>
                </a:solidFill>
                <a:latin typeface="Times New Roman" panose="02020603050405020304" pitchFamily="18" charset="0"/>
                <a:ea typeface="楷体_GB2312" pitchFamily="49" charset="-122"/>
              </a:rPr>
              <a:t> </a:t>
            </a:r>
            <a:r>
              <a:rPr lang="zh-CN" altLang="en-US" sz="2800" b="1" dirty="0">
                <a:solidFill>
                  <a:srgbClr val="000000"/>
                </a:solidFill>
                <a:latin typeface="Times New Roman" panose="02020603050405020304" pitchFamily="18" charset="0"/>
                <a:ea typeface="楷体_GB2312" pitchFamily="49" charset="-122"/>
              </a:rPr>
              <a:t>                                        ，求    的系数</a:t>
            </a:r>
            <a:r>
              <a:rPr lang="en-US" altLang="zh-CN" sz="2800" b="1" dirty="0">
                <a:solidFill>
                  <a:srgbClr val="000000"/>
                </a:solidFill>
                <a:latin typeface="Times New Roman" panose="02020603050405020304" pitchFamily="18" charset="0"/>
                <a:ea typeface="楷体_GB2312" pitchFamily="49" charset="-122"/>
              </a:rPr>
              <a:t>. </a:t>
            </a:r>
            <a:endParaRPr lang="en-US" altLang="zh-CN" sz="2800" b="1" dirty="0">
              <a:solidFill>
                <a:srgbClr val="000000"/>
              </a:solidFill>
              <a:latin typeface="Times New Roman" panose="02020603050405020304" pitchFamily="18" charset="0"/>
              <a:ea typeface="楷体_GB2312" pitchFamily="49" charset="-122"/>
            </a:endParaRPr>
          </a:p>
        </p:txBody>
      </p:sp>
      <p:pic>
        <p:nvPicPr>
          <p:cNvPr id="40961" name="图片 40960" descr="ppt/media/image169.wmf"/>
          <p:cNvPicPr/>
          <p:nvPr/>
        </p:nvPicPr>
        <p:blipFill>
          <a:blip r:embed="rId1"/>
          <a:stretch>
            <a:fillRect/>
          </a:stretch>
        </p:blipFill>
        <p:spPr>
          <a:xfrm>
            <a:off x="4418013" y="2032000"/>
            <a:ext cx="3479800" cy="2044700"/>
          </a:xfrm>
          <a:prstGeom prst="rect">
            <a:avLst/>
          </a:prstGeom>
          <a:noFill/>
          <a:ln w="38100">
            <a:noFill/>
          </a:ln>
        </p:spPr>
      </p:pic>
      <p:pic>
        <p:nvPicPr>
          <p:cNvPr id="40962" name="图片 40961" descr="ppt/media/image170.wmf"/>
          <p:cNvPicPr/>
          <p:nvPr/>
        </p:nvPicPr>
        <p:blipFill>
          <a:blip r:embed="rId2"/>
          <a:stretch>
            <a:fillRect/>
          </a:stretch>
        </p:blipFill>
        <p:spPr>
          <a:xfrm>
            <a:off x="8559800" y="2725738"/>
            <a:ext cx="604838" cy="573087"/>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5842" name="Text Box 2"/>
          <p:cNvSpPr txBox="1"/>
          <p:nvPr/>
        </p:nvSpPr>
        <p:spPr>
          <a:xfrm>
            <a:off x="7239000" y="5958205"/>
            <a:ext cx="2822575" cy="521970"/>
          </a:xfrm>
          <a:prstGeom prst="rect">
            <a:avLst/>
          </a:prstGeom>
          <a:noFill/>
          <a:ln w="9525">
            <a:noFill/>
          </a:ln>
        </p:spPr>
        <p:txBody>
          <a:bodyPr wrap="none" anchor="t">
            <a:spAutoFit/>
          </a:bodyPr>
          <a:p>
            <a:r>
              <a:rPr lang="zh-CN" altLang="en-US" sz="2800" b="1" dirty="0">
                <a:solidFill>
                  <a:srgbClr val="000000"/>
                </a:solidFill>
                <a:latin typeface="Times New Roman" panose="02020603050405020304" pitchFamily="18" charset="0"/>
                <a:ea typeface="楷体_GB2312" pitchFamily="49" charset="-122"/>
              </a:rPr>
              <a:t>故    的系数为</a:t>
            </a:r>
            <a:r>
              <a:rPr lang="zh-CN" altLang="en-US" sz="1800" b="1" dirty="0">
                <a:solidFill>
                  <a:srgbClr val="000000"/>
                </a:solidFill>
                <a:latin typeface="Arial" panose="020B0604020202020204" pitchFamily="34" charset="0"/>
                <a:ea typeface="宋体" panose="02010600030101010101" pitchFamily="2" charset="-122"/>
              </a:rPr>
              <a:t>－</a:t>
            </a:r>
            <a:r>
              <a:rPr lang="en-US" altLang="zh-CN" sz="2800" b="1" dirty="0">
                <a:solidFill>
                  <a:srgbClr val="000000"/>
                </a:solidFill>
                <a:latin typeface="Times New Roman" panose="02020603050405020304" pitchFamily="18" charset="0"/>
                <a:ea typeface="楷体_GB2312" pitchFamily="49" charset="-122"/>
              </a:rPr>
              <a:t>1.</a:t>
            </a:r>
            <a:endParaRPr lang="en-US" altLang="zh-CN" sz="2800" b="1" dirty="0">
              <a:solidFill>
                <a:srgbClr val="000000"/>
              </a:solidFill>
              <a:latin typeface="Times New Roman" panose="02020603050405020304" pitchFamily="18" charset="0"/>
              <a:ea typeface="楷体_GB2312" pitchFamily="49" charset="-122"/>
            </a:endParaRPr>
          </a:p>
        </p:txBody>
      </p:sp>
      <p:sp>
        <p:nvSpPr>
          <p:cNvPr id="35843" name="Text Box 3"/>
          <p:cNvSpPr txBox="1"/>
          <p:nvPr/>
        </p:nvSpPr>
        <p:spPr>
          <a:xfrm>
            <a:off x="2362200" y="533400"/>
            <a:ext cx="540385" cy="521970"/>
          </a:xfrm>
          <a:prstGeom prst="rect">
            <a:avLst/>
          </a:prstGeom>
          <a:noFill/>
          <a:ln w="9525">
            <a:noFill/>
          </a:ln>
        </p:spPr>
        <p:txBody>
          <a:bodyPr wrap="none" anchor="t">
            <a:spAutoFit/>
          </a:bodyPr>
          <a:p>
            <a:r>
              <a:rPr lang="zh-CN" altLang="en-US" sz="2800" b="1" dirty="0">
                <a:solidFill>
                  <a:srgbClr val="3333FF"/>
                </a:solidFill>
                <a:latin typeface="Times New Roman" panose="02020603050405020304" pitchFamily="18" charset="0"/>
                <a:ea typeface="楷体_GB2312" pitchFamily="49" charset="-122"/>
              </a:rPr>
              <a:t>解</a:t>
            </a:r>
            <a:endParaRPr lang="zh-CN" altLang="en-US" sz="2800" b="1" dirty="0">
              <a:solidFill>
                <a:srgbClr val="3333FF"/>
              </a:solidFill>
              <a:latin typeface="Times New Roman" panose="02020603050405020304" pitchFamily="18" charset="0"/>
              <a:ea typeface="楷体_GB2312" pitchFamily="49" charset="-122"/>
            </a:endParaRPr>
          </a:p>
        </p:txBody>
      </p:sp>
      <p:sp>
        <p:nvSpPr>
          <p:cNvPr id="35844" name="Text Box 4"/>
          <p:cNvSpPr txBox="1"/>
          <p:nvPr/>
        </p:nvSpPr>
        <p:spPr>
          <a:xfrm>
            <a:off x="3352800" y="533400"/>
            <a:ext cx="3940175" cy="521970"/>
          </a:xfrm>
          <a:prstGeom prst="rect">
            <a:avLst/>
          </a:prstGeom>
          <a:noFill/>
          <a:ln w="9525">
            <a:noFill/>
          </a:ln>
        </p:spPr>
        <p:txBody>
          <a:bodyPr anchor="t">
            <a:spAutoFit/>
          </a:bodyPr>
          <a:p>
            <a:pPr>
              <a:spcBef>
                <a:spcPct val="50000"/>
              </a:spcBef>
            </a:pPr>
            <a:r>
              <a:rPr lang="zh-CN" altLang="en-US" sz="2800" b="1" dirty="0">
                <a:solidFill>
                  <a:srgbClr val="000000"/>
                </a:solidFill>
                <a:latin typeface="楷体_GB2312" pitchFamily="49" charset="-122"/>
                <a:ea typeface="楷体_GB2312" pitchFamily="49" charset="-122"/>
              </a:rPr>
              <a:t>含  的项有两项，即</a:t>
            </a:r>
            <a:endParaRPr lang="zh-CN" altLang="en-US" sz="2800" b="1" dirty="0">
              <a:solidFill>
                <a:srgbClr val="000000"/>
              </a:solidFill>
              <a:latin typeface="楷体_GB2312" pitchFamily="49" charset="-122"/>
              <a:ea typeface="楷体_GB2312" pitchFamily="49" charset="-122"/>
            </a:endParaRPr>
          </a:p>
        </p:txBody>
      </p:sp>
      <p:sp>
        <p:nvSpPr>
          <p:cNvPr id="35847" name="Line 7"/>
          <p:cNvSpPr/>
          <p:nvPr/>
        </p:nvSpPr>
        <p:spPr>
          <a:xfrm>
            <a:off x="4724400" y="1524000"/>
            <a:ext cx="1905000" cy="1524000"/>
          </a:xfrm>
          <a:prstGeom prst="line">
            <a:avLst/>
          </a:prstGeom>
          <a:ln w="28575" cap="flat" cmpd="sng">
            <a:solidFill>
              <a:srgbClr val="FF0000"/>
            </a:solidFill>
            <a:prstDash val="solid"/>
            <a:round/>
            <a:headEnd type="none" w="med" len="med"/>
            <a:tailEnd type="none" w="med" len="med"/>
          </a:ln>
        </p:spPr>
      </p:sp>
      <p:sp>
        <p:nvSpPr>
          <p:cNvPr id="35848" name="Freeform 8"/>
          <p:cNvSpPr/>
          <p:nvPr/>
        </p:nvSpPr>
        <p:spPr>
          <a:xfrm>
            <a:off x="4724400" y="1447800"/>
            <a:ext cx="1993900" cy="1447800"/>
          </a:xfrm>
          <a:custGeom>
            <a:avLst/>
            <a:gdLst/>
            <a:ahLst/>
            <a:cxnLst>
              <a:cxn ang="0">
                <a:pos x="0" y="0"/>
              </a:cxn>
              <a:cxn ang="0">
                <a:pos x="2147483647" y="2147483647"/>
              </a:cxn>
              <a:cxn ang="0">
                <a:pos x="2147483647" y="2147483647"/>
              </a:cxn>
              <a:cxn ang="0">
                <a:pos x="2147483647" y="2147483647"/>
              </a:cxn>
            </a:cxnLst>
            <a:pathLst>
              <a:path w="1256" h="912">
                <a:moveTo>
                  <a:pt x="0" y="0"/>
                </a:moveTo>
                <a:cubicBezTo>
                  <a:pt x="92" y="120"/>
                  <a:pt x="184" y="240"/>
                  <a:pt x="384" y="336"/>
                </a:cubicBezTo>
                <a:cubicBezTo>
                  <a:pt x="584" y="432"/>
                  <a:pt x="1144" y="480"/>
                  <a:pt x="1200" y="576"/>
                </a:cubicBezTo>
                <a:cubicBezTo>
                  <a:pt x="1256" y="672"/>
                  <a:pt x="800" y="856"/>
                  <a:pt x="720" y="912"/>
                </a:cubicBezTo>
              </a:path>
            </a:pathLst>
          </a:custGeom>
          <a:noFill/>
          <a:ln w="28575" cap="flat" cmpd="sng">
            <a:solidFill>
              <a:srgbClr val="0000FF"/>
            </a:solidFill>
            <a:prstDash val="solid"/>
            <a:round/>
            <a:headEnd type="none" w="med" len="med"/>
            <a:tailEnd type="none" w="med" len="med"/>
          </a:ln>
        </p:spPr>
        <p:txBody>
          <a:bodyPr/>
          <a:p>
            <a:endParaRPr lang="zh-CN" altLang="en-US" sz="2400"/>
          </a:p>
        </p:txBody>
      </p:sp>
      <p:sp>
        <p:nvSpPr>
          <p:cNvPr id="35849" name="Text Box 9"/>
          <p:cNvSpPr txBox="1"/>
          <p:nvPr/>
        </p:nvSpPr>
        <p:spPr>
          <a:xfrm>
            <a:off x="2422525" y="3429000"/>
            <a:ext cx="1255395" cy="521970"/>
          </a:xfrm>
          <a:prstGeom prst="rect">
            <a:avLst/>
          </a:prstGeom>
          <a:noFill/>
          <a:ln w="9525">
            <a:noFill/>
          </a:ln>
        </p:spPr>
        <p:txBody>
          <a:bodyPr wrap="none" anchor="t">
            <a:spAutoFit/>
          </a:bodyPr>
          <a:p>
            <a:r>
              <a:rPr lang="zh-CN" altLang="en-US" sz="2800" b="1" dirty="0">
                <a:solidFill>
                  <a:srgbClr val="000000"/>
                </a:solidFill>
                <a:latin typeface="Times New Roman" panose="02020603050405020304" pitchFamily="18" charset="0"/>
                <a:ea typeface="楷体_GB2312" pitchFamily="49" charset="-122"/>
              </a:rPr>
              <a:t>对应于</a:t>
            </a:r>
            <a:endParaRPr lang="zh-CN" altLang="en-US" sz="2800" b="1" dirty="0">
              <a:solidFill>
                <a:srgbClr val="000000"/>
              </a:solidFill>
              <a:latin typeface="Times New Roman" panose="02020603050405020304" pitchFamily="18" charset="0"/>
              <a:ea typeface="楷体_GB2312" pitchFamily="49" charset="-122"/>
            </a:endParaRPr>
          </a:p>
        </p:txBody>
      </p:sp>
      <p:pic>
        <p:nvPicPr>
          <p:cNvPr id="41985" name="图片 41984" descr="ppt/media/image171.wmf"/>
          <p:cNvPicPr/>
          <p:nvPr/>
        </p:nvPicPr>
        <p:blipFill>
          <a:blip r:embed="rId1"/>
          <a:stretch>
            <a:fillRect/>
          </a:stretch>
        </p:blipFill>
        <p:spPr>
          <a:xfrm>
            <a:off x="3810000" y="609600"/>
            <a:ext cx="381000" cy="393700"/>
          </a:xfrm>
          <a:prstGeom prst="rect">
            <a:avLst/>
          </a:prstGeom>
          <a:noFill/>
          <a:ln w="38100">
            <a:noFill/>
          </a:ln>
        </p:spPr>
      </p:pic>
      <p:pic>
        <p:nvPicPr>
          <p:cNvPr id="41986" name="图片 41985" descr="ppt/media/image169.wmf"/>
          <p:cNvPicPr/>
          <p:nvPr/>
        </p:nvPicPr>
        <p:blipFill>
          <a:blip r:embed="rId2"/>
          <a:stretch>
            <a:fillRect/>
          </a:stretch>
        </p:blipFill>
        <p:spPr>
          <a:xfrm>
            <a:off x="3429000" y="1219200"/>
            <a:ext cx="3479800" cy="2044700"/>
          </a:xfrm>
          <a:prstGeom prst="rect">
            <a:avLst/>
          </a:prstGeom>
          <a:noFill/>
          <a:ln w="38100">
            <a:noFill/>
          </a:ln>
        </p:spPr>
      </p:pic>
      <p:pic>
        <p:nvPicPr>
          <p:cNvPr id="41987" name="图片 41986" descr="ppt/media/image172.wmf"/>
          <p:cNvPicPr/>
          <p:nvPr/>
        </p:nvPicPr>
        <p:blipFill>
          <a:blip r:embed="rId3"/>
          <a:stretch>
            <a:fillRect/>
          </a:stretch>
        </p:blipFill>
        <p:spPr>
          <a:xfrm>
            <a:off x="5626100" y="4108450"/>
            <a:ext cx="3459163" cy="665163"/>
          </a:xfrm>
          <a:prstGeom prst="rect">
            <a:avLst/>
          </a:prstGeom>
          <a:noFill/>
          <a:ln w="38100">
            <a:noFill/>
          </a:ln>
        </p:spPr>
      </p:pic>
      <p:pic>
        <p:nvPicPr>
          <p:cNvPr id="41988" name="图片 41987" descr="ppt/media/image173.wmf"/>
          <p:cNvPicPr/>
          <p:nvPr/>
        </p:nvPicPr>
        <p:blipFill>
          <a:blip r:embed="rId4"/>
          <a:stretch>
            <a:fillRect/>
          </a:stretch>
        </p:blipFill>
        <p:spPr>
          <a:xfrm>
            <a:off x="2293938" y="4124325"/>
            <a:ext cx="3205162" cy="603250"/>
          </a:xfrm>
          <a:prstGeom prst="rect">
            <a:avLst/>
          </a:prstGeom>
          <a:noFill/>
          <a:ln w="38100">
            <a:noFill/>
          </a:ln>
        </p:spPr>
      </p:pic>
      <p:pic>
        <p:nvPicPr>
          <p:cNvPr id="41989" name="图片 41988" descr="ppt/media/image174.wmf"/>
          <p:cNvPicPr/>
          <p:nvPr/>
        </p:nvPicPr>
        <p:blipFill>
          <a:blip r:embed="rId5"/>
          <a:stretch>
            <a:fillRect/>
          </a:stretch>
        </p:blipFill>
        <p:spPr>
          <a:xfrm>
            <a:off x="2293938" y="5035550"/>
            <a:ext cx="4125912" cy="603250"/>
          </a:xfrm>
          <a:prstGeom prst="rect">
            <a:avLst/>
          </a:prstGeom>
          <a:noFill/>
          <a:ln w="38100">
            <a:noFill/>
          </a:ln>
        </p:spPr>
      </p:pic>
      <p:pic>
        <p:nvPicPr>
          <p:cNvPr id="41990" name="图片 41989" descr="ppt/media/image175.wmf"/>
          <p:cNvPicPr/>
          <p:nvPr/>
        </p:nvPicPr>
        <p:blipFill>
          <a:blip r:embed="rId6"/>
          <a:stretch>
            <a:fillRect/>
          </a:stretch>
        </p:blipFill>
        <p:spPr>
          <a:xfrm>
            <a:off x="2293938" y="5861050"/>
            <a:ext cx="4411662" cy="665163"/>
          </a:xfrm>
          <a:prstGeom prst="rect">
            <a:avLst/>
          </a:prstGeom>
          <a:noFill/>
          <a:ln w="38100">
            <a:noFill/>
          </a:ln>
        </p:spPr>
      </p:pic>
      <p:pic>
        <p:nvPicPr>
          <p:cNvPr id="41991" name="图片 41990" descr="ppt/media/image176.wmf"/>
          <p:cNvPicPr/>
          <p:nvPr/>
        </p:nvPicPr>
        <p:blipFill>
          <a:blip r:embed="rId7"/>
          <a:stretch>
            <a:fillRect/>
          </a:stretch>
        </p:blipFill>
        <p:spPr>
          <a:xfrm>
            <a:off x="7678738" y="5908675"/>
            <a:ext cx="474662" cy="506413"/>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wipe(left)">
                                      <p:cBhvr>
                                        <p:cTn id="7" dur="500"/>
                                        <p:tgtEl>
                                          <p:spTgt spid="3584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5844"/>
                                        </p:tgtEl>
                                        <p:attrNameLst>
                                          <p:attrName>style.visibility</p:attrName>
                                        </p:attrNameLst>
                                      </p:cBhvr>
                                      <p:to>
                                        <p:strVal val="visible"/>
                                      </p:to>
                                    </p:set>
                                    <p:animEffect transition="in" filter="checkerboard(across)">
                                      <p:cBhvr>
                                        <p:cTn id="10" dur="500"/>
                                        <p:tgtEl>
                                          <p:spTgt spid="3584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5847"/>
                                        </p:tgtEl>
                                        <p:attrNameLst>
                                          <p:attrName>style.visibility</p:attrName>
                                        </p:attrNameLst>
                                      </p:cBhvr>
                                      <p:to>
                                        <p:strVal val="visible"/>
                                      </p:to>
                                    </p:set>
                                    <p:animEffect transition="in" filter="wipe(left)">
                                      <p:cBhvr>
                                        <p:cTn id="15" dur="500"/>
                                        <p:tgtEl>
                                          <p:spTgt spid="3584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5848"/>
                                        </p:tgtEl>
                                        <p:attrNameLst>
                                          <p:attrName>style.visibility</p:attrName>
                                        </p:attrNameLst>
                                      </p:cBhvr>
                                      <p:to>
                                        <p:strVal val="visible"/>
                                      </p:to>
                                    </p:set>
                                    <p:animEffect transition="in" filter="wipe(left)">
                                      <p:cBhvr>
                                        <p:cTn id="20" dur="500"/>
                                        <p:tgtEl>
                                          <p:spTgt spid="3584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lt">
                                    <p:tmPct val="100000"/>
                                  </p:iterate>
                                  <p:childTnLst>
                                    <p:set>
                                      <p:cBhvr>
                                        <p:cTn id="24" dur="1" fill="hold">
                                          <p:stCondLst>
                                            <p:cond delay="0"/>
                                          </p:stCondLst>
                                        </p:cTn>
                                        <p:tgtEl>
                                          <p:spTgt spid="35849"/>
                                        </p:tgtEl>
                                        <p:attrNameLst>
                                          <p:attrName>style.visibility</p:attrName>
                                        </p:attrNameLst>
                                      </p:cBhvr>
                                      <p:to>
                                        <p:strVal val="visible"/>
                                      </p:to>
                                    </p:set>
                                    <p:animEffect transition="in" filter="wipe(left)">
                                      <p:cBhvr>
                                        <p:cTn id="25" dur="75"/>
                                        <p:tgtEl>
                                          <p:spTgt spid="3584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lt">
                                    <p:tmPct val="100000"/>
                                  </p:iterate>
                                  <p:childTnLst>
                                    <p:set>
                                      <p:cBhvr>
                                        <p:cTn id="29" dur="1" fill="hold">
                                          <p:stCondLst>
                                            <p:cond delay="0"/>
                                          </p:stCondLst>
                                        </p:cTn>
                                        <p:tgtEl>
                                          <p:spTgt spid="35842"/>
                                        </p:tgtEl>
                                        <p:attrNameLst>
                                          <p:attrName>style.visibility</p:attrName>
                                        </p:attrNameLst>
                                      </p:cBhvr>
                                      <p:to>
                                        <p:strVal val="visible"/>
                                      </p:to>
                                    </p:set>
                                    <p:animEffect transition="in" filter="wipe(left)">
                                      <p:cBhvr>
                                        <p:cTn id="30" dur="75"/>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p:bldP spid="35844" grpId="0"/>
      <p:bldP spid="35848" grpId="0" animBg="1"/>
      <p:bldP spid="3584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481330" y="1504950"/>
            <a:ext cx="7930515" cy="768985"/>
          </a:xfrm>
          <a:prstGeom prst="rect">
            <a:avLst/>
          </a:prstGeom>
          <a:solidFill>
            <a:schemeClr val="bg1">
              <a:alpha val="20802"/>
            </a:schemeClr>
          </a:solidFill>
        </p:spPr>
        <p:txBody>
          <a:bodyPr vert="horz" wrap="square" lIns="91440" tIns="45720" rIns="91440" bIns="45720" anchor="t">
            <a:spAutoFit/>
          </a:bodyPr>
          <a:lstStyle/>
          <a:p>
            <a:pPr marL="0" indent="0" algn="l" defTabSz="914400" eaLnBrk="1" latinLnBrk="0" hangingPunct="1">
              <a:lnSpc>
                <a:spcPct val="100000"/>
              </a:lnSpc>
              <a:spcBef>
                <a:spcPts val="0"/>
              </a:spcBef>
              <a:spcAft>
                <a:spcPts val="0"/>
              </a:spcAft>
              <a:buFontTx/>
              <a:buNone/>
            </a:pPr>
            <a:r>
              <a:rPr sz="4400" b="1">
                <a:solidFill>
                  <a:schemeClr val="tx1"/>
                </a:solidFill>
                <a:latin typeface="Calibri" panose="020F0502020204030204" charset="0"/>
                <a:ea typeface="宋体" panose="02010600030101010101" pitchFamily="2" charset="-122"/>
              </a:rPr>
              <a:t>二、</a:t>
            </a:r>
            <a:r>
              <a:rPr sz="4400" b="1">
                <a:solidFill>
                  <a:schemeClr val="tx1"/>
                </a:solidFill>
                <a:latin typeface="Calibri" panose="020F0502020204030204" charset="0"/>
                <a:ea typeface="宋体" panose="02010600030101010101" pitchFamily="2" charset="-122"/>
              </a:rPr>
              <a:t>职责担当</a:t>
            </a:r>
            <a:endParaRPr lang="ko-KR" altLang="en-US" sz="4400" b="1">
              <a:solidFill>
                <a:schemeClr val="tx1"/>
              </a:solidFill>
              <a:latin typeface="Calibri" panose="020F0502020204030204" charset="0"/>
              <a:ea typeface="宋体" panose="02010600030101010101" pitchFamily="2" charset="-122"/>
            </a:endParaRPr>
          </a:p>
        </p:txBody>
      </p:sp>
      <p:pic>
        <p:nvPicPr>
          <p:cNvPr id="3" name="图片 2" descr="C:/Users/lenovo/AppData/Roaming/JisuOffice/ETemp/22888_9331200/fImage13426251067785.jpeg"/>
          <p:cNvPicPr>
            <a:picLocks noChangeAspect="1"/>
          </p:cNvPicPr>
          <p:nvPr/>
        </p:nvPicPr>
        <p:blipFill rotWithShape="1">
          <a:blip r:embed="rId1" cstate="print">
            <a:extLst>
              <a:ext uri="{28A0092B-C50C-407E-A947-70E740481C1C}">
                <a14:useLocalDpi xmlns:a14="http://schemas.microsoft.com/office/drawing/2010/main" val="0"/>
              </a:ext>
            </a:extLst>
          </a:blip>
          <a:stretch>
            <a:fillRect/>
          </a:stretch>
        </p:blipFill>
        <p:spPr>
          <a:xfrm>
            <a:off x="4768215" y="1093470"/>
            <a:ext cx="6473825" cy="485902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664577" name="Rectangle 2"/>
          <p:cNvSpPr>
            <a:spLocks noGrp="1"/>
          </p:cNvSpPr>
          <p:nvPr>
            <p:ph type="ctrTitle"/>
          </p:nvPr>
        </p:nvSpPr>
        <p:spPr>
          <a:xfrm>
            <a:off x="1320800" y="1676400"/>
            <a:ext cx="10363835" cy="1463040"/>
          </a:xfrm>
        </p:spPr>
        <p:txBody>
          <a:bodyPr vert="horz" wrap="square" lIns="91440" tIns="45720" rIns="91440" bIns="45720" anchor="b"/>
          <a:p>
            <a:pPr algn="ctr" eaLnBrk="1" hangingPunct="1"/>
            <a:r>
              <a:rPr lang="en-US" altLang="zh-CN" sz="3600" b="1" dirty="0">
                <a:solidFill>
                  <a:srgbClr val="CC0099"/>
                </a:solidFill>
                <a:latin typeface="楷体_GB2312" pitchFamily="49" charset="-122"/>
                <a:ea typeface="楷体_GB2312" pitchFamily="49" charset="-122"/>
                <a:cs typeface="+mj-cs"/>
              </a:rPr>
              <a:t>§</a:t>
            </a:r>
            <a:r>
              <a:rPr lang="en-US" altLang="zh-CN" sz="3600" b="1" dirty="0">
                <a:solidFill>
                  <a:srgbClr val="CC0099"/>
                </a:solidFill>
                <a:latin typeface="Times New Roman" panose="02020603050405020304" pitchFamily="18" charset="0"/>
                <a:ea typeface="楷体_GB2312" pitchFamily="49" charset="-122"/>
                <a:cs typeface="+mj-cs"/>
              </a:rPr>
              <a:t>4</a:t>
            </a:r>
            <a:r>
              <a:rPr lang="en-US" altLang="zh-CN" sz="3600" b="1" dirty="0">
                <a:solidFill>
                  <a:srgbClr val="CC0099"/>
                </a:solidFill>
                <a:latin typeface="楷体_GB2312" pitchFamily="49" charset="-122"/>
                <a:ea typeface="楷体_GB2312" pitchFamily="49" charset="-122"/>
                <a:cs typeface="+mj-cs"/>
              </a:rPr>
              <a:t>  </a:t>
            </a:r>
            <a:r>
              <a:rPr lang="zh-CN" altLang="en-US" sz="3600" b="1" dirty="0">
                <a:solidFill>
                  <a:srgbClr val="CC0099"/>
                </a:solidFill>
                <a:latin typeface="Times New Roman" panose="02020603050405020304" pitchFamily="18" charset="0"/>
                <a:ea typeface="楷体_GB2312" pitchFamily="49" charset="-122"/>
                <a:cs typeface="+mj-cs"/>
              </a:rPr>
              <a:t>对换</a:t>
            </a:r>
            <a:endParaRPr lang="zh-CN" altLang="en-US" sz="3600" b="1" dirty="0">
              <a:solidFill>
                <a:srgbClr val="CC0099"/>
              </a:solidFill>
              <a:latin typeface="楷体_GB2312" pitchFamily="49" charset="-122"/>
              <a:ea typeface="楷体_GB2312" pitchFamily="49" charset="-122"/>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500"/>
    </mc:Choice>
    <mc:Fallback>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665602" name="Rectangle 3"/>
          <p:cNvSpPr>
            <a:spLocks noGrp="1"/>
          </p:cNvSpPr>
          <p:nvPr>
            <p:ph type="title"/>
          </p:nvPr>
        </p:nvSpPr>
        <p:spPr>
          <a:xfrm>
            <a:off x="1981200" y="116205"/>
            <a:ext cx="8229600" cy="1371600"/>
          </a:xfrm>
        </p:spPr>
        <p:txBody>
          <a:bodyPr vert="horz" wrap="square" lIns="91440" tIns="45720" rIns="91440" bIns="45720" anchor="ctr"/>
          <a:p>
            <a:pPr eaLnBrk="1" hangingPunct="1"/>
            <a:r>
              <a:rPr lang="zh-CN" altLang="en-US" sz="3600" b="1" dirty="0">
                <a:solidFill>
                  <a:srgbClr val="3333FF"/>
                </a:solidFill>
                <a:ea typeface="楷体_GB2312" pitchFamily="49" charset="-122"/>
              </a:rPr>
              <a:t>一、对换的定义</a:t>
            </a:r>
            <a:endParaRPr lang="zh-CN" altLang="en-US" sz="3600" b="1" dirty="0">
              <a:solidFill>
                <a:srgbClr val="3333FF"/>
              </a:solidFill>
              <a:ea typeface="楷体_GB2312" pitchFamily="49" charset="-122"/>
            </a:endParaRPr>
          </a:p>
        </p:txBody>
      </p:sp>
      <p:sp>
        <p:nvSpPr>
          <p:cNvPr id="665603" name="Text Box 4"/>
          <p:cNvSpPr txBox="1"/>
          <p:nvPr/>
        </p:nvSpPr>
        <p:spPr>
          <a:xfrm>
            <a:off x="2476500" y="1793875"/>
            <a:ext cx="948690" cy="534035"/>
          </a:xfrm>
          <a:prstGeom prst="rect">
            <a:avLst/>
          </a:prstGeom>
          <a:noFill/>
          <a:ln w="9525">
            <a:noFill/>
          </a:ln>
        </p:spPr>
        <p:txBody>
          <a:bodyPr wrap="none" anchor="t">
            <a:spAutoFit/>
          </a:bodyPr>
          <a:p>
            <a:pPr>
              <a:lnSpc>
                <a:spcPct val="120000"/>
              </a:lnSpc>
            </a:pPr>
            <a:r>
              <a:rPr lang="zh-CN" altLang="en-US" sz="2400" b="1" dirty="0">
                <a:solidFill>
                  <a:srgbClr val="0000FF"/>
                </a:solidFill>
                <a:latin typeface="楷体_GB2312" pitchFamily="49" charset="-122"/>
                <a:ea typeface="楷体_GB2312" pitchFamily="49" charset="-122"/>
              </a:rPr>
              <a:t>定义 </a:t>
            </a:r>
            <a:endParaRPr lang="zh-CN" altLang="en-US" sz="2400" b="1" dirty="0">
              <a:solidFill>
                <a:srgbClr val="0000FF"/>
              </a:solidFill>
              <a:latin typeface="楷体_GB2312" pitchFamily="49" charset="-122"/>
              <a:ea typeface="楷体_GB2312" pitchFamily="49" charset="-122"/>
            </a:endParaRPr>
          </a:p>
        </p:txBody>
      </p:sp>
      <p:sp>
        <p:nvSpPr>
          <p:cNvPr id="665604" name="Text Box 5"/>
          <p:cNvSpPr txBox="1"/>
          <p:nvPr/>
        </p:nvSpPr>
        <p:spPr>
          <a:xfrm>
            <a:off x="3600450" y="1793875"/>
            <a:ext cx="6381750" cy="977265"/>
          </a:xfrm>
          <a:prstGeom prst="rect">
            <a:avLst/>
          </a:prstGeom>
          <a:noFill/>
          <a:ln w="9525">
            <a:noFill/>
          </a:ln>
        </p:spPr>
        <p:txBody>
          <a:bodyPr anchor="t">
            <a:spAutoFit/>
          </a:bodyPr>
          <a:p>
            <a:pPr>
              <a:lnSpc>
                <a:spcPct val="120000"/>
              </a:lnSpc>
              <a:spcBef>
                <a:spcPct val="50000"/>
              </a:spcBef>
            </a:pPr>
            <a:r>
              <a:rPr lang="zh-CN" altLang="en-US" sz="2400" b="1" dirty="0">
                <a:solidFill>
                  <a:srgbClr val="000000"/>
                </a:solidFill>
                <a:latin typeface="楷体_GB2312" pitchFamily="49" charset="-122"/>
                <a:ea typeface="楷体_GB2312" pitchFamily="49" charset="-122"/>
              </a:rPr>
              <a:t>在排列中，将任意两个元素对调，其余的元素不动，这种作出新排列的手续叫做</a:t>
            </a:r>
            <a:r>
              <a:rPr lang="zh-CN" altLang="en-US" sz="2400" b="1" dirty="0">
                <a:solidFill>
                  <a:srgbClr val="FF0000"/>
                </a:solidFill>
                <a:latin typeface="楷体_GB2312" pitchFamily="49" charset="-122"/>
                <a:ea typeface="楷体_GB2312" pitchFamily="49" charset="-122"/>
              </a:rPr>
              <a:t>对换</a:t>
            </a:r>
            <a:r>
              <a:rPr lang="zh-CN" altLang="en-US" sz="2400" b="1" dirty="0">
                <a:solidFill>
                  <a:srgbClr val="000000"/>
                </a:solidFill>
                <a:latin typeface="楷体_GB2312" pitchFamily="49" charset="-122"/>
                <a:ea typeface="楷体_GB2312" pitchFamily="49" charset="-122"/>
              </a:rPr>
              <a:t>．</a:t>
            </a:r>
            <a:endParaRPr lang="zh-CN" altLang="en-US" sz="2400" b="1" dirty="0">
              <a:solidFill>
                <a:srgbClr val="000000"/>
              </a:solidFill>
              <a:latin typeface="楷体_GB2312" pitchFamily="49" charset="-122"/>
              <a:ea typeface="楷体_GB2312" pitchFamily="49" charset="-122"/>
            </a:endParaRPr>
          </a:p>
        </p:txBody>
      </p:sp>
      <p:sp>
        <p:nvSpPr>
          <p:cNvPr id="665605" name="Rectangle 6"/>
          <p:cNvSpPr/>
          <p:nvPr/>
        </p:nvSpPr>
        <p:spPr>
          <a:xfrm>
            <a:off x="3581400" y="2900680"/>
            <a:ext cx="5386070" cy="460375"/>
          </a:xfrm>
          <a:prstGeom prst="rect">
            <a:avLst/>
          </a:prstGeom>
          <a:noFill/>
          <a:ln w="9525">
            <a:noFill/>
          </a:ln>
        </p:spPr>
        <p:txBody>
          <a:bodyPr wrap="none" anchor="t">
            <a:spAutoFit/>
          </a:bodyPr>
          <a:p>
            <a:r>
              <a:rPr lang="zh-CN" altLang="en-US" sz="2400" b="1" dirty="0">
                <a:solidFill>
                  <a:srgbClr val="000000"/>
                </a:solidFill>
                <a:latin typeface="楷体_GB2312" pitchFamily="49" charset="-122"/>
                <a:ea typeface="楷体_GB2312" pitchFamily="49" charset="-122"/>
              </a:rPr>
              <a:t>将相邻两个元素对换，叫做</a:t>
            </a:r>
            <a:r>
              <a:rPr lang="zh-CN" altLang="en-US" sz="2400" b="1" dirty="0">
                <a:solidFill>
                  <a:srgbClr val="FF0000"/>
                </a:solidFill>
                <a:latin typeface="楷体_GB2312" pitchFamily="49" charset="-122"/>
                <a:ea typeface="楷体_GB2312" pitchFamily="49" charset="-122"/>
              </a:rPr>
              <a:t>相邻对换</a:t>
            </a:r>
            <a:r>
              <a:rPr lang="zh-CN" altLang="en-US" sz="2400" b="1" dirty="0">
                <a:solidFill>
                  <a:srgbClr val="000000"/>
                </a:solidFill>
                <a:latin typeface="楷体_GB2312" pitchFamily="49" charset="-122"/>
                <a:ea typeface="楷体_GB2312" pitchFamily="49" charset="-122"/>
              </a:rPr>
              <a:t>．</a:t>
            </a:r>
            <a:endParaRPr lang="zh-CN" altLang="en-US" sz="2400" b="1" dirty="0">
              <a:solidFill>
                <a:srgbClr val="000000"/>
              </a:solidFill>
              <a:latin typeface="楷体_GB2312" pitchFamily="49" charset="-122"/>
              <a:ea typeface="楷体_GB2312" pitchFamily="49" charset="-122"/>
            </a:endParaRPr>
          </a:p>
        </p:txBody>
      </p:sp>
      <p:sp>
        <p:nvSpPr>
          <p:cNvPr id="22535" name="Text Box 7"/>
          <p:cNvSpPr txBox="1"/>
          <p:nvPr/>
        </p:nvSpPr>
        <p:spPr>
          <a:xfrm>
            <a:off x="2438400" y="3405505"/>
            <a:ext cx="948690" cy="460375"/>
          </a:xfrm>
          <a:prstGeom prst="rect">
            <a:avLst/>
          </a:prstGeom>
          <a:noFill/>
          <a:ln w="9525">
            <a:noFill/>
          </a:ln>
        </p:spPr>
        <p:txBody>
          <a:bodyPr wrap="none" anchor="t">
            <a:spAutoFit/>
          </a:bodyPr>
          <a:p>
            <a:r>
              <a:rPr lang="zh-CN" altLang="en-US" sz="2400" b="1" dirty="0">
                <a:solidFill>
                  <a:srgbClr val="0000FF"/>
                </a:solidFill>
                <a:latin typeface="楷体_GB2312" pitchFamily="49" charset="-122"/>
                <a:ea typeface="楷体_GB2312" pitchFamily="49" charset="-122"/>
              </a:rPr>
              <a:t>例如 </a:t>
            </a:r>
            <a:endParaRPr lang="zh-CN" altLang="en-US" sz="2400" b="1" dirty="0">
              <a:solidFill>
                <a:srgbClr val="0000FF"/>
              </a:solidFill>
              <a:latin typeface="楷体_GB2312" pitchFamily="49" charset="-122"/>
              <a:ea typeface="楷体_GB2312" pitchFamily="49" charset="-122"/>
            </a:endParaRPr>
          </a:p>
        </p:txBody>
      </p:sp>
      <p:sp>
        <p:nvSpPr>
          <p:cNvPr id="22536" name="Line 8"/>
          <p:cNvSpPr/>
          <p:nvPr/>
        </p:nvSpPr>
        <p:spPr>
          <a:xfrm>
            <a:off x="3987800" y="4704080"/>
            <a:ext cx="0" cy="381000"/>
          </a:xfrm>
          <a:prstGeom prst="line">
            <a:avLst/>
          </a:prstGeom>
          <a:ln w="38100" cap="flat" cmpd="sng">
            <a:solidFill>
              <a:srgbClr val="0000FF"/>
            </a:solidFill>
            <a:prstDash val="solid"/>
            <a:round/>
            <a:headEnd type="none" w="med" len="med"/>
            <a:tailEnd type="triangle" w="med" len="med"/>
          </a:ln>
        </p:spPr>
      </p:sp>
      <p:grpSp>
        <p:nvGrpSpPr>
          <p:cNvPr id="2" name="Group 12"/>
          <p:cNvGrpSpPr/>
          <p:nvPr/>
        </p:nvGrpSpPr>
        <p:grpSpPr>
          <a:xfrm>
            <a:off x="7467600" y="4615180"/>
            <a:ext cx="1435100" cy="558800"/>
            <a:chOff x="7467600" y="4615180"/>
            <a:chExt cx="1435100" cy="558800"/>
          </a:xfrm>
        </p:grpSpPr>
        <p:sp>
          <p:nvSpPr>
            <p:cNvPr id="665612" name="Line 13"/>
            <p:cNvSpPr/>
            <p:nvPr/>
          </p:nvSpPr>
          <p:spPr>
            <a:xfrm>
              <a:off x="7467600" y="4640580"/>
              <a:ext cx="1371600" cy="533400"/>
            </a:xfrm>
            <a:prstGeom prst="line">
              <a:avLst/>
            </a:prstGeom>
            <a:ln w="28575" cap="flat" cmpd="sng">
              <a:solidFill>
                <a:srgbClr val="0000FF"/>
              </a:solidFill>
              <a:prstDash val="solid"/>
              <a:round/>
              <a:headEnd type="none" w="med" len="med"/>
              <a:tailEnd type="triangle" w="med" len="med"/>
            </a:ln>
          </p:spPr>
        </p:sp>
        <p:sp>
          <p:nvSpPr>
            <p:cNvPr id="665613" name="Line 14"/>
            <p:cNvSpPr/>
            <p:nvPr/>
          </p:nvSpPr>
          <p:spPr>
            <a:xfrm flipH="1">
              <a:off x="7531100" y="4615180"/>
              <a:ext cx="1371600" cy="533400"/>
            </a:xfrm>
            <a:prstGeom prst="line">
              <a:avLst/>
            </a:prstGeom>
            <a:ln w="28575" cap="flat" cmpd="sng">
              <a:solidFill>
                <a:srgbClr val="0000FF"/>
              </a:solidFill>
              <a:prstDash val="solid"/>
              <a:round/>
              <a:headEnd type="none" w="med" len="med"/>
              <a:tailEnd type="triangle" w="med" len="med"/>
            </a:ln>
          </p:spPr>
        </p:sp>
      </p:grpSp>
      <p:pic>
        <p:nvPicPr>
          <p:cNvPr id="43009" name="图片 43008" descr="ppt/media/image99.wmf"/>
          <p:cNvPicPr/>
          <p:nvPr/>
        </p:nvPicPr>
        <p:blipFill>
          <a:blip r:embed="rId1"/>
          <a:stretch>
            <a:fillRect/>
          </a:stretch>
        </p:blipFill>
        <p:spPr>
          <a:xfrm>
            <a:off x="6159500" y="4221163"/>
            <a:ext cx="4084638" cy="485775"/>
          </a:xfrm>
          <a:prstGeom prst="rect">
            <a:avLst/>
          </a:prstGeom>
          <a:noFill/>
          <a:ln w="38100">
            <a:noFill/>
          </a:ln>
        </p:spPr>
      </p:pic>
      <p:pic>
        <p:nvPicPr>
          <p:cNvPr id="43010" name="图片 43009" descr="ppt/media/image100.wmf"/>
          <p:cNvPicPr/>
          <p:nvPr/>
        </p:nvPicPr>
        <p:blipFill>
          <a:blip r:embed="rId2"/>
          <a:stretch>
            <a:fillRect/>
          </a:stretch>
        </p:blipFill>
        <p:spPr>
          <a:xfrm>
            <a:off x="2560638" y="4238625"/>
            <a:ext cx="2998787" cy="485775"/>
          </a:xfrm>
          <a:prstGeom prst="rect">
            <a:avLst/>
          </a:prstGeom>
          <a:noFill/>
          <a:ln w="38100">
            <a:noFill/>
          </a:ln>
        </p:spPr>
      </p:pic>
      <p:pic>
        <p:nvPicPr>
          <p:cNvPr id="43011" name="图片 43010" descr="ppt/media/image101.wmf"/>
          <p:cNvPicPr/>
          <p:nvPr/>
        </p:nvPicPr>
        <p:blipFill>
          <a:blip r:embed="rId3"/>
          <a:stretch>
            <a:fillRect/>
          </a:stretch>
        </p:blipFill>
        <p:spPr>
          <a:xfrm>
            <a:off x="2563813" y="5097463"/>
            <a:ext cx="2998787" cy="485775"/>
          </a:xfrm>
          <a:prstGeom prst="rect">
            <a:avLst/>
          </a:prstGeom>
          <a:noFill/>
          <a:ln w="38100">
            <a:noFill/>
          </a:ln>
        </p:spPr>
      </p:pic>
      <p:pic>
        <p:nvPicPr>
          <p:cNvPr id="43012" name="图片 43011" descr="ppt/media/image102.wmf"/>
          <p:cNvPicPr/>
          <p:nvPr/>
        </p:nvPicPr>
        <p:blipFill>
          <a:blip r:embed="rId4"/>
          <a:stretch>
            <a:fillRect/>
          </a:stretch>
        </p:blipFill>
        <p:spPr>
          <a:xfrm>
            <a:off x="6162675" y="5080000"/>
            <a:ext cx="4083050" cy="485775"/>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iterate type="lt">
                                    <p:tmPct val="100000"/>
                                  </p:iterate>
                                  <p:childTnLst>
                                    <p:set>
                                      <p:cBhvr>
                                        <p:cTn id="6" dur="1" fill="hold">
                                          <p:stCondLst>
                                            <p:cond delay="0"/>
                                          </p:stCondLst>
                                        </p:cTn>
                                        <p:tgtEl>
                                          <p:spTgt spid="22535"/>
                                        </p:tgtEl>
                                        <p:attrNameLst>
                                          <p:attrName>style.visibility</p:attrName>
                                        </p:attrNameLst>
                                      </p:cBhvr>
                                      <p:to>
                                        <p:strVal val="visible"/>
                                      </p:to>
                                    </p:set>
                                    <p:anim calcmode="lin" valueType="num">
                                      <p:cBhvr>
                                        <p:cTn id="7" dur="75" fill="hold"/>
                                        <p:tgtEl>
                                          <p:spTgt spid="22535"/>
                                        </p:tgtEl>
                                        <p:attrNameLst>
                                          <p:attrName>ppt_w</p:attrName>
                                        </p:attrNameLst>
                                      </p:cBhvr>
                                      <p:tavLst>
                                        <p:tav tm="0">
                                          <p:val>
                                            <p:fltVal val="0"/>
                                          </p:val>
                                        </p:tav>
                                        <p:tav tm="100000">
                                          <p:val>
                                            <p:strVal val="#ppt_w"/>
                                          </p:val>
                                        </p:tav>
                                      </p:tavLst>
                                    </p:anim>
                                    <p:anim calcmode="lin" valueType="num">
                                      <p:cBhvr>
                                        <p:cTn id="8" dur="75" fill="hold"/>
                                        <p:tgtEl>
                                          <p:spTgt spid="2253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2536"/>
                                        </p:tgtEl>
                                        <p:attrNameLst>
                                          <p:attrName>style.visibility</p:attrName>
                                        </p:attrNameLst>
                                      </p:cBhvr>
                                      <p:to>
                                        <p:strVal val="visible"/>
                                      </p:to>
                                    </p:set>
                                    <p:animEffect transition="in" filter="wipe(up)">
                                      <p:cBhvr>
                                        <p:cTn id="13" dur="500"/>
                                        <p:tgtEl>
                                          <p:spTgt spid="225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Lst>
  </p:timing>
</p:sld>
</file>

<file path=ppt/slides/slide92.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666625" name="Rectangle 2"/>
          <p:cNvSpPr>
            <a:spLocks noGrp="1"/>
          </p:cNvSpPr>
          <p:nvPr>
            <p:ph type="title"/>
          </p:nvPr>
        </p:nvSpPr>
        <p:spPr>
          <a:xfrm>
            <a:off x="1981200" y="113030"/>
            <a:ext cx="8229600" cy="1371600"/>
          </a:xfrm>
        </p:spPr>
        <p:txBody>
          <a:bodyPr vert="horz" wrap="square" lIns="91440" tIns="45720" rIns="91440" bIns="45720" anchor="ctr"/>
          <a:p>
            <a:pPr eaLnBrk="1" hangingPunct="1"/>
            <a:r>
              <a:rPr lang="zh-CN" altLang="en-US" sz="3600" b="1" dirty="0">
                <a:solidFill>
                  <a:srgbClr val="3333FF"/>
                </a:solidFill>
                <a:ea typeface="楷体_GB2312" pitchFamily="49" charset="-122"/>
              </a:rPr>
              <a:t>二、对换与排列奇偶性的关系</a:t>
            </a:r>
            <a:endParaRPr lang="zh-CN" altLang="en-US" sz="3600" b="1" dirty="0">
              <a:solidFill>
                <a:srgbClr val="3333FF"/>
              </a:solidFill>
              <a:ea typeface="楷体_GB2312" pitchFamily="49" charset="-122"/>
            </a:endParaRPr>
          </a:p>
        </p:txBody>
      </p:sp>
      <p:sp>
        <p:nvSpPr>
          <p:cNvPr id="24579" name="Rectangle 3"/>
          <p:cNvSpPr/>
          <p:nvPr/>
        </p:nvSpPr>
        <p:spPr>
          <a:xfrm>
            <a:off x="2438400" y="1484630"/>
            <a:ext cx="7620000" cy="460375"/>
          </a:xfrm>
          <a:prstGeom prst="rect">
            <a:avLst/>
          </a:prstGeom>
          <a:noFill/>
          <a:ln w="9525">
            <a:noFill/>
          </a:ln>
        </p:spPr>
        <p:txBody>
          <a:bodyPr anchor="t">
            <a:spAutoFit/>
          </a:bodyPr>
          <a:p>
            <a:r>
              <a:rPr lang="zh-CN" altLang="en-US" sz="2400" b="1" dirty="0">
                <a:solidFill>
                  <a:srgbClr val="4044F6"/>
                </a:solidFill>
                <a:latin typeface="楷体_GB2312" pitchFamily="49" charset="-122"/>
                <a:ea typeface="楷体_GB2312" pitchFamily="49" charset="-122"/>
              </a:rPr>
              <a:t>定理</a:t>
            </a:r>
            <a:r>
              <a:rPr lang="en-US" altLang="zh-CN" sz="2400" b="1" dirty="0">
                <a:solidFill>
                  <a:srgbClr val="4044F6"/>
                </a:solidFill>
                <a:latin typeface="楷体_GB2312" pitchFamily="49" charset="-122"/>
                <a:ea typeface="楷体_GB2312" pitchFamily="49" charset="-122"/>
              </a:rPr>
              <a:t>1</a:t>
            </a:r>
            <a:r>
              <a:rPr lang="zh-CN" altLang="en-US" sz="2400" b="1" dirty="0">
                <a:solidFill>
                  <a:srgbClr val="00007D"/>
                </a:solidFill>
                <a:latin typeface="楷体_GB2312" pitchFamily="49" charset="-122"/>
                <a:ea typeface="楷体_GB2312" pitchFamily="49" charset="-122"/>
              </a:rPr>
              <a:t>　</a:t>
            </a:r>
            <a:r>
              <a:rPr lang="zh-CN" altLang="en-US" sz="2400" b="1" dirty="0">
                <a:solidFill>
                  <a:srgbClr val="000000"/>
                </a:solidFill>
                <a:latin typeface="楷体_GB2312" pitchFamily="49" charset="-122"/>
                <a:ea typeface="楷体_GB2312" pitchFamily="49" charset="-122"/>
              </a:rPr>
              <a:t>对换改变排列的奇偶性</a:t>
            </a:r>
            <a:r>
              <a:rPr lang="en-US" altLang="zh-CN" sz="2400" b="1" dirty="0">
                <a:solidFill>
                  <a:srgbClr val="000000"/>
                </a:solidFill>
                <a:latin typeface="楷体_GB2312" pitchFamily="49" charset="-122"/>
                <a:ea typeface="楷体_GB2312" pitchFamily="49" charset="-122"/>
              </a:rPr>
              <a:t>. </a:t>
            </a:r>
            <a:endParaRPr lang="en-US" altLang="zh-CN" sz="2400" b="1" dirty="0">
              <a:solidFill>
                <a:srgbClr val="000000"/>
              </a:solidFill>
              <a:latin typeface="楷体_GB2312" pitchFamily="49" charset="-122"/>
              <a:ea typeface="楷体_GB2312" pitchFamily="49" charset="-122"/>
            </a:endParaRPr>
          </a:p>
        </p:txBody>
      </p:sp>
      <p:sp>
        <p:nvSpPr>
          <p:cNvPr id="24637" name="Rectangle 61"/>
          <p:cNvSpPr/>
          <p:nvPr/>
        </p:nvSpPr>
        <p:spPr>
          <a:xfrm>
            <a:off x="2322830" y="3167380"/>
            <a:ext cx="57594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39" name="Rectangle 63"/>
          <p:cNvSpPr/>
          <p:nvPr/>
        </p:nvSpPr>
        <p:spPr>
          <a:xfrm>
            <a:off x="3395980" y="3167380"/>
            <a:ext cx="39497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40" name="Rectangle 64"/>
          <p:cNvSpPr/>
          <p:nvPr/>
        </p:nvSpPr>
        <p:spPr>
          <a:xfrm>
            <a:off x="3799205" y="3167380"/>
            <a:ext cx="39497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41" name="Rectangle 65"/>
          <p:cNvSpPr/>
          <p:nvPr/>
        </p:nvSpPr>
        <p:spPr>
          <a:xfrm>
            <a:off x="4584700" y="3167380"/>
            <a:ext cx="46863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42" name="Rectangle 66"/>
          <p:cNvSpPr/>
          <p:nvPr/>
        </p:nvSpPr>
        <p:spPr>
          <a:xfrm>
            <a:off x="5045075" y="3167380"/>
            <a:ext cx="36068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43" name="Rectangle 67"/>
          <p:cNvSpPr/>
          <p:nvPr/>
        </p:nvSpPr>
        <p:spPr>
          <a:xfrm>
            <a:off x="4189730" y="3167380"/>
            <a:ext cx="39497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44" name="Rectangle 68"/>
          <p:cNvSpPr/>
          <p:nvPr/>
        </p:nvSpPr>
        <p:spPr>
          <a:xfrm>
            <a:off x="5405755" y="3167380"/>
            <a:ext cx="39497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45" name="Rectangle 69"/>
          <p:cNvSpPr/>
          <p:nvPr/>
        </p:nvSpPr>
        <p:spPr>
          <a:xfrm>
            <a:off x="5807075" y="3167380"/>
            <a:ext cx="36068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46" name="Rectangle 70"/>
          <p:cNvSpPr/>
          <p:nvPr/>
        </p:nvSpPr>
        <p:spPr>
          <a:xfrm>
            <a:off x="6169025" y="3167380"/>
            <a:ext cx="39560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47" name="Rectangle 71"/>
          <p:cNvSpPr/>
          <p:nvPr/>
        </p:nvSpPr>
        <p:spPr>
          <a:xfrm>
            <a:off x="6570980" y="3167380"/>
            <a:ext cx="36004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48" name="Rectangle 72"/>
          <p:cNvSpPr/>
          <p:nvPr/>
        </p:nvSpPr>
        <p:spPr>
          <a:xfrm>
            <a:off x="6937375" y="3167380"/>
            <a:ext cx="43180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49" name="Rectangle 73"/>
          <p:cNvSpPr/>
          <p:nvPr/>
        </p:nvSpPr>
        <p:spPr>
          <a:xfrm>
            <a:off x="7362825" y="3167380"/>
            <a:ext cx="39560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50" name="Rectangle 74"/>
          <p:cNvSpPr/>
          <p:nvPr/>
        </p:nvSpPr>
        <p:spPr>
          <a:xfrm>
            <a:off x="7766050" y="3167380"/>
            <a:ext cx="39560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51" name="Rectangle 75"/>
          <p:cNvSpPr/>
          <p:nvPr/>
        </p:nvSpPr>
        <p:spPr>
          <a:xfrm>
            <a:off x="8552180" y="3167380"/>
            <a:ext cx="46799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52" name="Rectangle 76"/>
          <p:cNvSpPr/>
          <p:nvPr/>
        </p:nvSpPr>
        <p:spPr>
          <a:xfrm>
            <a:off x="8156575" y="3167380"/>
            <a:ext cx="39560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53" name="Rectangle 77"/>
          <p:cNvSpPr/>
          <p:nvPr/>
        </p:nvSpPr>
        <p:spPr>
          <a:xfrm>
            <a:off x="2322830" y="5961380"/>
            <a:ext cx="57594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54" name="Rectangle 78"/>
          <p:cNvSpPr/>
          <p:nvPr/>
        </p:nvSpPr>
        <p:spPr>
          <a:xfrm>
            <a:off x="2898775" y="5961380"/>
            <a:ext cx="50355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55" name="Rectangle 79"/>
          <p:cNvSpPr/>
          <p:nvPr/>
        </p:nvSpPr>
        <p:spPr>
          <a:xfrm>
            <a:off x="3395980" y="5961380"/>
            <a:ext cx="39497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56" name="Rectangle 80"/>
          <p:cNvSpPr/>
          <p:nvPr/>
        </p:nvSpPr>
        <p:spPr>
          <a:xfrm>
            <a:off x="3799205" y="5961380"/>
            <a:ext cx="39497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57" name="Rectangle 81"/>
          <p:cNvSpPr/>
          <p:nvPr/>
        </p:nvSpPr>
        <p:spPr>
          <a:xfrm>
            <a:off x="4584700" y="5961380"/>
            <a:ext cx="46863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58" name="Rectangle 82"/>
          <p:cNvSpPr/>
          <p:nvPr/>
        </p:nvSpPr>
        <p:spPr>
          <a:xfrm>
            <a:off x="5045075" y="5961380"/>
            <a:ext cx="36068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59" name="Rectangle 83"/>
          <p:cNvSpPr/>
          <p:nvPr/>
        </p:nvSpPr>
        <p:spPr>
          <a:xfrm>
            <a:off x="4189730" y="5961380"/>
            <a:ext cx="39497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60" name="Rectangle 84"/>
          <p:cNvSpPr/>
          <p:nvPr/>
        </p:nvSpPr>
        <p:spPr>
          <a:xfrm>
            <a:off x="5405755" y="5961380"/>
            <a:ext cx="39497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61" name="Rectangle 85"/>
          <p:cNvSpPr/>
          <p:nvPr/>
        </p:nvSpPr>
        <p:spPr>
          <a:xfrm>
            <a:off x="5807075" y="5961380"/>
            <a:ext cx="36068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62" name="Rectangle 86"/>
          <p:cNvSpPr/>
          <p:nvPr/>
        </p:nvSpPr>
        <p:spPr>
          <a:xfrm>
            <a:off x="6169025" y="5961380"/>
            <a:ext cx="39560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63" name="Rectangle 87"/>
          <p:cNvSpPr/>
          <p:nvPr/>
        </p:nvSpPr>
        <p:spPr>
          <a:xfrm>
            <a:off x="6570980" y="5961380"/>
            <a:ext cx="36004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64" name="Rectangle 88"/>
          <p:cNvSpPr/>
          <p:nvPr/>
        </p:nvSpPr>
        <p:spPr>
          <a:xfrm>
            <a:off x="6937375" y="5961380"/>
            <a:ext cx="43180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65" name="Rectangle 89"/>
          <p:cNvSpPr/>
          <p:nvPr/>
        </p:nvSpPr>
        <p:spPr>
          <a:xfrm>
            <a:off x="7362825" y="5961380"/>
            <a:ext cx="39560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66" name="Rectangle 90"/>
          <p:cNvSpPr/>
          <p:nvPr/>
        </p:nvSpPr>
        <p:spPr>
          <a:xfrm>
            <a:off x="7766050" y="5961380"/>
            <a:ext cx="39560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67" name="Rectangle 91"/>
          <p:cNvSpPr/>
          <p:nvPr/>
        </p:nvSpPr>
        <p:spPr>
          <a:xfrm>
            <a:off x="8552180" y="5961380"/>
            <a:ext cx="46799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68" name="Rectangle 92"/>
          <p:cNvSpPr/>
          <p:nvPr/>
        </p:nvSpPr>
        <p:spPr>
          <a:xfrm>
            <a:off x="8156575" y="5961380"/>
            <a:ext cx="39560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5619" name="Text Box 19"/>
          <p:cNvSpPr txBox="1"/>
          <p:nvPr/>
        </p:nvSpPr>
        <p:spPr>
          <a:xfrm>
            <a:off x="2468880" y="2349500"/>
            <a:ext cx="1102360" cy="460375"/>
          </a:xfrm>
          <a:prstGeom prst="rect">
            <a:avLst/>
          </a:prstGeom>
          <a:noFill/>
          <a:ln w="9525">
            <a:noFill/>
          </a:ln>
        </p:spPr>
        <p:txBody>
          <a:bodyPr wrap="none" anchor="t">
            <a:spAutoFit/>
          </a:bodyPr>
          <a:p>
            <a:r>
              <a:rPr lang="zh-CN" altLang="en-US" sz="2400" b="1" dirty="0">
                <a:solidFill>
                  <a:srgbClr val="4044F6"/>
                </a:solidFill>
                <a:latin typeface="楷体_GB2312" pitchFamily="49" charset="-122"/>
                <a:ea typeface="楷体_GB2312" pitchFamily="49" charset="-122"/>
              </a:rPr>
              <a:t>推论  </a:t>
            </a:r>
            <a:endParaRPr lang="zh-CN" altLang="en-US" sz="2400" b="1" dirty="0">
              <a:solidFill>
                <a:srgbClr val="4044F6"/>
              </a:solidFill>
              <a:latin typeface="楷体_GB2312" pitchFamily="49" charset="-122"/>
              <a:ea typeface="楷体_GB2312" pitchFamily="49" charset="-122"/>
            </a:endParaRPr>
          </a:p>
        </p:txBody>
      </p:sp>
      <p:sp>
        <p:nvSpPr>
          <p:cNvPr id="25620" name="Text Box 20"/>
          <p:cNvSpPr txBox="1"/>
          <p:nvPr/>
        </p:nvSpPr>
        <p:spPr>
          <a:xfrm>
            <a:off x="3441700" y="2349500"/>
            <a:ext cx="5845810" cy="977265"/>
          </a:xfrm>
          <a:prstGeom prst="rect">
            <a:avLst/>
          </a:prstGeom>
          <a:noFill/>
          <a:ln w="9525">
            <a:noFill/>
          </a:ln>
        </p:spPr>
        <p:txBody>
          <a:bodyPr wrap="none" anchor="t">
            <a:spAutoFit/>
          </a:bodyPr>
          <a:p>
            <a:r>
              <a:rPr lang="zh-CN" altLang="en-US" sz="2400" b="1" dirty="0">
                <a:solidFill>
                  <a:srgbClr val="FF0000"/>
                </a:solidFill>
                <a:latin typeface="楷体_GB2312" pitchFamily="49" charset="-122"/>
                <a:ea typeface="楷体_GB2312" pitchFamily="49" charset="-122"/>
              </a:rPr>
              <a:t>奇排列</a:t>
            </a:r>
            <a:r>
              <a:rPr lang="zh-CN" altLang="en-US" sz="2400" b="1" dirty="0">
                <a:solidFill>
                  <a:srgbClr val="000000"/>
                </a:solidFill>
                <a:latin typeface="楷体_GB2312" pitchFamily="49" charset="-122"/>
                <a:ea typeface="楷体_GB2312" pitchFamily="49" charset="-122"/>
              </a:rPr>
              <a:t>变成标准排列的对换次数为</a:t>
            </a:r>
            <a:r>
              <a:rPr lang="zh-CN" altLang="en-US" sz="2400" b="1" dirty="0">
                <a:solidFill>
                  <a:srgbClr val="FF0000"/>
                </a:solidFill>
                <a:latin typeface="楷体_GB2312" pitchFamily="49" charset="-122"/>
                <a:ea typeface="楷体_GB2312" pitchFamily="49" charset="-122"/>
              </a:rPr>
              <a:t>奇数</a:t>
            </a:r>
            <a:r>
              <a:rPr lang="zh-CN" altLang="en-US" sz="2400" b="1" dirty="0">
                <a:solidFill>
                  <a:srgbClr val="000000"/>
                </a:solidFill>
                <a:latin typeface="楷体_GB2312" pitchFamily="49" charset="-122"/>
                <a:ea typeface="楷体_GB2312" pitchFamily="49" charset="-122"/>
              </a:rPr>
              <a:t>， </a:t>
            </a:r>
            <a:endParaRPr lang="zh-CN" altLang="en-US" sz="2400" b="1" dirty="0">
              <a:solidFill>
                <a:srgbClr val="000000"/>
              </a:solidFill>
              <a:latin typeface="楷体_GB2312" pitchFamily="49" charset="-122"/>
              <a:ea typeface="楷体_GB2312" pitchFamily="49" charset="-122"/>
            </a:endParaRPr>
          </a:p>
          <a:p>
            <a:pPr>
              <a:lnSpc>
                <a:spcPct val="140000"/>
              </a:lnSpc>
            </a:pPr>
            <a:r>
              <a:rPr lang="zh-CN" altLang="en-US" sz="2400" b="1" dirty="0">
                <a:solidFill>
                  <a:srgbClr val="FF0000"/>
                </a:solidFill>
                <a:latin typeface="楷体_GB2312" pitchFamily="49" charset="-122"/>
                <a:ea typeface="楷体_GB2312" pitchFamily="49" charset="-122"/>
              </a:rPr>
              <a:t>偶排列</a:t>
            </a:r>
            <a:r>
              <a:rPr lang="zh-CN" altLang="en-US" sz="2400" b="1" dirty="0">
                <a:solidFill>
                  <a:srgbClr val="000000"/>
                </a:solidFill>
                <a:latin typeface="楷体_GB2312" pitchFamily="49" charset="-122"/>
                <a:ea typeface="楷体_GB2312" pitchFamily="49" charset="-122"/>
              </a:rPr>
              <a:t>变成标准排列的对换次数为</a:t>
            </a:r>
            <a:r>
              <a:rPr lang="zh-CN" altLang="en-US" sz="2400" b="1" dirty="0">
                <a:solidFill>
                  <a:srgbClr val="FF0000"/>
                </a:solidFill>
                <a:latin typeface="楷体_GB2312" pitchFamily="49" charset="-122"/>
                <a:ea typeface="楷体_GB2312" pitchFamily="49" charset="-122"/>
              </a:rPr>
              <a:t>偶数</a:t>
            </a:r>
            <a:r>
              <a:rPr lang="en-US" altLang="zh-CN" sz="2400" b="1" dirty="0">
                <a:solidFill>
                  <a:srgbClr val="000000"/>
                </a:solidFill>
                <a:latin typeface="楷体_GB2312" pitchFamily="49" charset="-122"/>
                <a:ea typeface="楷体_GB2312" pitchFamily="49" charset="-122"/>
              </a:rPr>
              <a:t>.</a:t>
            </a:r>
            <a:endParaRPr lang="en-US" altLang="zh-CN" sz="2400" b="1" dirty="0">
              <a:solidFill>
                <a:srgbClr val="000000"/>
              </a:solidFill>
              <a:latin typeface="楷体_GB2312" pitchFamily="49" charset="-122"/>
              <a:ea typeface="楷体_GB2312" pitchFamily="49" charset="-122"/>
            </a:endParaRPr>
          </a:p>
        </p:txBody>
      </p:sp>
      <p:pic>
        <p:nvPicPr>
          <p:cNvPr id="44033" name="图片 44032" descr="ppt/media/image177.wmf"/>
          <p:cNvPicPr/>
          <p:nvPr/>
        </p:nvPicPr>
        <p:blipFill>
          <a:blip r:embed="rId1"/>
          <a:stretch>
            <a:fillRect/>
          </a:stretch>
        </p:blipFill>
        <p:spPr>
          <a:xfrm>
            <a:off x="2290763" y="5848350"/>
            <a:ext cx="6862762" cy="61595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stripes(upRight))">
                                      <p:cBhvr>
                                        <p:cTn id="7" dur="500"/>
                                        <p:tgtEl>
                                          <p:spTgt spid="24579"/>
                                        </p:tgtEl>
                                      </p:cBhvr>
                                    </p:animEffect>
                                  </p:childTnLst>
                                </p:cTn>
                              </p:par>
                            </p:childTnLst>
                          </p:cTn>
                        </p:par>
                        <p:par>
                          <p:cTn id="8" fill="hold">
                            <p:stCondLst>
                              <p:cond delay="500"/>
                            </p:stCondLst>
                            <p:childTnLst>
                              <p:par>
                                <p:cTn id="9" presetID="22" presetClass="exit" presetSubtype="4" fill="hold" grpId="0" nodeType="afterEffect">
                                  <p:stCondLst>
                                    <p:cond delay="0"/>
                                  </p:stCondLst>
                                  <p:childTnLst>
                                    <p:animEffect transition="out" filter="wipe(down)">
                                      <p:cBhvr>
                                        <p:cTn id="10" dur="500"/>
                                        <p:tgtEl>
                                          <p:spTgt spid="24640"/>
                                        </p:tgtEl>
                                      </p:cBhvr>
                                    </p:animEffect>
                                    <p:set>
                                      <p:cBhvr>
                                        <p:cTn id="11" dur="1" fill="hold">
                                          <p:stCondLst>
                                            <p:cond delay="499"/>
                                          </p:stCondLst>
                                        </p:cTn>
                                        <p:tgtEl>
                                          <p:spTgt spid="24640"/>
                                        </p:tgtEl>
                                        <p:attrNameLst>
                                          <p:attrName>style.visibility</p:attrName>
                                        </p:attrNameLst>
                                      </p:cBhvr>
                                      <p:to>
                                        <p:strVal val="hidden"/>
                                      </p:to>
                                    </p:set>
                                  </p:childTnLst>
                                </p:cTn>
                              </p:par>
                              <p:par>
                                <p:cTn id="12" presetID="22" presetClass="exit" presetSubtype="4" fill="hold" grpId="0" nodeType="withEffect">
                                  <p:stCondLst>
                                    <p:cond delay="0"/>
                                  </p:stCondLst>
                                  <p:childTnLst>
                                    <p:animEffect transition="out" filter="wipe(down)">
                                      <p:cBhvr>
                                        <p:cTn id="13" dur="500"/>
                                        <p:tgtEl>
                                          <p:spTgt spid="24641"/>
                                        </p:tgtEl>
                                      </p:cBhvr>
                                    </p:animEffect>
                                    <p:set>
                                      <p:cBhvr>
                                        <p:cTn id="14" dur="1" fill="hold">
                                          <p:stCondLst>
                                            <p:cond delay="499"/>
                                          </p:stCondLst>
                                        </p:cTn>
                                        <p:tgtEl>
                                          <p:spTgt spid="24641"/>
                                        </p:tgtEl>
                                        <p:attrNameLst>
                                          <p:attrName>style.visibility</p:attrName>
                                        </p:attrNameLst>
                                      </p:cBhvr>
                                      <p:to>
                                        <p:strVal val="hidden"/>
                                      </p:to>
                                    </p:set>
                                  </p:childTnLst>
                                </p:cTn>
                              </p:par>
                            </p:childTnLst>
                          </p:cTn>
                        </p:par>
                        <p:par>
                          <p:cTn id="15" fill="hold">
                            <p:stCondLst>
                              <p:cond delay="1000"/>
                            </p:stCondLst>
                            <p:childTnLst>
                              <p:par>
                                <p:cTn id="16" presetID="22" presetClass="exit" presetSubtype="4" fill="hold" grpId="0" nodeType="afterEffect">
                                  <p:stCondLst>
                                    <p:cond delay="0"/>
                                  </p:stCondLst>
                                  <p:childTnLst>
                                    <p:animEffect transition="out" filter="wipe(down)">
                                      <p:cBhvr>
                                        <p:cTn id="17" dur="500"/>
                                        <p:tgtEl>
                                          <p:spTgt spid="24644"/>
                                        </p:tgtEl>
                                      </p:cBhvr>
                                    </p:animEffect>
                                    <p:set>
                                      <p:cBhvr>
                                        <p:cTn id="18" dur="1" fill="hold">
                                          <p:stCondLst>
                                            <p:cond delay="499"/>
                                          </p:stCondLst>
                                        </p:cTn>
                                        <p:tgtEl>
                                          <p:spTgt spid="24644"/>
                                        </p:tgtEl>
                                        <p:attrNameLst>
                                          <p:attrName>style.visibility</p:attrName>
                                        </p:attrNameLst>
                                      </p:cBhvr>
                                      <p:to>
                                        <p:strVal val="hidden"/>
                                      </p:to>
                                    </p:set>
                                  </p:childTnLst>
                                </p:cTn>
                              </p:par>
                            </p:childTnLst>
                          </p:cTn>
                        </p:par>
                        <p:par>
                          <p:cTn id="19" fill="hold">
                            <p:stCondLst>
                              <p:cond delay="1500"/>
                            </p:stCondLst>
                            <p:childTnLst>
                              <p:par>
                                <p:cTn id="20" presetID="22" presetClass="exit" presetSubtype="4" fill="hold" grpId="0" nodeType="afterEffect">
                                  <p:stCondLst>
                                    <p:cond delay="0"/>
                                  </p:stCondLst>
                                  <p:childTnLst>
                                    <p:animEffect transition="out" filter="wipe(down)">
                                      <p:cBhvr>
                                        <p:cTn id="21" dur="500"/>
                                        <p:tgtEl>
                                          <p:spTgt spid="24646"/>
                                        </p:tgtEl>
                                      </p:cBhvr>
                                    </p:animEffect>
                                    <p:set>
                                      <p:cBhvr>
                                        <p:cTn id="22" dur="1" fill="hold">
                                          <p:stCondLst>
                                            <p:cond delay="499"/>
                                          </p:stCondLst>
                                        </p:cTn>
                                        <p:tgtEl>
                                          <p:spTgt spid="24646"/>
                                        </p:tgtEl>
                                        <p:attrNameLst>
                                          <p:attrName>style.visibility</p:attrName>
                                        </p:attrNameLst>
                                      </p:cBhvr>
                                      <p:to>
                                        <p:strVal val="hidden"/>
                                      </p:to>
                                    </p:set>
                                  </p:childTnLst>
                                </p:cTn>
                              </p:par>
                            </p:childTnLst>
                          </p:cTn>
                        </p:par>
                        <p:par>
                          <p:cTn id="23" fill="hold">
                            <p:stCondLst>
                              <p:cond delay="2000"/>
                            </p:stCondLst>
                            <p:childTnLst>
                              <p:par>
                                <p:cTn id="24" presetID="22" presetClass="exit" presetSubtype="4" fill="hold" grpId="0" nodeType="afterEffect">
                                  <p:stCondLst>
                                    <p:cond delay="0"/>
                                  </p:stCondLst>
                                  <p:childTnLst>
                                    <p:animEffect transition="out" filter="wipe(down)">
                                      <p:cBhvr>
                                        <p:cTn id="25" dur="500"/>
                                        <p:tgtEl>
                                          <p:spTgt spid="24648"/>
                                        </p:tgtEl>
                                      </p:cBhvr>
                                    </p:animEffect>
                                    <p:set>
                                      <p:cBhvr>
                                        <p:cTn id="26" dur="1" fill="hold">
                                          <p:stCondLst>
                                            <p:cond delay="499"/>
                                          </p:stCondLst>
                                        </p:cTn>
                                        <p:tgtEl>
                                          <p:spTgt spid="24648"/>
                                        </p:tgtEl>
                                        <p:attrNameLst>
                                          <p:attrName>style.visibility</p:attrName>
                                        </p:attrNameLst>
                                      </p:cBhvr>
                                      <p:to>
                                        <p:strVal val="hidden"/>
                                      </p:to>
                                    </p:set>
                                  </p:childTnLst>
                                </p:cTn>
                              </p:par>
                            </p:childTnLst>
                          </p:cTn>
                        </p:par>
                        <p:par>
                          <p:cTn id="27" fill="hold">
                            <p:stCondLst>
                              <p:cond delay="2500"/>
                            </p:stCondLst>
                            <p:childTnLst>
                              <p:par>
                                <p:cTn id="28" presetID="22" presetClass="exit" presetSubtype="4" fill="hold" grpId="0" nodeType="afterEffect">
                                  <p:stCondLst>
                                    <p:cond delay="0"/>
                                  </p:stCondLst>
                                  <p:childTnLst>
                                    <p:animEffect transition="out" filter="wipe(down)">
                                      <p:cBhvr>
                                        <p:cTn id="29" dur="500"/>
                                        <p:tgtEl>
                                          <p:spTgt spid="24650"/>
                                        </p:tgtEl>
                                      </p:cBhvr>
                                    </p:animEffect>
                                    <p:set>
                                      <p:cBhvr>
                                        <p:cTn id="30" dur="1" fill="hold">
                                          <p:stCondLst>
                                            <p:cond delay="499"/>
                                          </p:stCondLst>
                                        </p:cTn>
                                        <p:tgtEl>
                                          <p:spTgt spid="24650"/>
                                        </p:tgtEl>
                                        <p:attrNameLst>
                                          <p:attrName>style.visibility</p:attrName>
                                        </p:attrNameLst>
                                      </p:cBhvr>
                                      <p:to>
                                        <p:strVal val="hidden"/>
                                      </p:to>
                                    </p:set>
                                  </p:childTnLst>
                                </p:cTn>
                              </p:par>
                              <p:par>
                                <p:cTn id="31" presetID="22" presetClass="exit" presetSubtype="4" fill="hold" grpId="0" nodeType="withEffect">
                                  <p:stCondLst>
                                    <p:cond delay="0"/>
                                  </p:stCondLst>
                                  <p:childTnLst>
                                    <p:animEffect transition="out" filter="wipe(down)">
                                      <p:cBhvr>
                                        <p:cTn id="32" dur="500"/>
                                        <p:tgtEl>
                                          <p:spTgt spid="24651"/>
                                        </p:tgtEl>
                                      </p:cBhvr>
                                    </p:animEffect>
                                    <p:set>
                                      <p:cBhvr>
                                        <p:cTn id="33" dur="1" fill="hold">
                                          <p:stCondLst>
                                            <p:cond delay="499"/>
                                          </p:stCondLst>
                                        </p:cTn>
                                        <p:tgtEl>
                                          <p:spTgt spid="2465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 presetClass="exit" presetSubtype="16" fill="hold" grpId="0" nodeType="clickEffect">
                                  <p:stCondLst>
                                    <p:cond delay="0"/>
                                  </p:stCondLst>
                                  <p:childTnLst>
                                    <p:animEffect transition="out" filter="box(in)">
                                      <p:cBhvr>
                                        <p:cTn id="37" dur="500"/>
                                        <p:tgtEl>
                                          <p:spTgt spid="24639"/>
                                        </p:tgtEl>
                                      </p:cBhvr>
                                    </p:animEffect>
                                    <p:set>
                                      <p:cBhvr>
                                        <p:cTn id="38" dur="1" fill="hold">
                                          <p:stCondLst>
                                            <p:cond delay="499"/>
                                          </p:stCondLst>
                                        </p:cTn>
                                        <p:tgtEl>
                                          <p:spTgt spid="24639"/>
                                        </p:tgtEl>
                                        <p:attrNameLst>
                                          <p:attrName>style.visibility</p:attrName>
                                        </p:attrNameLst>
                                      </p:cBhvr>
                                      <p:to>
                                        <p:strVal val="hidden"/>
                                      </p:to>
                                    </p:set>
                                  </p:childTnLst>
                                </p:cTn>
                              </p:par>
                              <p:par>
                                <p:cTn id="39" presetID="4" presetClass="exit" presetSubtype="16" fill="hold" grpId="0" nodeType="withEffect">
                                  <p:stCondLst>
                                    <p:cond delay="0"/>
                                  </p:stCondLst>
                                  <p:childTnLst>
                                    <p:animEffect transition="out" filter="box(in)">
                                      <p:cBhvr>
                                        <p:cTn id="40" dur="500"/>
                                        <p:tgtEl>
                                          <p:spTgt spid="24643"/>
                                        </p:tgtEl>
                                      </p:cBhvr>
                                    </p:animEffect>
                                    <p:set>
                                      <p:cBhvr>
                                        <p:cTn id="41" dur="1" fill="hold">
                                          <p:stCondLst>
                                            <p:cond delay="499"/>
                                          </p:stCondLst>
                                        </p:cTn>
                                        <p:tgtEl>
                                          <p:spTgt spid="24643"/>
                                        </p:tgtEl>
                                        <p:attrNameLst>
                                          <p:attrName>style.visibility</p:attrName>
                                        </p:attrNameLst>
                                      </p:cBhvr>
                                      <p:to>
                                        <p:strVal val="hidden"/>
                                      </p:to>
                                    </p:set>
                                  </p:childTnLst>
                                </p:cTn>
                              </p:par>
                              <p:par>
                                <p:cTn id="42" presetID="4" presetClass="exit" presetSubtype="16" fill="hold" grpId="0" nodeType="withEffect">
                                  <p:stCondLst>
                                    <p:cond delay="0"/>
                                  </p:stCondLst>
                                  <p:childTnLst>
                                    <p:animEffect transition="out" filter="box(in)">
                                      <p:cBhvr>
                                        <p:cTn id="43" dur="500"/>
                                        <p:tgtEl>
                                          <p:spTgt spid="24642"/>
                                        </p:tgtEl>
                                      </p:cBhvr>
                                    </p:animEffect>
                                    <p:set>
                                      <p:cBhvr>
                                        <p:cTn id="44" dur="1" fill="hold">
                                          <p:stCondLst>
                                            <p:cond delay="499"/>
                                          </p:stCondLst>
                                        </p:cTn>
                                        <p:tgtEl>
                                          <p:spTgt spid="24642"/>
                                        </p:tgtEl>
                                        <p:attrNameLst>
                                          <p:attrName>style.visibility</p:attrName>
                                        </p:attrNameLst>
                                      </p:cBhvr>
                                      <p:to>
                                        <p:strVal val="hidden"/>
                                      </p:to>
                                    </p:set>
                                  </p:childTnLst>
                                </p:cTn>
                              </p:par>
                              <p:par>
                                <p:cTn id="45" presetID="4" presetClass="exit" presetSubtype="16" fill="hold" grpId="0" nodeType="withEffect">
                                  <p:stCondLst>
                                    <p:cond delay="0"/>
                                  </p:stCondLst>
                                  <p:childTnLst>
                                    <p:animEffect transition="out" filter="box(in)">
                                      <p:cBhvr>
                                        <p:cTn id="46" dur="500"/>
                                        <p:tgtEl>
                                          <p:spTgt spid="24645"/>
                                        </p:tgtEl>
                                      </p:cBhvr>
                                    </p:animEffect>
                                    <p:set>
                                      <p:cBhvr>
                                        <p:cTn id="47" dur="1" fill="hold">
                                          <p:stCondLst>
                                            <p:cond delay="499"/>
                                          </p:stCondLst>
                                        </p:cTn>
                                        <p:tgtEl>
                                          <p:spTgt spid="24645"/>
                                        </p:tgtEl>
                                        <p:attrNameLst>
                                          <p:attrName>style.visibility</p:attrName>
                                        </p:attrNameLst>
                                      </p:cBhvr>
                                      <p:to>
                                        <p:strVal val="hidden"/>
                                      </p:to>
                                    </p:set>
                                  </p:childTnLst>
                                </p:cTn>
                              </p:par>
                              <p:par>
                                <p:cTn id="48" presetID="4" presetClass="exit" presetSubtype="16" fill="hold" grpId="0" nodeType="withEffect">
                                  <p:stCondLst>
                                    <p:cond delay="0"/>
                                  </p:stCondLst>
                                  <p:childTnLst>
                                    <p:animEffect transition="out" filter="box(in)">
                                      <p:cBhvr>
                                        <p:cTn id="49" dur="500"/>
                                        <p:tgtEl>
                                          <p:spTgt spid="24647"/>
                                        </p:tgtEl>
                                      </p:cBhvr>
                                    </p:animEffect>
                                    <p:set>
                                      <p:cBhvr>
                                        <p:cTn id="50" dur="1" fill="hold">
                                          <p:stCondLst>
                                            <p:cond delay="499"/>
                                          </p:stCondLst>
                                        </p:cTn>
                                        <p:tgtEl>
                                          <p:spTgt spid="24647"/>
                                        </p:tgtEl>
                                        <p:attrNameLst>
                                          <p:attrName>style.visibility</p:attrName>
                                        </p:attrNameLst>
                                      </p:cBhvr>
                                      <p:to>
                                        <p:strVal val="hidden"/>
                                      </p:to>
                                    </p:set>
                                  </p:childTnLst>
                                </p:cTn>
                              </p:par>
                              <p:par>
                                <p:cTn id="51" presetID="4" presetClass="exit" presetSubtype="16" fill="hold" grpId="0" nodeType="withEffect">
                                  <p:stCondLst>
                                    <p:cond delay="0"/>
                                  </p:stCondLst>
                                  <p:childTnLst>
                                    <p:animEffect transition="out" filter="box(in)">
                                      <p:cBhvr>
                                        <p:cTn id="52" dur="500"/>
                                        <p:tgtEl>
                                          <p:spTgt spid="24649"/>
                                        </p:tgtEl>
                                      </p:cBhvr>
                                    </p:animEffect>
                                    <p:set>
                                      <p:cBhvr>
                                        <p:cTn id="53" dur="1" fill="hold">
                                          <p:stCondLst>
                                            <p:cond delay="499"/>
                                          </p:stCondLst>
                                        </p:cTn>
                                        <p:tgtEl>
                                          <p:spTgt spid="24649"/>
                                        </p:tgtEl>
                                        <p:attrNameLst>
                                          <p:attrName>style.visibility</p:attrName>
                                        </p:attrNameLst>
                                      </p:cBhvr>
                                      <p:to>
                                        <p:strVal val="hidden"/>
                                      </p:to>
                                    </p:set>
                                  </p:childTnLst>
                                </p:cTn>
                              </p:par>
                              <p:par>
                                <p:cTn id="54" presetID="4" presetClass="exit" presetSubtype="16" fill="hold" grpId="0" nodeType="withEffect">
                                  <p:stCondLst>
                                    <p:cond delay="0"/>
                                  </p:stCondLst>
                                  <p:childTnLst>
                                    <p:animEffect transition="out" filter="box(in)">
                                      <p:cBhvr>
                                        <p:cTn id="55" dur="500"/>
                                        <p:tgtEl>
                                          <p:spTgt spid="24652"/>
                                        </p:tgtEl>
                                      </p:cBhvr>
                                    </p:animEffect>
                                    <p:set>
                                      <p:cBhvr>
                                        <p:cTn id="56" dur="1" fill="hold">
                                          <p:stCondLst>
                                            <p:cond delay="499"/>
                                          </p:stCondLst>
                                        </p:cTn>
                                        <p:tgtEl>
                                          <p:spTgt spid="2465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xit" presetSubtype="8" fill="hold" grpId="0" nodeType="clickEffect">
                                  <p:stCondLst>
                                    <p:cond delay="0"/>
                                  </p:stCondLst>
                                  <p:childTnLst>
                                    <p:animEffect transition="out" filter="wipe(left)">
                                      <p:cBhvr>
                                        <p:cTn id="60" dur="500"/>
                                        <p:tgtEl>
                                          <p:spTgt spid="24637"/>
                                        </p:tgtEl>
                                      </p:cBhvr>
                                    </p:animEffect>
                                    <p:set>
                                      <p:cBhvr>
                                        <p:cTn id="61" dur="1" fill="hold">
                                          <p:stCondLst>
                                            <p:cond delay="499"/>
                                          </p:stCondLst>
                                        </p:cTn>
                                        <p:tgtEl>
                                          <p:spTgt spid="24637"/>
                                        </p:tgtEl>
                                        <p:attrNameLst>
                                          <p:attrName>style.visibility</p:attrName>
                                        </p:attrNameLst>
                                      </p:cBhvr>
                                      <p:to>
                                        <p:strVal val="hidden"/>
                                      </p:to>
                                    </p:set>
                                  </p:childTnLst>
                                </p:cTn>
                              </p:par>
                            </p:childTnLst>
                          </p:cTn>
                        </p:par>
                        <p:par>
                          <p:cTn id="62" fill="hold">
                            <p:stCondLst>
                              <p:cond delay="500"/>
                            </p:stCondLst>
                            <p:childTnLst>
                              <p:par>
                                <p:cTn id="63" presetID="22" presetClass="exit" presetSubtype="1" fill="hold" grpId="0" nodeType="afterEffect">
                                  <p:stCondLst>
                                    <p:cond delay="0"/>
                                  </p:stCondLst>
                                  <p:childTnLst>
                                    <p:animEffect transition="out" filter="wipe(up)">
                                      <p:cBhvr>
                                        <p:cTn id="64" dur="500"/>
                                        <p:tgtEl>
                                          <p:spTgt spid="24654"/>
                                        </p:tgtEl>
                                      </p:cBhvr>
                                    </p:animEffect>
                                    <p:set>
                                      <p:cBhvr>
                                        <p:cTn id="65" dur="1" fill="hold">
                                          <p:stCondLst>
                                            <p:cond delay="499"/>
                                          </p:stCondLst>
                                        </p:cTn>
                                        <p:tgtEl>
                                          <p:spTgt spid="24654"/>
                                        </p:tgtEl>
                                        <p:attrNameLst>
                                          <p:attrName>style.visibility</p:attrName>
                                        </p:attrNameLst>
                                      </p:cBhvr>
                                      <p:to>
                                        <p:strVal val="hidden"/>
                                      </p:to>
                                    </p:set>
                                  </p:childTnLst>
                                </p:cTn>
                              </p:par>
                            </p:childTnLst>
                          </p:cTn>
                        </p:par>
                        <p:par>
                          <p:cTn id="66" fill="hold">
                            <p:stCondLst>
                              <p:cond delay="1000"/>
                            </p:stCondLst>
                            <p:childTnLst>
                              <p:par>
                                <p:cTn id="67" presetID="22" presetClass="exit" presetSubtype="1" fill="hold" grpId="0" nodeType="afterEffect">
                                  <p:stCondLst>
                                    <p:cond delay="0"/>
                                  </p:stCondLst>
                                  <p:childTnLst>
                                    <p:animEffect transition="out" filter="wipe(up)">
                                      <p:cBhvr>
                                        <p:cTn id="68" dur="500"/>
                                        <p:tgtEl>
                                          <p:spTgt spid="24656"/>
                                        </p:tgtEl>
                                      </p:cBhvr>
                                    </p:animEffect>
                                    <p:set>
                                      <p:cBhvr>
                                        <p:cTn id="69" dur="1" fill="hold">
                                          <p:stCondLst>
                                            <p:cond delay="499"/>
                                          </p:stCondLst>
                                        </p:cTn>
                                        <p:tgtEl>
                                          <p:spTgt spid="24656"/>
                                        </p:tgtEl>
                                        <p:attrNameLst>
                                          <p:attrName>style.visibility</p:attrName>
                                        </p:attrNameLst>
                                      </p:cBhvr>
                                      <p:to>
                                        <p:strVal val="hidden"/>
                                      </p:to>
                                    </p:set>
                                  </p:childTnLst>
                                </p:cTn>
                              </p:par>
                              <p:par>
                                <p:cTn id="70" presetID="22" presetClass="exit" presetSubtype="1" fill="hold" grpId="0" nodeType="withEffect">
                                  <p:stCondLst>
                                    <p:cond delay="0"/>
                                  </p:stCondLst>
                                  <p:childTnLst>
                                    <p:animEffect transition="out" filter="wipe(up)">
                                      <p:cBhvr>
                                        <p:cTn id="71" dur="500"/>
                                        <p:tgtEl>
                                          <p:spTgt spid="24657"/>
                                        </p:tgtEl>
                                      </p:cBhvr>
                                    </p:animEffect>
                                    <p:set>
                                      <p:cBhvr>
                                        <p:cTn id="72" dur="1" fill="hold">
                                          <p:stCondLst>
                                            <p:cond delay="499"/>
                                          </p:stCondLst>
                                        </p:cTn>
                                        <p:tgtEl>
                                          <p:spTgt spid="24657"/>
                                        </p:tgtEl>
                                        <p:attrNameLst>
                                          <p:attrName>style.visibility</p:attrName>
                                        </p:attrNameLst>
                                      </p:cBhvr>
                                      <p:to>
                                        <p:strVal val="hidden"/>
                                      </p:to>
                                    </p:set>
                                  </p:childTnLst>
                                </p:cTn>
                              </p:par>
                            </p:childTnLst>
                          </p:cTn>
                        </p:par>
                        <p:par>
                          <p:cTn id="73" fill="hold">
                            <p:stCondLst>
                              <p:cond delay="1500"/>
                            </p:stCondLst>
                            <p:childTnLst>
                              <p:par>
                                <p:cTn id="74" presetID="22" presetClass="exit" presetSubtype="1" fill="hold" grpId="0" nodeType="afterEffect">
                                  <p:stCondLst>
                                    <p:cond delay="0"/>
                                  </p:stCondLst>
                                  <p:childTnLst>
                                    <p:animEffect transition="out" filter="wipe(up)">
                                      <p:cBhvr>
                                        <p:cTn id="75" dur="500"/>
                                        <p:tgtEl>
                                          <p:spTgt spid="24660"/>
                                        </p:tgtEl>
                                      </p:cBhvr>
                                    </p:animEffect>
                                    <p:set>
                                      <p:cBhvr>
                                        <p:cTn id="76" dur="1" fill="hold">
                                          <p:stCondLst>
                                            <p:cond delay="499"/>
                                          </p:stCondLst>
                                        </p:cTn>
                                        <p:tgtEl>
                                          <p:spTgt spid="24660"/>
                                        </p:tgtEl>
                                        <p:attrNameLst>
                                          <p:attrName>style.visibility</p:attrName>
                                        </p:attrNameLst>
                                      </p:cBhvr>
                                      <p:to>
                                        <p:strVal val="hidden"/>
                                      </p:to>
                                    </p:set>
                                  </p:childTnLst>
                                </p:cTn>
                              </p:par>
                            </p:childTnLst>
                          </p:cTn>
                        </p:par>
                        <p:par>
                          <p:cTn id="77" fill="hold">
                            <p:stCondLst>
                              <p:cond delay="2000"/>
                            </p:stCondLst>
                            <p:childTnLst>
                              <p:par>
                                <p:cTn id="78" presetID="22" presetClass="exit" presetSubtype="1" fill="hold" grpId="0" nodeType="afterEffect">
                                  <p:stCondLst>
                                    <p:cond delay="0"/>
                                  </p:stCondLst>
                                  <p:childTnLst>
                                    <p:animEffect transition="out" filter="wipe(up)">
                                      <p:cBhvr>
                                        <p:cTn id="79" dur="500"/>
                                        <p:tgtEl>
                                          <p:spTgt spid="24662"/>
                                        </p:tgtEl>
                                      </p:cBhvr>
                                    </p:animEffect>
                                    <p:set>
                                      <p:cBhvr>
                                        <p:cTn id="80" dur="1" fill="hold">
                                          <p:stCondLst>
                                            <p:cond delay="499"/>
                                          </p:stCondLst>
                                        </p:cTn>
                                        <p:tgtEl>
                                          <p:spTgt spid="24662"/>
                                        </p:tgtEl>
                                        <p:attrNameLst>
                                          <p:attrName>style.visibility</p:attrName>
                                        </p:attrNameLst>
                                      </p:cBhvr>
                                      <p:to>
                                        <p:strVal val="hidden"/>
                                      </p:to>
                                    </p:set>
                                  </p:childTnLst>
                                </p:cTn>
                              </p:par>
                            </p:childTnLst>
                          </p:cTn>
                        </p:par>
                        <p:par>
                          <p:cTn id="81" fill="hold">
                            <p:stCondLst>
                              <p:cond delay="2500"/>
                            </p:stCondLst>
                            <p:childTnLst>
                              <p:par>
                                <p:cTn id="82" presetID="22" presetClass="exit" presetSubtype="1" fill="hold" grpId="0" nodeType="afterEffect">
                                  <p:stCondLst>
                                    <p:cond delay="0"/>
                                  </p:stCondLst>
                                  <p:childTnLst>
                                    <p:animEffect transition="out" filter="wipe(up)">
                                      <p:cBhvr>
                                        <p:cTn id="83" dur="500"/>
                                        <p:tgtEl>
                                          <p:spTgt spid="24664"/>
                                        </p:tgtEl>
                                      </p:cBhvr>
                                    </p:animEffect>
                                    <p:set>
                                      <p:cBhvr>
                                        <p:cTn id="84" dur="1" fill="hold">
                                          <p:stCondLst>
                                            <p:cond delay="499"/>
                                          </p:stCondLst>
                                        </p:cTn>
                                        <p:tgtEl>
                                          <p:spTgt spid="24664"/>
                                        </p:tgtEl>
                                        <p:attrNameLst>
                                          <p:attrName>style.visibility</p:attrName>
                                        </p:attrNameLst>
                                      </p:cBhvr>
                                      <p:to>
                                        <p:strVal val="hidden"/>
                                      </p:to>
                                    </p:set>
                                  </p:childTnLst>
                                </p:cTn>
                              </p:par>
                            </p:childTnLst>
                          </p:cTn>
                        </p:par>
                        <p:par>
                          <p:cTn id="85" fill="hold">
                            <p:stCondLst>
                              <p:cond delay="3000"/>
                            </p:stCondLst>
                            <p:childTnLst>
                              <p:par>
                                <p:cTn id="86" presetID="22" presetClass="exit" presetSubtype="1" fill="hold" grpId="0" nodeType="afterEffect">
                                  <p:stCondLst>
                                    <p:cond delay="0"/>
                                  </p:stCondLst>
                                  <p:childTnLst>
                                    <p:animEffect transition="out" filter="wipe(up)">
                                      <p:cBhvr>
                                        <p:cTn id="87" dur="500"/>
                                        <p:tgtEl>
                                          <p:spTgt spid="24666"/>
                                        </p:tgtEl>
                                      </p:cBhvr>
                                    </p:animEffect>
                                    <p:set>
                                      <p:cBhvr>
                                        <p:cTn id="88" dur="1" fill="hold">
                                          <p:stCondLst>
                                            <p:cond delay="499"/>
                                          </p:stCondLst>
                                        </p:cTn>
                                        <p:tgtEl>
                                          <p:spTgt spid="24666"/>
                                        </p:tgtEl>
                                        <p:attrNameLst>
                                          <p:attrName>style.visibility</p:attrName>
                                        </p:attrNameLst>
                                      </p:cBhvr>
                                      <p:to>
                                        <p:strVal val="hidden"/>
                                      </p:to>
                                    </p:set>
                                  </p:childTnLst>
                                </p:cTn>
                              </p:par>
                              <p:par>
                                <p:cTn id="89" presetID="22" presetClass="exit" presetSubtype="8" fill="hold" grpId="0" nodeType="withEffect">
                                  <p:stCondLst>
                                    <p:cond delay="0"/>
                                  </p:stCondLst>
                                  <p:childTnLst>
                                    <p:animEffect transition="out" filter="wipe(left)">
                                      <p:cBhvr>
                                        <p:cTn id="90" dur="500"/>
                                        <p:tgtEl>
                                          <p:spTgt spid="24667"/>
                                        </p:tgtEl>
                                      </p:cBhvr>
                                    </p:animEffect>
                                    <p:set>
                                      <p:cBhvr>
                                        <p:cTn id="91" dur="1" fill="hold">
                                          <p:stCondLst>
                                            <p:cond delay="499"/>
                                          </p:stCondLst>
                                        </p:cTn>
                                        <p:tgtEl>
                                          <p:spTgt spid="24667"/>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22" presetClass="exit" presetSubtype="8" fill="hold" grpId="0" nodeType="clickEffect">
                                  <p:stCondLst>
                                    <p:cond delay="0"/>
                                  </p:stCondLst>
                                  <p:childTnLst>
                                    <p:animEffect transition="out" filter="wipe(left)">
                                      <p:cBhvr>
                                        <p:cTn id="95" dur="500"/>
                                        <p:tgtEl>
                                          <p:spTgt spid="24655"/>
                                        </p:tgtEl>
                                      </p:cBhvr>
                                    </p:animEffect>
                                    <p:set>
                                      <p:cBhvr>
                                        <p:cTn id="96" dur="1" fill="hold">
                                          <p:stCondLst>
                                            <p:cond delay="499"/>
                                          </p:stCondLst>
                                        </p:cTn>
                                        <p:tgtEl>
                                          <p:spTgt spid="24655"/>
                                        </p:tgtEl>
                                        <p:attrNameLst>
                                          <p:attrName>style.visibility</p:attrName>
                                        </p:attrNameLst>
                                      </p:cBhvr>
                                      <p:to>
                                        <p:strVal val="hidden"/>
                                      </p:to>
                                    </p:set>
                                  </p:childTnLst>
                                </p:cTn>
                              </p:par>
                              <p:par>
                                <p:cTn id="97" presetID="22" presetClass="exit" presetSubtype="8" fill="hold" grpId="0" nodeType="withEffect">
                                  <p:stCondLst>
                                    <p:cond delay="0"/>
                                  </p:stCondLst>
                                  <p:childTnLst>
                                    <p:animEffect transition="out" filter="wipe(left)">
                                      <p:cBhvr>
                                        <p:cTn id="98" dur="500"/>
                                        <p:tgtEl>
                                          <p:spTgt spid="24658"/>
                                        </p:tgtEl>
                                      </p:cBhvr>
                                    </p:animEffect>
                                    <p:set>
                                      <p:cBhvr>
                                        <p:cTn id="99" dur="1" fill="hold">
                                          <p:stCondLst>
                                            <p:cond delay="499"/>
                                          </p:stCondLst>
                                        </p:cTn>
                                        <p:tgtEl>
                                          <p:spTgt spid="24658"/>
                                        </p:tgtEl>
                                        <p:attrNameLst>
                                          <p:attrName>style.visibility</p:attrName>
                                        </p:attrNameLst>
                                      </p:cBhvr>
                                      <p:to>
                                        <p:strVal val="hidden"/>
                                      </p:to>
                                    </p:set>
                                  </p:childTnLst>
                                </p:cTn>
                              </p:par>
                              <p:par>
                                <p:cTn id="100" presetID="22" presetClass="exit" presetSubtype="8" fill="hold" grpId="0" nodeType="withEffect">
                                  <p:stCondLst>
                                    <p:cond delay="0"/>
                                  </p:stCondLst>
                                  <p:childTnLst>
                                    <p:animEffect transition="out" filter="wipe(left)">
                                      <p:cBhvr>
                                        <p:cTn id="101" dur="500"/>
                                        <p:tgtEl>
                                          <p:spTgt spid="24659"/>
                                        </p:tgtEl>
                                      </p:cBhvr>
                                    </p:animEffect>
                                    <p:set>
                                      <p:cBhvr>
                                        <p:cTn id="102" dur="1" fill="hold">
                                          <p:stCondLst>
                                            <p:cond delay="499"/>
                                          </p:stCondLst>
                                        </p:cTn>
                                        <p:tgtEl>
                                          <p:spTgt spid="24659"/>
                                        </p:tgtEl>
                                        <p:attrNameLst>
                                          <p:attrName>style.visibility</p:attrName>
                                        </p:attrNameLst>
                                      </p:cBhvr>
                                      <p:to>
                                        <p:strVal val="hidden"/>
                                      </p:to>
                                    </p:set>
                                  </p:childTnLst>
                                </p:cTn>
                              </p:par>
                              <p:par>
                                <p:cTn id="103" presetID="22" presetClass="exit" presetSubtype="8" fill="hold" grpId="0" nodeType="withEffect">
                                  <p:stCondLst>
                                    <p:cond delay="0"/>
                                  </p:stCondLst>
                                  <p:childTnLst>
                                    <p:animEffect transition="out" filter="wipe(left)">
                                      <p:cBhvr>
                                        <p:cTn id="104" dur="500"/>
                                        <p:tgtEl>
                                          <p:spTgt spid="24661"/>
                                        </p:tgtEl>
                                      </p:cBhvr>
                                    </p:animEffect>
                                    <p:set>
                                      <p:cBhvr>
                                        <p:cTn id="105" dur="1" fill="hold">
                                          <p:stCondLst>
                                            <p:cond delay="499"/>
                                          </p:stCondLst>
                                        </p:cTn>
                                        <p:tgtEl>
                                          <p:spTgt spid="24661"/>
                                        </p:tgtEl>
                                        <p:attrNameLst>
                                          <p:attrName>style.visibility</p:attrName>
                                        </p:attrNameLst>
                                      </p:cBhvr>
                                      <p:to>
                                        <p:strVal val="hidden"/>
                                      </p:to>
                                    </p:set>
                                  </p:childTnLst>
                                </p:cTn>
                              </p:par>
                              <p:par>
                                <p:cTn id="106" presetID="4" presetClass="exit" presetSubtype="16" fill="hold" grpId="0" nodeType="withEffect">
                                  <p:stCondLst>
                                    <p:cond delay="0"/>
                                  </p:stCondLst>
                                  <p:childTnLst>
                                    <p:animEffect transition="out" filter="box(in)">
                                      <p:cBhvr>
                                        <p:cTn id="107" dur="500"/>
                                        <p:tgtEl>
                                          <p:spTgt spid="24663"/>
                                        </p:tgtEl>
                                      </p:cBhvr>
                                    </p:animEffect>
                                    <p:set>
                                      <p:cBhvr>
                                        <p:cTn id="108" dur="1" fill="hold">
                                          <p:stCondLst>
                                            <p:cond delay="499"/>
                                          </p:stCondLst>
                                        </p:cTn>
                                        <p:tgtEl>
                                          <p:spTgt spid="24663"/>
                                        </p:tgtEl>
                                        <p:attrNameLst>
                                          <p:attrName>style.visibility</p:attrName>
                                        </p:attrNameLst>
                                      </p:cBhvr>
                                      <p:to>
                                        <p:strVal val="hidden"/>
                                      </p:to>
                                    </p:set>
                                  </p:childTnLst>
                                </p:cTn>
                              </p:par>
                              <p:par>
                                <p:cTn id="109" presetID="22" presetClass="exit" presetSubtype="8" fill="hold" grpId="0" nodeType="withEffect">
                                  <p:stCondLst>
                                    <p:cond delay="0"/>
                                  </p:stCondLst>
                                  <p:childTnLst>
                                    <p:animEffect transition="out" filter="wipe(left)">
                                      <p:cBhvr>
                                        <p:cTn id="110" dur="500"/>
                                        <p:tgtEl>
                                          <p:spTgt spid="24665"/>
                                        </p:tgtEl>
                                      </p:cBhvr>
                                    </p:animEffect>
                                    <p:set>
                                      <p:cBhvr>
                                        <p:cTn id="111" dur="1" fill="hold">
                                          <p:stCondLst>
                                            <p:cond delay="499"/>
                                          </p:stCondLst>
                                        </p:cTn>
                                        <p:tgtEl>
                                          <p:spTgt spid="24665"/>
                                        </p:tgtEl>
                                        <p:attrNameLst>
                                          <p:attrName>style.visibility</p:attrName>
                                        </p:attrNameLst>
                                      </p:cBhvr>
                                      <p:to>
                                        <p:strVal val="hidden"/>
                                      </p:to>
                                    </p:set>
                                  </p:childTnLst>
                                </p:cTn>
                              </p:par>
                              <p:par>
                                <p:cTn id="112" presetID="22" presetClass="exit" presetSubtype="8" fill="hold" grpId="1" nodeType="withEffect">
                                  <p:stCondLst>
                                    <p:cond delay="0"/>
                                  </p:stCondLst>
                                  <p:childTnLst>
                                    <p:animEffect transition="out" filter="wipe(left)">
                                      <p:cBhvr>
                                        <p:cTn id="113" dur="500"/>
                                        <p:tgtEl>
                                          <p:spTgt spid="24667"/>
                                        </p:tgtEl>
                                      </p:cBhvr>
                                    </p:animEffect>
                                    <p:set>
                                      <p:cBhvr>
                                        <p:cTn id="114" dur="1" fill="hold">
                                          <p:stCondLst>
                                            <p:cond delay="499"/>
                                          </p:stCondLst>
                                        </p:cTn>
                                        <p:tgtEl>
                                          <p:spTgt spid="24667"/>
                                        </p:tgtEl>
                                        <p:attrNameLst>
                                          <p:attrName>style.visibility</p:attrName>
                                        </p:attrNameLst>
                                      </p:cBhvr>
                                      <p:to>
                                        <p:strVal val="hidden"/>
                                      </p:to>
                                    </p:set>
                                  </p:childTnLst>
                                </p:cTn>
                              </p:par>
                              <p:par>
                                <p:cTn id="115" presetID="4" presetClass="exit" presetSubtype="16" fill="hold" grpId="0" nodeType="withEffect">
                                  <p:stCondLst>
                                    <p:cond delay="0"/>
                                  </p:stCondLst>
                                  <p:childTnLst>
                                    <p:animEffect transition="out" filter="box(in)">
                                      <p:cBhvr>
                                        <p:cTn id="116" dur="500"/>
                                        <p:tgtEl>
                                          <p:spTgt spid="24668"/>
                                        </p:tgtEl>
                                      </p:cBhvr>
                                    </p:animEffect>
                                    <p:set>
                                      <p:cBhvr>
                                        <p:cTn id="117" dur="1" fill="hold">
                                          <p:stCondLst>
                                            <p:cond delay="499"/>
                                          </p:stCondLst>
                                        </p:cTn>
                                        <p:tgtEl>
                                          <p:spTgt spid="24668"/>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2" presetClass="exit" presetSubtype="8" fill="hold" grpId="0" nodeType="clickEffect">
                                  <p:stCondLst>
                                    <p:cond delay="0"/>
                                  </p:stCondLst>
                                  <p:childTnLst>
                                    <p:animEffect transition="out" filter="wipe(left)">
                                      <p:cBhvr>
                                        <p:cTn id="121" dur="500"/>
                                        <p:tgtEl>
                                          <p:spTgt spid="24653"/>
                                        </p:tgtEl>
                                      </p:cBhvr>
                                    </p:animEffect>
                                    <p:set>
                                      <p:cBhvr>
                                        <p:cTn id="122" dur="1" fill="hold">
                                          <p:stCondLst>
                                            <p:cond delay="499"/>
                                          </p:stCondLst>
                                        </p:cTn>
                                        <p:tgtEl>
                                          <p:spTgt spid="24653"/>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4" presetClass="entr" presetSubtype="16" fill="hold" grpId="0" nodeType="clickEffect">
                                  <p:stCondLst>
                                    <p:cond delay="0"/>
                                  </p:stCondLst>
                                  <p:childTnLst>
                                    <p:set>
                                      <p:cBhvr>
                                        <p:cTn id="126" dur="1" fill="hold">
                                          <p:stCondLst>
                                            <p:cond delay="0"/>
                                          </p:stCondLst>
                                        </p:cTn>
                                        <p:tgtEl>
                                          <p:spTgt spid="25619"/>
                                        </p:tgtEl>
                                        <p:attrNameLst>
                                          <p:attrName>style.visibility</p:attrName>
                                        </p:attrNameLst>
                                      </p:cBhvr>
                                      <p:to>
                                        <p:strVal val="visible"/>
                                      </p:to>
                                    </p:set>
                                    <p:animEffect transition="in" filter="box(in)">
                                      <p:cBhvr>
                                        <p:cTn id="127" dur="500"/>
                                        <p:tgtEl>
                                          <p:spTgt spid="25619"/>
                                        </p:tgtEl>
                                      </p:cBhvr>
                                    </p:animEffect>
                                  </p:childTnLst>
                                </p:cTn>
                              </p:par>
                              <p:par>
                                <p:cTn id="128" presetID="4" presetClass="entr" presetSubtype="16" fill="hold" grpId="0" nodeType="withEffect">
                                  <p:stCondLst>
                                    <p:cond delay="0"/>
                                  </p:stCondLst>
                                  <p:childTnLst>
                                    <p:set>
                                      <p:cBhvr>
                                        <p:cTn id="129" dur="1" fill="hold">
                                          <p:stCondLst>
                                            <p:cond delay="0"/>
                                          </p:stCondLst>
                                        </p:cTn>
                                        <p:tgtEl>
                                          <p:spTgt spid="25620"/>
                                        </p:tgtEl>
                                        <p:attrNameLst>
                                          <p:attrName>style.visibility</p:attrName>
                                        </p:attrNameLst>
                                      </p:cBhvr>
                                      <p:to>
                                        <p:strVal val="visible"/>
                                      </p:to>
                                    </p:set>
                                    <p:animEffect transition="in" filter="box(in)">
                                      <p:cBhvr>
                                        <p:cTn id="130" dur="500"/>
                                        <p:tgtEl>
                                          <p:spTgt spid="25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637" grpId="0" animBg="1"/>
      <p:bldP spid="24639" grpId="0" animBg="1"/>
      <p:bldP spid="24640" grpId="0" animBg="1"/>
      <p:bldP spid="24641" grpId="0" animBg="1"/>
      <p:bldP spid="24642" grpId="0" animBg="1"/>
      <p:bldP spid="24643" grpId="0" animBg="1"/>
      <p:bldP spid="24644" grpId="0" animBg="1"/>
      <p:bldP spid="24645" grpId="0" animBg="1"/>
      <p:bldP spid="24646" grpId="0" animBg="1"/>
      <p:bldP spid="24647" grpId="0" animBg="1"/>
      <p:bldP spid="24648" grpId="0" animBg="1"/>
      <p:bldP spid="24649" grpId="0" animBg="1"/>
      <p:bldP spid="24650" grpId="0" animBg="1"/>
      <p:bldP spid="24651" grpId="0" animBg="1"/>
      <p:bldP spid="24652" grpId="0" animBg="1"/>
      <p:bldP spid="24653" grpId="0" animBg="1"/>
      <p:bldP spid="24654" grpId="0" animBg="1"/>
      <p:bldP spid="24655" grpId="0" animBg="1"/>
      <p:bldP spid="24656" grpId="0" animBg="1"/>
      <p:bldP spid="24657" grpId="0" animBg="1"/>
      <p:bldP spid="24658" grpId="0" animBg="1"/>
      <p:bldP spid="24659" grpId="0" animBg="1"/>
      <p:bldP spid="24660" grpId="0" animBg="1"/>
      <p:bldP spid="24661" grpId="0" animBg="1"/>
      <p:bldP spid="24662" grpId="0" animBg="1"/>
      <p:bldP spid="24663" grpId="0" animBg="1"/>
      <p:bldP spid="24664" grpId="0" animBg="1"/>
      <p:bldP spid="24665" grpId="0" animBg="1"/>
      <p:bldP spid="24666" grpId="0" animBg="1"/>
      <p:bldP spid="24667" grpId="0" animBg="1"/>
      <p:bldP spid="24667" grpId="1" animBg="1"/>
      <p:bldP spid="24668" grpId="0" animBg="1"/>
      <p:bldP spid="25619" grpId="0"/>
      <p:bldP spid="25620" grpId="0"/>
    </p:bldLst>
  </p:timing>
</p:sld>
</file>

<file path=ppt/slides/slide93.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23554" name="Text Box 2"/>
          <p:cNvSpPr txBox="1"/>
          <p:nvPr/>
        </p:nvSpPr>
        <p:spPr>
          <a:xfrm>
            <a:off x="1828800" y="500380"/>
            <a:ext cx="8610600" cy="2306955"/>
          </a:xfrm>
          <a:prstGeom prst="rect">
            <a:avLst/>
          </a:prstGeom>
          <a:noFill/>
          <a:ln w="9525">
            <a:noFill/>
          </a:ln>
        </p:spPr>
        <p:txBody>
          <a:bodyPr anchor="t">
            <a:spAutoFit/>
          </a:bodyPr>
          <a:p>
            <a:pPr marL="457200" indent="-457200"/>
            <a:r>
              <a:rPr lang="zh-CN" altLang="en-US" sz="2400" b="1" dirty="0">
                <a:solidFill>
                  <a:srgbClr val="4044F6"/>
                </a:solidFill>
                <a:latin typeface="楷体_GB2312" pitchFamily="49" charset="-122"/>
                <a:ea typeface="楷体_GB2312" pitchFamily="49" charset="-122"/>
              </a:rPr>
              <a:t>备注</a:t>
            </a:r>
            <a:endParaRPr lang="zh-CN" altLang="en-US" sz="2400" b="1" dirty="0">
              <a:solidFill>
                <a:srgbClr val="4044F6"/>
              </a:solidFill>
              <a:latin typeface="楷体_GB2312" pitchFamily="49" charset="-122"/>
              <a:ea typeface="楷体_GB2312" pitchFamily="49" charset="-122"/>
            </a:endParaRPr>
          </a:p>
          <a:p>
            <a:pPr marL="457200" indent="-457200">
              <a:buAutoNum type="arabicPeriod"/>
            </a:pPr>
            <a:r>
              <a:rPr lang="zh-CN" altLang="en-US" sz="2400" b="1" dirty="0">
                <a:solidFill>
                  <a:srgbClr val="000000"/>
                </a:solidFill>
                <a:latin typeface="楷体_GB2312" pitchFamily="49" charset="-122"/>
                <a:ea typeface="楷体_GB2312" pitchFamily="49" charset="-122"/>
              </a:rPr>
              <a:t>相邻对换是对换的特殊情形</a:t>
            </a:r>
            <a:r>
              <a:rPr lang="en-US" altLang="zh-CN" sz="2400" b="1" dirty="0">
                <a:solidFill>
                  <a:srgbClr val="000000"/>
                </a:solidFill>
                <a:latin typeface="楷体_GB2312" pitchFamily="49" charset="-122"/>
                <a:ea typeface="楷体_GB2312" pitchFamily="49" charset="-122"/>
              </a:rPr>
              <a:t>. </a:t>
            </a:r>
            <a:endParaRPr lang="en-US" altLang="zh-CN" sz="2400" b="1" dirty="0">
              <a:solidFill>
                <a:srgbClr val="000000"/>
              </a:solidFill>
              <a:latin typeface="楷体_GB2312" pitchFamily="49" charset="-122"/>
              <a:ea typeface="楷体_GB2312" pitchFamily="49" charset="-122"/>
            </a:endParaRPr>
          </a:p>
          <a:p>
            <a:pPr marL="457200" indent="-457200">
              <a:buAutoNum type="arabicPeriod"/>
            </a:pPr>
            <a:endParaRPr lang="en-US" altLang="zh-CN" sz="2400" b="1" dirty="0">
              <a:solidFill>
                <a:srgbClr val="000000"/>
              </a:solidFill>
              <a:latin typeface="楷体_GB2312" pitchFamily="49" charset="-122"/>
              <a:ea typeface="楷体_GB2312" pitchFamily="49" charset="-122"/>
            </a:endParaRPr>
          </a:p>
          <a:p>
            <a:pPr marL="457200" indent="-457200">
              <a:buAutoNum type="arabicPeriod"/>
            </a:pPr>
            <a:r>
              <a:rPr lang="zh-CN" altLang="en-US" sz="2400" b="1" dirty="0">
                <a:solidFill>
                  <a:srgbClr val="000000"/>
                </a:solidFill>
                <a:latin typeface="楷体_GB2312" pitchFamily="49" charset="-122"/>
                <a:ea typeface="楷体_GB2312" pitchFamily="49" charset="-122"/>
              </a:rPr>
              <a:t>一般的对换可以通过一系列的相邻对换来实现</a:t>
            </a:r>
            <a:r>
              <a:rPr lang="en-US" altLang="zh-CN" sz="2400" b="1" dirty="0">
                <a:solidFill>
                  <a:srgbClr val="000000"/>
                </a:solidFill>
                <a:latin typeface="楷体_GB2312" pitchFamily="49" charset="-122"/>
                <a:ea typeface="楷体_GB2312" pitchFamily="49" charset="-122"/>
              </a:rPr>
              <a:t>. </a:t>
            </a:r>
            <a:endParaRPr lang="en-US" altLang="zh-CN" sz="2400" b="1" dirty="0">
              <a:solidFill>
                <a:srgbClr val="000000"/>
              </a:solidFill>
              <a:latin typeface="楷体_GB2312" pitchFamily="49" charset="-122"/>
              <a:ea typeface="楷体_GB2312" pitchFamily="49" charset="-122"/>
            </a:endParaRPr>
          </a:p>
          <a:p>
            <a:pPr marL="457200" indent="-457200">
              <a:buAutoNum type="arabicPeriod"/>
            </a:pPr>
            <a:endParaRPr lang="en-US" altLang="zh-CN" sz="2400" b="1" dirty="0">
              <a:solidFill>
                <a:srgbClr val="000000"/>
              </a:solidFill>
              <a:latin typeface="楷体_GB2312" pitchFamily="49" charset="-122"/>
              <a:ea typeface="楷体_GB2312" pitchFamily="49" charset="-122"/>
            </a:endParaRPr>
          </a:p>
          <a:p>
            <a:pPr marL="457200" indent="-457200">
              <a:buAutoNum type="arabicPeriod"/>
            </a:pPr>
            <a:r>
              <a:rPr lang="zh-CN" altLang="en-US" sz="2400" b="1" dirty="0">
                <a:solidFill>
                  <a:srgbClr val="000000"/>
                </a:solidFill>
                <a:latin typeface="楷体_GB2312" pitchFamily="49" charset="-122"/>
                <a:ea typeface="楷体_GB2312" pitchFamily="49" charset="-122"/>
              </a:rPr>
              <a:t>如果连续施行两次相同的对换，那么排列就还原了</a:t>
            </a:r>
            <a:r>
              <a:rPr lang="en-US" altLang="zh-CN" sz="2400" b="1" dirty="0">
                <a:solidFill>
                  <a:srgbClr val="000000"/>
                </a:solidFill>
                <a:latin typeface="楷体_GB2312" pitchFamily="49" charset="-122"/>
                <a:ea typeface="楷体_GB2312" pitchFamily="49" charset="-122"/>
              </a:rPr>
              <a:t>. </a:t>
            </a:r>
            <a:endParaRPr lang="en-US" altLang="zh-CN" sz="2400" b="1" dirty="0">
              <a:solidFill>
                <a:srgbClr val="000000"/>
              </a:solidFill>
              <a:latin typeface="楷体_GB2312" pitchFamily="49" charset="-122"/>
              <a:ea typeface="楷体_GB2312" pitchFamily="49" charset="-122"/>
            </a:endParaRPr>
          </a:p>
        </p:txBody>
      </p:sp>
      <p:grpSp>
        <p:nvGrpSpPr>
          <p:cNvPr id="2" name="Group 3"/>
          <p:cNvGrpSpPr/>
          <p:nvPr/>
        </p:nvGrpSpPr>
        <p:grpSpPr>
          <a:xfrm>
            <a:off x="2548255" y="3524250"/>
            <a:ext cx="2438400" cy="460375"/>
            <a:chOff x="2548255" y="3524250"/>
            <a:chExt cx="2438400" cy="460375"/>
          </a:xfrm>
        </p:grpSpPr>
        <p:sp>
          <p:nvSpPr>
            <p:cNvPr id="667651" name="Rectangle 4"/>
            <p:cNvSpPr/>
            <p:nvPr/>
          </p:nvSpPr>
          <p:spPr>
            <a:xfrm>
              <a:off x="2611755" y="3524250"/>
              <a:ext cx="2101850" cy="460375"/>
            </a:xfrm>
            <a:prstGeom prst="rect">
              <a:avLst/>
            </a:prstGeom>
            <a:noFill/>
            <a:ln w="9525">
              <a:noFill/>
            </a:ln>
          </p:spPr>
          <p:txBody>
            <a:bodyPr wrap="none" anchor="t">
              <a:spAutoFit/>
            </a:bodyPr>
            <a:p>
              <a:r>
                <a:rPr lang="en-US" altLang="zh-CN" sz="2400" b="1" i="1" dirty="0">
                  <a:solidFill>
                    <a:srgbClr val="000000"/>
                  </a:solidFill>
                  <a:latin typeface="Times New Roman" panose="02020603050405020304" pitchFamily="18" charset="0"/>
                  <a:ea typeface="宋体" panose="02010600030101010101" pitchFamily="2" charset="-122"/>
                </a:rPr>
                <a:t>m </a:t>
              </a:r>
              <a:r>
                <a:rPr lang="zh-CN" altLang="en-US" sz="2400" b="1" dirty="0">
                  <a:solidFill>
                    <a:srgbClr val="000000"/>
                  </a:solidFill>
                  <a:latin typeface="Times New Roman" panose="02020603050405020304" pitchFamily="18" charset="0"/>
                  <a:ea typeface="楷体_GB2312" pitchFamily="49" charset="-122"/>
                </a:rPr>
                <a:t>次相邻对换</a:t>
              </a:r>
              <a:r>
                <a:rPr lang="zh-CN" altLang="en-US" sz="2400" b="1" dirty="0">
                  <a:solidFill>
                    <a:srgbClr val="000000"/>
                  </a:solidFill>
                  <a:latin typeface="Times New Roman" panose="02020603050405020304" pitchFamily="18" charset="0"/>
                  <a:ea typeface="宋体" panose="02010600030101010101" pitchFamily="2" charset="-122"/>
                </a:rPr>
                <a:t> </a:t>
              </a:r>
              <a:endParaRPr lang="zh-CN" altLang="en-US" sz="2400" b="1" dirty="0">
                <a:solidFill>
                  <a:srgbClr val="000000"/>
                </a:solidFill>
                <a:latin typeface="Times New Roman" panose="02020603050405020304" pitchFamily="18" charset="0"/>
                <a:ea typeface="宋体" panose="02010600030101010101" pitchFamily="2" charset="-122"/>
              </a:endParaRPr>
            </a:p>
          </p:txBody>
        </p:sp>
        <p:sp>
          <p:nvSpPr>
            <p:cNvPr id="667652" name="Line 5"/>
            <p:cNvSpPr/>
            <p:nvPr/>
          </p:nvSpPr>
          <p:spPr>
            <a:xfrm>
              <a:off x="2548255" y="3984625"/>
              <a:ext cx="2438400" cy="0"/>
            </a:xfrm>
            <a:prstGeom prst="line">
              <a:avLst/>
            </a:prstGeom>
            <a:ln w="28575" cap="flat" cmpd="sng">
              <a:solidFill>
                <a:srgbClr val="FF0000"/>
              </a:solidFill>
              <a:prstDash val="solid"/>
              <a:round/>
              <a:headEnd type="none" w="med" len="med"/>
              <a:tailEnd type="triangle" w="med" len="med"/>
            </a:ln>
          </p:spPr>
        </p:sp>
      </p:grpSp>
      <p:grpSp>
        <p:nvGrpSpPr>
          <p:cNvPr id="3" name="Group 14"/>
          <p:cNvGrpSpPr/>
          <p:nvPr/>
        </p:nvGrpSpPr>
        <p:grpSpPr>
          <a:xfrm>
            <a:off x="2548255" y="4171950"/>
            <a:ext cx="2438400" cy="460375"/>
            <a:chOff x="2548255" y="4171950"/>
            <a:chExt cx="2438400" cy="460375"/>
          </a:xfrm>
        </p:grpSpPr>
        <p:sp>
          <p:nvSpPr>
            <p:cNvPr id="667657" name="Rectangle 15"/>
            <p:cNvSpPr/>
            <p:nvPr/>
          </p:nvSpPr>
          <p:spPr>
            <a:xfrm>
              <a:off x="2611755" y="4171950"/>
              <a:ext cx="2352675" cy="460375"/>
            </a:xfrm>
            <a:prstGeom prst="rect">
              <a:avLst/>
            </a:prstGeom>
            <a:noFill/>
            <a:ln w="9525">
              <a:noFill/>
            </a:ln>
          </p:spPr>
          <p:txBody>
            <a:bodyPr wrap="none" anchor="t">
              <a:spAutoFit/>
            </a:bodyPr>
            <a:p>
              <a:r>
                <a:rPr lang="en-US" altLang="zh-CN" sz="2400" b="1" i="1" dirty="0">
                  <a:solidFill>
                    <a:srgbClr val="000000"/>
                  </a:solidFill>
                  <a:latin typeface="Times New Roman" panose="02020603050405020304" pitchFamily="18" charset="0"/>
                  <a:ea typeface="宋体" panose="02010600030101010101" pitchFamily="2" charset="-122"/>
                </a:rPr>
                <a:t>m</a:t>
              </a:r>
              <a:r>
                <a:rPr lang="en-US" altLang="zh-CN" sz="2400" b="1" dirty="0">
                  <a:solidFill>
                    <a:srgbClr val="000000"/>
                  </a:solidFill>
                  <a:latin typeface="Times New Roman" panose="02020603050405020304" pitchFamily="18" charset="0"/>
                  <a:ea typeface="宋体" panose="02010600030101010101" pitchFamily="2" charset="-122"/>
                </a:rPr>
                <a:t>+1</a:t>
              </a:r>
              <a:r>
                <a:rPr lang="zh-CN" altLang="en-US" sz="2400" b="1" dirty="0">
                  <a:solidFill>
                    <a:srgbClr val="000000"/>
                  </a:solidFill>
                  <a:latin typeface="Times New Roman" panose="02020603050405020304" pitchFamily="18" charset="0"/>
                  <a:ea typeface="楷体_GB2312" pitchFamily="49" charset="-122"/>
                </a:rPr>
                <a:t>次相邻对换</a:t>
              </a:r>
              <a:r>
                <a:rPr lang="zh-CN" altLang="en-US" sz="2400" b="1" dirty="0">
                  <a:solidFill>
                    <a:srgbClr val="000000"/>
                  </a:solidFill>
                  <a:latin typeface="Times New Roman" panose="02020603050405020304" pitchFamily="18" charset="0"/>
                  <a:ea typeface="宋体" panose="02010600030101010101" pitchFamily="2" charset="-122"/>
                </a:rPr>
                <a:t> </a:t>
              </a:r>
              <a:endParaRPr lang="zh-CN" altLang="en-US" sz="2400" b="1" dirty="0">
                <a:solidFill>
                  <a:srgbClr val="000000"/>
                </a:solidFill>
                <a:latin typeface="Times New Roman" panose="02020603050405020304" pitchFamily="18" charset="0"/>
                <a:ea typeface="宋体" panose="02010600030101010101" pitchFamily="2" charset="-122"/>
              </a:endParaRPr>
            </a:p>
          </p:txBody>
        </p:sp>
        <p:sp>
          <p:nvSpPr>
            <p:cNvPr id="667658" name="Line 16"/>
            <p:cNvSpPr/>
            <p:nvPr/>
          </p:nvSpPr>
          <p:spPr>
            <a:xfrm>
              <a:off x="2548255" y="4632325"/>
              <a:ext cx="2438400" cy="0"/>
            </a:xfrm>
            <a:prstGeom prst="line">
              <a:avLst/>
            </a:prstGeom>
            <a:ln w="28575" cap="flat" cmpd="sng">
              <a:solidFill>
                <a:srgbClr val="FF0000"/>
              </a:solidFill>
              <a:prstDash val="solid"/>
              <a:round/>
              <a:headEnd type="none" w="med" len="med"/>
              <a:tailEnd type="triangle" w="med" len="med"/>
            </a:ln>
          </p:spPr>
        </p:sp>
      </p:grpSp>
      <p:grpSp>
        <p:nvGrpSpPr>
          <p:cNvPr id="4" name="Group 17"/>
          <p:cNvGrpSpPr/>
          <p:nvPr/>
        </p:nvGrpSpPr>
        <p:grpSpPr>
          <a:xfrm>
            <a:off x="2548255" y="4819650"/>
            <a:ext cx="2438400" cy="460375"/>
            <a:chOff x="2548255" y="4819650"/>
            <a:chExt cx="2438400" cy="460375"/>
          </a:xfrm>
        </p:grpSpPr>
        <p:sp>
          <p:nvSpPr>
            <p:cNvPr id="667660" name="Rectangle 18"/>
            <p:cNvSpPr/>
            <p:nvPr/>
          </p:nvSpPr>
          <p:spPr>
            <a:xfrm>
              <a:off x="2611755" y="4819650"/>
              <a:ext cx="2101850" cy="460375"/>
            </a:xfrm>
            <a:prstGeom prst="rect">
              <a:avLst/>
            </a:prstGeom>
            <a:noFill/>
            <a:ln w="9525">
              <a:noFill/>
            </a:ln>
          </p:spPr>
          <p:txBody>
            <a:bodyPr wrap="none" anchor="t">
              <a:spAutoFit/>
            </a:bodyPr>
            <a:p>
              <a:r>
                <a:rPr lang="en-US" altLang="zh-CN" sz="2400" b="1" i="1" dirty="0">
                  <a:solidFill>
                    <a:srgbClr val="000000"/>
                  </a:solidFill>
                  <a:latin typeface="Times New Roman" panose="02020603050405020304" pitchFamily="18" charset="0"/>
                  <a:ea typeface="宋体" panose="02010600030101010101" pitchFamily="2" charset="-122"/>
                </a:rPr>
                <a:t>m </a:t>
              </a:r>
              <a:r>
                <a:rPr lang="zh-CN" altLang="en-US" sz="2400" b="1" dirty="0">
                  <a:solidFill>
                    <a:srgbClr val="000000"/>
                  </a:solidFill>
                  <a:latin typeface="Times New Roman" panose="02020603050405020304" pitchFamily="18" charset="0"/>
                  <a:ea typeface="楷体_GB2312" pitchFamily="49" charset="-122"/>
                </a:rPr>
                <a:t>次相邻对换</a:t>
              </a:r>
              <a:r>
                <a:rPr lang="zh-CN" altLang="en-US" sz="2400" b="1" dirty="0">
                  <a:solidFill>
                    <a:srgbClr val="000000"/>
                  </a:solidFill>
                  <a:latin typeface="Times New Roman" panose="02020603050405020304" pitchFamily="18" charset="0"/>
                  <a:ea typeface="宋体" panose="02010600030101010101" pitchFamily="2" charset="-122"/>
                </a:rPr>
                <a:t> </a:t>
              </a:r>
              <a:endParaRPr lang="zh-CN" altLang="en-US" sz="2400" b="1" dirty="0">
                <a:solidFill>
                  <a:srgbClr val="000000"/>
                </a:solidFill>
                <a:latin typeface="Times New Roman" panose="02020603050405020304" pitchFamily="18" charset="0"/>
                <a:ea typeface="宋体" panose="02010600030101010101" pitchFamily="2" charset="-122"/>
              </a:endParaRPr>
            </a:p>
          </p:txBody>
        </p:sp>
        <p:sp>
          <p:nvSpPr>
            <p:cNvPr id="667661" name="Line 19"/>
            <p:cNvSpPr/>
            <p:nvPr/>
          </p:nvSpPr>
          <p:spPr>
            <a:xfrm>
              <a:off x="2548255" y="5280025"/>
              <a:ext cx="2438400" cy="0"/>
            </a:xfrm>
            <a:prstGeom prst="line">
              <a:avLst/>
            </a:prstGeom>
            <a:ln w="28575" cap="flat" cmpd="sng">
              <a:solidFill>
                <a:srgbClr val="0000FF"/>
              </a:solidFill>
              <a:prstDash val="solid"/>
              <a:round/>
              <a:headEnd type="none" w="med" len="med"/>
              <a:tailEnd type="triangle" w="med" len="med"/>
            </a:ln>
          </p:spPr>
        </p:sp>
      </p:grpSp>
      <p:grpSp>
        <p:nvGrpSpPr>
          <p:cNvPr id="5" name="Group 22"/>
          <p:cNvGrpSpPr/>
          <p:nvPr/>
        </p:nvGrpSpPr>
        <p:grpSpPr>
          <a:xfrm>
            <a:off x="2548255" y="5469255"/>
            <a:ext cx="2438400" cy="460375"/>
            <a:chOff x="2548255" y="5469255"/>
            <a:chExt cx="2438400" cy="460375"/>
          </a:xfrm>
        </p:grpSpPr>
        <p:sp>
          <p:nvSpPr>
            <p:cNvPr id="667665" name="Rectangle 23"/>
            <p:cNvSpPr/>
            <p:nvPr/>
          </p:nvSpPr>
          <p:spPr>
            <a:xfrm>
              <a:off x="2611755" y="5469255"/>
              <a:ext cx="2352675" cy="460375"/>
            </a:xfrm>
            <a:prstGeom prst="rect">
              <a:avLst/>
            </a:prstGeom>
            <a:noFill/>
            <a:ln w="9525">
              <a:noFill/>
            </a:ln>
          </p:spPr>
          <p:txBody>
            <a:bodyPr wrap="none" anchor="t">
              <a:spAutoFit/>
            </a:bodyPr>
            <a:p>
              <a:r>
                <a:rPr lang="en-US" altLang="zh-CN" sz="2400" b="1" i="1" dirty="0">
                  <a:solidFill>
                    <a:srgbClr val="000000"/>
                  </a:solidFill>
                  <a:latin typeface="Times New Roman" panose="02020603050405020304" pitchFamily="18" charset="0"/>
                  <a:ea typeface="宋体" panose="02010600030101010101" pitchFamily="2" charset="-122"/>
                </a:rPr>
                <a:t>m</a:t>
              </a:r>
              <a:r>
                <a:rPr lang="en-US" altLang="zh-CN" sz="2400" b="1" dirty="0">
                  <a:solidFill>
                    <a:srgbClr val="000000"/>
                  </a:solidFill>
                  <a:latin typeface="Times New Roman" panose="02020603050405020304" pitchFamily="18" charset="0"/>
                  <a:ea typeface="宋体" panose="02010600030101010101" pitchFamily="2" charset="-122"/>
                </a:rPr>
                <a:t>+1</a:t>
              </a:r>
              <a:r>
                <a:rPr lang="zh-CN" altLang="en-US" sz="2400" b="1" dirty="0">
                  <a:solidFill>
                    <a:srgbClr val="000000"/>
                  </a:solidFill>
                  <a:latin typeface="Times New Roman" panose="02020603050405020304" pitchFamily="18" charset="0"/>
                  <a:ea typeface="楷体_GB2312" pitchFamily="49" charset="-122"/>
                </a:rPr>
                <a:t>次相邻对换</a:t>
              </a:r>
              <a:r>
                <a:rPr lang="zh-CN" altLang="en-US" sz="2400" b="1" dirty="0">
                  <a:solidFill>
                    <a:srgbClr val="000000"/>
                  </a:solidFill>
                  <a:latin typeface="Times New Roman" panose="02020603050405020304" pitchFamily="18" charset="0"/>
                  <a:ea typeface="宋体" panose="02010600030101010101" pitchFamily="2" charset="-122"/>
                </a:rPr>
                <a:t> </a:t>
              </a:r>
              <a:endParaRPr lang="zh-CN" altLang="en-US" sz="2400" b="1" dirty="0">
                <a:solidFill>
                  <a:srgbClr val="000000"/>
                </a:solidFill>
                <a:latin typeface="Times New Roman" panose="02020603050405020304" pitchFamily="18" charset="0"/>
                <a:ea typeface="宋体" panose="02010600030101010101" pitchFamily="2" charset="-122"/>
              </a:endParaRPr>
            </a:p>
          </p:txBody>
        </p:sp>
        <p:sp>
          <p:nvSpPr>
            <p:cNvPr id="667666" name="Line 24"/>
            <p:cNvSpPr/>
            <p:nvPr/>
          </p:nvSpPr>
          <p:spPr>
            <a:xfrm>
              <a:off x="2548255" y="5929630"/>
              <a:ext cx="2438400" cy="0"/>
            </a:xfrm>
            <a:prstGeom prst="line">
              <a:avLst/>
            </a:prstGeom>
            <a:ln w="28575" cap="flat" cmpd="sng">
              <a:solidFill>
                <a:srgbClr val="0000FF"/>
              </a:solidFill>
              <a:prstDash val="solid"/>
              <a:round/>
              <a:headEnd type="none" w="med" len="med"/>
              <a:tailEnd type="triangle" w="med" len="med"/>
            </a:ln>
          </p:spPr>
        </p:sp>
      </p:grpSp>
      <p:pic>
        <p:nvPicPr>
          <p:cNvPr id="45057" name="图片 45056" descr="ppt/media/image178.wmf"/>
          <p:cNvPicPr/>
          <p:nvPr/>
        </p:nvPicPr>
        <p:blipFill>
          <a:blip r:embed="rId1"/>
          <a:stretch>
            <a:fillRect/>
          </a:stretch>
        </p:blipFill>
        <p:spPr>
          <a:xfrm>
            <a:off x="1828800" y="2997200"/>
            <a:ext cx="3462338" cy="503238"/>
          </a:xfrm>
          <a:prstGeom prst="rect">
            <a:avLst/>
          </a:prstGeom>
          <a:noFill/>
          <a:ln w="38100">
            <a:noFill/>
          </a:ln>
        </p:spPr>
      </p:pic>
      <p:pic>
        <p:nvPicPr>
          <p:cNvPr id="45058" name="图片 45057" descr="ppt/media/image179.wmf"/>
          <p:cNvPicPr/>
          <p:nvPr/>
        </p:nvPicPr>
        <p:blipFill>
          <a:blip r:embed="rId2"/>
          <a:stretch>
            <a:fillRect/>
          </a:stretch>
        </p:blipFill>
        <p:spPr>
          <a:xfrm>
            <a:off x="5126038" y="3644900"/>
            <a:ext cx="3490912" cy="503238"/>
          </a:xfrm>
          <a:prstGeom prst="rect">
            <a:avLst/>
          </a:prstGeom>
          <a:noFill/>
          <a:ln w="38100">
            <a:noFill/>
          </a:ln>
        </p:spPr>
      </p:pic>
      <p:pic>
        <p:nvPicPr>
          <p:cNvPr id="45059" name="图片 45058" descr="ppt/media/image180.wmf"/>
          <p:cNvPicPr/>
          <p:nvPr/>
        </p:nvPicPr>
        <p:blipFill>
          <a:blip r:embed="rId3"/>
          <a:stretch>
            <a:fillRect/>
          </a:stretch>
        </p:blipFill>
        <p:spPr>
          <a:xfrm>
            <a:off x="5126038" y="4292600"/>
            <a:ext cx="3490912" cy="503238"/>
          </a:xfrm>
          <a:prstGeom prst="rect">
            <a:avLst/>
          </a:prstGeom>
          <a:noFill/>
          <a:ln w="38100">
            <a:noFill/>
          </a:ln>
        </p:spPr>
      </p:pic>
      <p:pic>
        <p:nvPicPr>
          <p:cNvPr id="45060" name="图片 45059" descr="ppt/media/image181.wmf"/>
          <p:cNvPicPr/>
          <p:nvPr/>
        </p:nvPicPr>
        <p:blipFill>
          <a:blip r:embed="rId4"/>
          <a:stretch>
            <a:fillRect/>
          </a:stretch>
        </p:blipFill>
        <p:spPr>
          <a:xfrm>
            <a:off x="5126038" y="4940300"/>
            <a:ext cx="3490912" cy="503238"/>
          </a:xfrm>
          <a:prstGeom prst="rect">
            <a:avLst/>
          </a:prstGeom>
          <a:noFill/>
          <a:ln w="38100">
            <a:noFill/>
          </a:ln>
        </p:spPr>
      </p:pic>
      <p:pic>
        <p:nvPicPr>
          <p:cNvPr id="45061" name="图片 45060" descr="ppt/media/image182.wmf"/>
          <p:cNvPicPr/>
          <p:nvPr/>
        </p:nvPicPr>
        <p:blipFill>
          <a:blip r:embed="rId5"/>
          <a:stretch>
            <a:fillRect/>
          </a:stretch>
        </p:blipFill>
        <p:spPr>
          <a:xfrm>
            <a:off x="5126038" y="5589588"/>
            <a:ext cx="3490912" cy="503237"/>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3554">
                                            <p:txEl>
                                              <p:pRg st="3" end="3"/>
                                            </p:txEl>
                                          </p:spTgt>
                                        </p:tgtEl>
                                        <p:attrNameLst>
                                          <p:attrName>style.visibility</p:attrName>
                                        </p:attrNameLst>
                                      </p:cBhvr>
                                      <p:to>
                                        <p:strVal val="visible"/>
                                      </p:to>
                                    </p:set>
                                    <p:animEffect transition="in" filter="stripes(upRight))">
                                      <p:cBhvr>
                                        <p:cTn id="7" dur="500"/>
                                        <p:tgtEl>
                                          <p:spTgt spid="23554">
                                            <p:txEl>
                                              <p:pRg st="3" end="1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3554">
                                            <p:txEl>
                                              <p:pRg st="19" end="42"/>
                                            </p:txEl>
                                          </p:spTgt>
                                        </p:tgtEl>
                                        <p:attrNameLst>
                                          <p:attrName>style.visibility</p:attrName>
                                        </p:attrNameLst>
                                      </p:cBhvr>
                                      <p:to>
                                        <p:strVal val="visible"/>
                                      </p:to>
                                    </p:set>
                                    <p:animEffect transition="in" filter="stripes(upRight))">
                                      <p:cBhvr>
                                        <p:cTn id="12" dur="500"/>
                                        <p:tgtEl>
                                          <p:spTgt spid="23554">
                                            <p:txEl>
                                              <p:pRg st="19" end="4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3554">
                                            <p:txEl>
                                              <p:pRg st="43" end="68"/>
                                            </p:txEl>
                                          </p:spTgt>
                                        </p:tgtEl>
                                        <p:attrNameLst>
                                          <p:attrName>style.visibility</p:attrName>
                                        </p:attrNameLst>
                                      </p:cBhvr>
                                      <p:to>
                                        <p:strVal val="visible"/>
                                      </p:to>
                                    </p:set>
                                    <p:animEffect transition="in" filter="stripes(upRight))">
                                      <p:cBhvr>
                                        <p:cTn id="37" dur="500"/>
                                        <p:tgtEl>
                                          <p:spTgt spid="23554">
                                            <p:txEl>
                                              <p:pRg st="43" end="6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668673" name="Rectangle 2"/>
          <p:cNvSpPr>
            <a:spLocks noGrp="1"/>
          </p:cNvSpPr>
          <p:nvPr>
            <p:ph type="title"/>
          </p:nvPr>
        </p:nvSpPr>
        <p:spPr>
          <a:xfrm>
            <a:off x="1981200" y="113030"/>
            <a:ext cx="8229600" cy="1371600"/>
          </a:xfrm>
        </p:spPr>
        <p:txBody>
          <a:bodyPr vert="horz" wrap="square" lIns="91440" tIns="45720" rIns="91440" bIns="45720" anchor="ctr"/>
          <a:p>
            <a:pPr eaLnBrk="1" hangingPunct="1"/>
            <a:r>
              <a:rPr lang="zh-CN" altLang="en-US" sz="3600" b="1" dirty="0">
                <a:solidFill>
                  <a:srgbClr val="3333FF"/>
                </a:solidFill>
                <a:ea typeface="楷体_GB2312" pitchFamily="49" charset="-122"/>
              </a:rPr>
              <a:t>二、对换与排列奇偶性的关系</a:t>
            </a:r>
            <a:endParaRPr lang="zh-CN" altLang="en-US" sz="3600" b="1" dirty="0">
              <a:solidFill>
                <a:srgbClr val="3333FF"/>
              </a:solidFill>
              <a:ea typeface="楷体_GB2312" pitchFamily="49" charset="-122"/>
            </a:endParaRPr>
          </a:p>
        </p:txBody>
      </p:sp>
      <p:sp>
        <p:nvSpPr>
          <p:cNvPr id="24579" name="Rectangle 3"/>
          <p:cNvSpPr/>
          <p:nvPr/>
        </p:nvSpPr>
        <p:spPr>
          <a:xfrm>
            <a:off x="2438400" y="1484630"/>
            <a:ext cx="7620000" cy="460375"/>
          </a:xfrm>
          <a:prstGeom prst="rect">
            <a:avLst/>
          </a:prstGeom>
          <a:noFill/>
          <a:ln w="9525">
            <a:noFill/>
          </a:ln>
        </p:spPr>
        <p:txBody>
          <a:bodyPr anchor="t">
            <a:spAutoFit/>
          </a:bodyPr>
          <a:p>
            <a:r>
              <a:rPr lang="zh-CN" altLang="en-US" sz="2400" b="1" dirty="0">
                <a:solidFill>
                  <a:srgbClr val="4044F6"/>
                </a:solidFill>
                <a:latin typeface="楷体_GB2312" pitchFamily="49" charset="-122"/>
                <a:ea typeface="楷体_GB2312" pitchFamily="49" charset="-122"/>
              </a:rPr>
              <a:t>定理</a:t>
            </a:r>
            <a:r>
              <a:rPr lang="en-US" altLang="zh-CN" sz="2400" b="1" dirty="0">
                <a:solidFill>
                  <a:srgbClr val="4044F6"/>
                </a:solidFill>
                <a:latin typeface="楷体_GB2312" pitchFamily="49" charset="-122"/>
                <a:ea typeface="楷体_GB2312" pitchFamily="49" charset="-122"/>
              </a:rPr>
              <a:t>1</a:t>
            </a:r>
            <a:r>
              <a:rPr lang="zh-CN" altLang="en-US" sz="2400" b="1" dirty="0">
                <a:solidFill>
                  <a:srgbClr val="00007D"/>
                </a:solidFill>
                <a:latin typeface="楷体_GB2312" pitchFamily="49" charset="-122"/>
                <a:ea typeface="楷体_GB2312" pitchFamily="49" charset="-122"/>
              </a:rPr>
              <a:t>　</a:t>
            </a:r>
            <a:r>
              <a:rPr lang="zh-CN" altLang="en-US" sz="2400" b="1" dirty="0">
                <a:solidFill>
                  <a:srgbClr val="000000"/>
                </a:solidFill>
                <a:latin typeface="楷体_GB2312" pitchFamily="49" charset="-122"/>
                <a:ea typeface="楷体_GB2312" pitchFamily="49" charset="-122"/>
              </a:rPr>
              <a:t>对换改变排列的奇偶性</a:t>
            </a:r>
            <a:r>
              <a:rPr lang="en-US" altLang="zh-CN" sz="2400" b="1" dirty="0">
                <a:solidFill>
                  <a:srgbClr val="000000"/>
                </a:solidFill>
                <a:latin typeface="楷体_GB2312" pitchFamily="49" charset="-122"/>
                <a:ea typeface="楷体_GB2312" pitchFamily="49" charset="-122"/>
              </a:rPr>
              <a:t>. </a:t>
            </a:r>
            <a:endParaRPr lang="en-US" altLang="zh-CN" sz="2400" b="1" dirty="0">
              <a:solidFill>
                <a:srgbClr val="000000"/>
              </a:solidFill>
              <a:latin typeface="楷体_GB2312" pitchFamily="49" charset="-122"/>
              <a:ea typeface="楷体_GB2312" pitchFamily="49" charset="-122"/>
            </a:endParaRPr>
          </a:p>
        </p:txBody>
      </p:sp>
      <p:sp>
        <p:nvSpPr>
          <p:cNvPr id="24580" name="Text Box 4"/>
          <p:cNvSpPr txBox="1"/>
          <p:nvPr/>
        </p:nvSpPr>
        <p:spPr>
          <a:xfrm>
            <a:off x="2438400" y="2278380"/>
            <a:ext cx="990600" cy="460375"/>
          </a:xfrm>
          <a:prstGeom prst="rect">
            <a:avLst/>
          </a:prstGeom>
          <a:noFill/>
          <a:ln w="9525">
            <a:noFill/>
          </a:ln>
        </p:spPr>
        <p:txBody>
          <a:bodyPr anchor="t">
            <a:spAutoFit/>
          </a:bodyPr>
          <a:p>
            <a:pPr>
              <a:spcBef>
                <a:spcPct val="50000"/>
              </a:spcBef>
            </a:pPr>
            <a:r>
              <a:rPr lang="zh-CN" altLang="en-US" sz="2400" b="1" dirty="0">
                <a:solidFill>
                  <a:srgbClr val="0000FF"/>
                </a:solidFill>
                <a:latin typeface="楷体_GB2312" pitchFamily="49" charset="-122"/>
                <a:ea typeface="楷体_GB2312" pitchFamily="49" charset="-122"/>
              </a:rPr>
              <a:t>证明</a:t>
            </a:r>
            <a:endParaRPr lang="zh-CN" altLang="en-US" sz="2400" b="1" dirty="0">
              <a:solidFill>
                <a:srgbClr val="0000FF"/>
              </a:solidFill>
              <a:latin typeface="楷体_GB2312" pitchFamily="49" charset="-122"/>
              <a:ea typeface="楷体_GB2312" pitchFamily="49" charset="-122"/>
            </a:endParaRPr>
          </a:p>
        </p:txBody>
      </p:sp>
      <p:sp>
        <p:nvSpPr>
          <p:cNvPr id="24586" name="Text Box 10"/>
          <p:cNvSpPr txBox="1"/>
          <p:nvPr/>
        </p:nvSpPr>
        <p:spPr>
          <a:xfrm>
            <a:off x="3503930" y="2278380"/>
            <a:ext cx="4010660" cy="460375"/>
          </a:xfrm>
          <a:prstGeom prst="rect">
            <a:avLst/>
          </a:prstGeom>
          <a:noFill/>
          <a:ln w="9525">
            <a:noFill/>
          </a:ln>
        </p:spPr>
        <p:txBody>
          <a:bodyPr wrap="none" anchor="t">
            <a:spAutoFit/>
          </a:bodyPr>
          <a:p>
            <a:r>
              <a:rPr lang="zh-CN" altLang="en-US" sz="2400" b="1" dirty="0">
                <a:solidFill>
                  <a:srgbClr val="000000"/>
                </a:solidFill>
                <a:latin typeface="楷体_GB2312" pitchFamily="49" charset="-122"/>
                <a:ea typeface="楷体_GB2312" pitchFamily="49" charset="-122"/>
              </a:rPr>
              <a:t>先考虑相邻对换的情形．   </a:t>
            </a:r>
            <a:endParaRPr lang="zh-CN" altLang="en-US" sz="2400" b="1" dirty="0">
              <a:solidFill>
                <a:srgbClr val="000000"/>
              </a:solidFill>
              <a:latin typeface="楷体_GB2312" pitchFamily="49" charset="-122"/>
              <a:ea typeface="楷体_GB2312" pitchFamily="49" charset="-122"/>
            </a:endParaRPr>
          </a:p>
        </p:txBody>
      </p:sp>
      <p:sp>
        <p:nvSpPr>
          <p:cNvPr id="24622" name="Line 46"/>
          <p:cNvSpPr/>
          <p:nvPr/>
        </p:nvSpPr>
        <p:spPr>
          <a:xfrm>
            <a:off x="5599430" y="3634105"/>
            <a:ext cx="207645" cy="360045"/>
          </a:xfrm>
          <a:prstGeom prst="line">
            <a:avLst/>
          </a:prstGeom>
          <a:ln w="38100" cap="flat" cmpd="sng">
            <a:solidFill>
              <a:srgbClr val="0000FF"/>
            </a:solidFill>
            <a:prstDash val="solid"/>
            <a:round/>
            <a:headEnd type="triangle" w="med" len="med"/>
            <a:tailEnd type="none" w="med" len="med"/>
          </a:ln>
        </p:spPr>
      </p:sp>
      <p:sp>
        <p:nvSpPr>
          <p:cNvPr id="24623" name="Line 47"/>
          <p:cNvSpPr/>
          <p:nvPr/>
        </p:nvSpPr>
        <p:spPr>
          <a:xfrm flipH="1">
            <a:off x="6228080" y="3634105"/>
            <a:ext cx="207645" cy="360045"/>
          </a:xfrm>
          <a:prstGeom prst="line">
            <a:avLst/>
          </a:prstGeom>
          <a:ln w="38100" cap="flat" cmpd="sng">
            <a:solidFill>
              <a:srgbClr val="0000FF"/>
            </a:solidFill>
            <a:prstDash val="solid"/>
            <a:round/>
            <a:headEnd type="triangle" w="med" len="med"/>
            <a:tailEnd type="none" w="med" len="med"/>
          </a:ln>
        </p:spPr>
      </p:sp>
      <p:sp>
        <p:nvSpPr>
          <p:cNvPr id="24624" name="Line 48"/>
          <p:cNvSpPr/>
          <p:nvPr/>
        </p:nvSpPr>
        <p:spPr>
          <a:xfrm flipH="1" flipV="1">
            <a:off x="5060950" y="3634105"/>
            <a:ext cx="360680" cy="360045"/>
          </a:xfrm>
          <a:prstGeom prst="line">
            <a:avLst/>
          </a:prstGeom>
          <a:ln w="38100" cap="flat" cmpd="sng">
            <a:solidFill>
              <a:srgbClr val="0000FF"/>
            </a:solidFill>
            <a:prstDash val="solid"/>
            <a:round/>
            <a:headEnd type="none" w="med" len="med"/>
            <a:tailEnd type="triangle" w="med" len="med"/>
          </a:ln>
        </p:spPr>
      </p:sp>
      <p:sp>
        <p:nvSpPr>
          <p:cNvPr id="24625" name="Line 49"/>
          <p:cNvSpPr/>
          <p:nvPr/>
        </p:nvSpPr>
        <p:spPr>
          <a:xfrm flipV="1">
            <a:off x="6572250" y="3634105"/>
            <a:ext cx="360680" cy="360045"/>
          </a:xfrm>
          <a:prstGeom prst="line">
            <a:avLst/>
          </a:prstGeom>
          <a:ln w="38100" cap="flat" cmpd="sng">
            <a:solidFill>
              <a:srgbClr val="0000FF"/>
            </a:solidFill>
            <a:prstDash val="solid"/>
            <a:round/>
            <a:headEnd type="none" w="med" len="med"/>
            <a:tailEnd type="triangle" w="med" len="med"/>
          </a:ln>
        </p:spPr>
      </p:sp>
      <p:sp>
        <p:nvSpPr>
          <p:cNvPr id="24626" name="Line 50"/>
          <p:cNvSpPr/>
          <p:nvPr/>
        </p:nvSpPr>
        <p:spPr>
          <a:xfrm flipH="1" flipV="1">
            <a:off x="3462655" y="3634105"/>
            <a:ext cx="934720" cy="360045"/>
          </a:xfrm>
          <a:prstGeom prst="line">
            <a:avLst/>
          </a:prstGeom>
          <a:ln w="38100" cap="flat" cmpd="sng">
            <a:solidFill>
              <a:srgbClr val="0000FF"/>
            </a:solidFill>
            <a:prstDash val="solid"/>
            <a:round/>
            <a:headEnd type="none" w="med" len="med"/>
            <a:tailEnd type="triangle" w="med" len="med"/>
          </a:ln>
        </p:spPr>
      </p:sp>
      <p:sp>
        <p:nvSpPr>
          <p:cNvPr id="24627" name="Line 51"/>
          <p:cNvSpPr/>
          <p:nvPr/>
        </p:nvSpPr>
        <p:spPr>
          <a:xfrm flipV="1">
            <a:off x="7639050" y="3634105"/>
            <a:ext cx="935355" cy="360045"/>
          </a:xfrm>
          <a:prstGeom prst="line">
            <a:avLst/>
          </a:prstGeom>
          <a:ln w="38100" cap="flat" cmpd="sng">
            <a:solidFill>
              <a:srgbClr val="0000FF"/>
            </a:solidFill>
            <a:prstDash val="solid"/>
            <a:round/>
            <a:headEnd type="none" w="med" len="med"/>
            <a:tailEnd type="triangle" w="med" len="med"/>
          </a:ln>
        </p:spPr>
      </p:sp>
      <p:sp>
        <p:nvSpPr>
          <p:cNvPr id="24630" name="Line 54"/>
          <p:cNvSpPr/>
          <p:nvPr/>
        </p:nvSpPr>
        <p:spPr>
          <a:xfrm flipV="1">
            <a:off x="5599430" y="5540375"/>
            <a:ext cx="207645" cy="360680"/>
          </a:xfrm>
          <a:prstGeom prst="line">
            <a:avLst/>
          </a:prstGeom>
          <a:ln w="38100" cap="flat" cmpd="sng">
            <a:solidFill>
              <a:srgbClr val="0000FF"/>
            </a:solidFill>
            <a:prstDash val="solid"/>
            <a:round/>
            <a:headEnd type="triangle" w="med" len="med"/>
            <a:tailEnd type="none" w="med" len="med"/>
          </a:ln>
        </p:spPr>
      </p:sp>
      <p:sp>
        <p:nvSpPr>
          <p:cNvPr id="24631" name="Line 55"/>
          <p:cNvSpPr/>
          <p:nvPr/>
        </p:nvSpPr>
        <p:spPr>
          <a:xfrm flipH="1" flipV="1">
            <a:off x="6228080" y="5540375"/>
            <a:ext cx="207645" cy="360680"/>
          </a:xfrm>
          <a:prstGeom prst="line">
            <a:avLst/>
          </a:prstGeom>
          <a:ln w="38100" cap="flat" cmpd="sng">
            <a:solidFill>
              <a:srgbClr val="0000FF"/>
            </a:solidFill>
            <a:prstDash val="solid"/>
            <a:round/>
            <a:headEnd type="triangle" w="med" len="med"/>
            <a:tailEnd type="none" w="med" len="med"/>
          </a:ln>
        </p:spPr>
      </p:sp>
      <p:sp>
        <p:nvSpPr>
          <p:cNvPr id="24632" name="Line 56"/>
          <p:cNvSpPr/>
          <p:nvPr/>
        </p:nvSpPr>
        <p:spPr>
          <a:xfrm flipH="1">
            <a:off x="5060950" y="5540375"/>
            <a:ext cx="360680" cy="360680"/>
          </a:xfrm>
          <a:prstGeom prst="line">
            <a:avLst/>
          </a:prstGeom>
          <a:ln w="38100" cap="flat" cmpd="sng">
            <a:solidFill>
              <a:srgbClr val="0000FF"/>
            </a:solidFill>
            <a:prstDash val="solid"/>
            <a:round/>
            <a:headEnd type="none" w="med" len="med"/>
            <a:tailEnd type="triangle" w="med" len="med"/>
          </a:ln>
        </p:spPr>
      </p:sp>
      <p:sp>
        <p:nvSpPr>
          <p:cNvPr id="24633" name="Line 57"/>
          <p:cNvSpPr/>
          <p:nvPr/>
        </p:nvSpPr>
        <p:spPr>
          <a:xfrm>
            <a:off x="6572250" y="5540375"/>
            <a:ext cx="360680" cy="360680"/>
          </a:xfrm>
          <a:prstGeom prst="line">
            <a:avLst/>
          </a:prstGeom>
          <a:ln w="38100" cap="flat" cmpd="sng">
            <a:solidFill>
              <a:srgbClr val="0000FF"/>
            </a:solidFill>
            <a:prstDash val="solid"/>
            <a:round/>
            <a:headEnd type="none" w="med" len="med"/>
            <a:tailEnd type="triangle" w="med" len="med"/>
          </a:ln>
        </p:spPr>
      </p:sp>
      <p:sp>
        <p:nvSpPr>
          <p:cNvPr id="24634" name="Line 58"/>
          <p:cNvSpPr/>
          <p:nvPr/>
        </p:nvSpPr>
        <p:spPr>
          <a:xfrm flipH="1">
            <a:off x="3462655" y="5540375"/>
            <a:ext cx="934720" cy="360680"/>
          </a:xfrm>
          <a:prstGeom prst="line">
            <a:avLst/>
          </a:prstGeom>
          <a:ln w="38100" cap="flat" cmpd="sng">
            <a:solidFill>
              <a:srgbClr val="0000FF"/>
            </a:solidFill>
            <a:prstDash val="solid"/>
            <a:round/>
            <a:headEnd type="none" w="med" len="med"/>
            <a:tailEnd type="triangle" w="med" len="med"/>
          </a:ln>
        </p:spPr>
      </p:sp>
      <p:sp>
        <p:nvSpPr>
          <p:cNvPr id="24635" name="Line 59"/>
          <p:cNvSpPr/>
          <p:nvPr/>
        </p:nvSpPr>
        <p:spPr>
          <a:xfrm>
            <a:off x="7639050" y="5540375"/>
            <a:ext cx="935355" cy="360680"/>
          </a:xfrm>
          <a:prstGeom prst="line">
            <a:avLst/>
          </a:prstGeom>
          <a:ln w="38100" cap="flat" cmpd="sng">
            <a:solidFill>
              <a:srgbClr val="0000FF"/>
            </a:solidFill>
            <a:prstDash val="solid"/>
            <a:round/>
            <a:headEnd type="none" w="med" len="med"/>
            <a:tailEnd type="triangle" w="med" len="med"/>
          </a:ln>
        </p:spPr>
      </p:sp>
      <p:sp>
        <p:nvSpPr>
          <p:cNvPr id="24636" name="AutoShape 60"/>
          <p:cNvSpPr/>
          <p:nvPr/>
        </p:nvSpPr>
        <p:spPr>
          <a:xfrm>
            <a:off x="5759450" y="4443730"/>
            <a:ext cx="647700" cy="647700"/>
          </a:xfrm>
          <a:prstGeom prst="downArrow">
            <a:avLst>
              <a:gd name="adj1" fmla="val 50000"/>
              <a:gd name="adj2" fmla="val 25000"/>
            </a:avLst>
          </a:prstGeom>
          <a:solidFill>
            <a:srgbClr val="FFFF66"/>
          </a:solidFill>
          <a:ln w="9525" cap="flat" cmpd="sng">
            <a:solidFill>
              <a:schemeClr val="tx1"/>
            </a:solidFill>
            <a:prstDash val="solid"/>
            <a:miter/>
            <a:headEnd type="none" w="med" len="med"/>
            <a:tailEnd type="none" w="med" len="med"/>
          </a:ln>
        </p:spPr>
        <p:txBody>
          <a:bodyPr vert="eaVert"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37" name="Rectangle 61"/>
          <p:cNvSpPr/>
          <p:nvPr/>
        </p:nvSpPr>
        <p:spPr>
          <a:xfrm>
            <a:off x="2322830" y="3167380"/>
            <a:ext cx="57594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38" name="Rectangle 62"/>
          <p:cNvSpPr/>
          <p:nvPr/>
        </p:nvSpPr>
        <p:spPr>
          <a:xfrm>
            <a:off x="2898775" y="3167380"/>
            <a:ext cx="50355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39" name="Rectangle 63"/>
          <p:cNvSpPr/>
          <p:nvPr/>
        </p:nvSpPr>
        <p:spPr>
          <a:xfrm>
            <a:off x="3395980" y="3167380"/>
            <a:ext cx="39497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40" name="Rectangle 64"/>
          <p:cNvSpPr/>
          <p:nvPr/>
        </p:nvSpPr>
        <p:spPr>
          <a:xfrm>
            <a:off x="3799205" y="3167380"/>
            <a:ext cx="39497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41" name="Rectangle 65"/>
          <p:cNvSpPr/>
          <p:nvPr/>
        </p:nvSpPr>
        <p:spPr>
          <a:xfrm>
            <a:off x="4584700" y="3167380"/>
            <a:ext cx="46863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42" name="Rectangle 66"/>
          <p:cNvSpPr/>
          <p:nvPr/>
        </p:nvSpPr>
        <p:spPr>
          <a:xfrm>
            <a:off x="5045075" y="3167380"/>
            <a:ext cx="36068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43" name="Rectangle 67"/>
          <p:cNvSpPr/>
          <p:nvPr/>
        </p:nvSpPr>
        <p:spPr>
          <a:xfrm>
            <a:off x="4189730" y="3167380"/>
            <a:ext cx="39497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44" name="Rectangle 68"/>
          <p:cNvSpPr/>
          <p:nvPr/>
        </p:nvSpPr>
        <p:spPr>
          <a:xfrm>
            <a:off x="5405755" y="3167380"/>
            <a:ext cx="39497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45" name="Rectangle 69"/>
          <p:cNvSpPr/>
          <p:nvPr/>
        </p:nvSpPr>
        <p:spPr>
          <a:xfrm>
            <a:off x="5807075" y="3167380"/>
            <a:ext cx="36068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46" name="Rectangle 70"/>
          <p:cNvSpPr/>
          <p:nvPr/>
        </p:nvSpPr>
        <p:spPr>
          <a:xfrm>
            <a:off x="6169025" y="3167380"/>
            <a:ext cx="39560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47" name="Rectangle 71"/>
          <p:cNvSpPr/>
          <p:nvPr/>
        </p:nvSpPr>
        <p:spPr>
          <a:xfrm>
            <a:off x="6570980" y="3167380"/>
            <a:ext cx="36004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48" name="Rectangle 72"/>
          <p:cNvSpPr/>
          <p:nvPr/>
        </p:nvSpPr>
        <p:spPr>
          <a:xfrm>
            <a:off x="6937375" y="3167380"/>
            <a:ext cx="43180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49" name="Rectangle 73"/>
          <p:cNvSpPr/>
          <p:nvPr/>
        </p:nvSpPr>
        <p:spPr>
          <a:xfrm>
            <a:off x="7362825" y="3167380"/>
            <a:ext cx="39560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50" name="Rectangle 74"/>
          <p:cNvSpPr/>
          <p:nvPr/>
        </p:nvSpPr>
        <p:spPr>
          <a:xfrm>
            <a:off x="7766050" y="3167380"/>
            <a:ext cx="39560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51" name="Rectangle 75"/>
          <p:cNvSpPr/>
          <p:nvPr/>
        </p:nvSpPr>
        <p:spPr>
          <a:xfrm>
            <a:off x="8552180" y="3167380"/>
            <a:ext cx="46799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52" name="Rectangle 76"/>
          <p:cNvSpPr/>
          <p:nvPr/>
        </p:nvSpPr>
        <p:spPr>
          <a:xfrm>
            <a:off x="8156575" y="3167380"/>
            <a:ext cx="39560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53" name="Rectangle 77"/>
          <p:cNvSpPr/>
          <p:nvPr/>
        </p:nvSpPr>
        <p:spPr>
          <a:xfrm>
            <a:off x="2322830" y="5961380"/>
            <a:ext cx="57594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54" name="Rectangle 78"/>
          <p:cNvSpPr/>
          <p:nvPr/>
        </p:nvSpPr>
        <p:spPr>
          <a:xfrm>
            <a:off x="2898775" y="5961380"/>
            <a:ext cx="50355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55" name="Rectangle 79"/>
          <p:cNvSpPr/>
          <p:nvPr/>
        </p:nvSpPr>
        <p:spPr>
          <a:xfrm>
            <a:off x="3395980" y="5961380"/>
            <a:ext cx="39497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56" name="Rectangle 80"/>
          <p:cNvSpPr/>
          <p:nvPr/>
        </p:nvSpPr>
        <p:spPr>
          <a:xfrm>
            <a:off x="3799205" y="5961380"/>
            <a:ext cx="39497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57" name="Rectangle 81"/>
          <p:cNvSpPr/>
          <p:nvPr/>
        </p:nvSpPr>
        <p:spPr>
          <a:xfrm>
            <a:off x="4584700" y="5961380"/>
            <a:ext cx="46863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58" name="Rectangle 82"/>
          <p:cNvSpPr/>
          <p:nvPr/>
        </p:nvSpPr>
        <p:spPr>
          <a:xfrm>
            <a:off x="5045075" y="5961380"/>
            <a:ext cx="36068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59" name="Rectangle 83"/>
          <p:cNvSpPr/>
          <p:nvPr/>
        </p:nvSpPr>
        <p:spPr>
          <a:xfrm>
            <a:off x="4189730" y="5961380"/>
            <a:ext cx="39497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60" name="Rectangle 84"/>
          <p:cNvSpPr/>
          <p:nvPr/>
        </p:nvSpPr>
        <p:spPr>
          <a:xfrm>
            <a:off x="5405755" y="5961380"/>
            <a:ext cx="39497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61" name="Rectangle 85"/>
          <p:cNvSpPr/>
          <p:nvPr/>
        </p:nvSpPr>
        <p:spPr>
          <a:xfrm>
            <a:off x="5807075" y="5961380"/>
            <a:ext cx="36068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62" name="Rectangle 86"/>
          <p:cNvSpPr/>
          <p:nvPr/>
        </p:nvSpPr>
        <p:spPr>
          <a:xfrm>
            <a:off x="6169025" y="5961380"/>
            <a:ext cx="39560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63" name="Rectangle 87"/>
          <p:cNvSpPr/>
          <p:nvPr/>
        </p:nvSpPr>
        <p:spPr>
          <a:xfrm>
            <a:off x="6570980" y="5961380"/>
            <a:ext cx="36004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64" name="Rectangle 88"/>
          <p:cNvSpPr/>
          <p:nvPr/>
        </p:nvSpPr>
        <p:spPr>
          <a:xfrm>
            <a:off x="6937375" y="5961380"/>
            <a:ext cx="431800"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65" name="Rectangle 89"/>
          <p:cNvSpPr/>
          <p:nvPr/>
        </p:nvSpPr>
        <p:spPr>
          <a:xfrm>
            <a:off x="7362825" y="5961380"/>
            <a:ext cx="39560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66" name="Rectangle 90"/>
          <p:cNvSpPr/>
          <p:nvPr/>
        </p:nvSpPr>
        <p:spPr>
          <a:xfrm>
            <a:off x="7766050" y="5961380"/>
            <a:ext cx="39560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67" name="Rectangle 91"/>
          <p:cNvSpPr/>
          <p:nvPr/>
        </p:nvSpPr>
        <p:spPr>
          <a:xfrm>
            <a:off x="8552180" y="5961380"/>
            <a:ext cx="46799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24668" name="Rectangle 92"/>
          <p:cNvSpPr/>
          <p:nvPr/>
        </p:nvSpPr>
        <p:spPr>
          <a:xfrm>
            <a:off x="8156575" y="5961380"/>
            <a:ext cx="395605" cy="467995"/>
          </a:xfrm>
          <a:prstGeom prst="rect">
            <a:avLst/>
          </a:prstGeom>
          <a:solidFill>
            <a:schemeClr val="bg1"/>
          </a:solidFill>
          <a:ln w="9525">
            <a:noFill/>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pic>
        <p:nvPicPr>
          <p:cNvPr id="46081" name="图片 46080" descr="ppt/media/image183.wmf"/>
          <p:cNvPicPr/>
          <p:nvPr/>
        </p:nvPicPr>
        <p:blipFill>
          <a:blip r:embed="rId1"/>
          <a:stretch>
            <a:fillRect/>
          </a:stretch>
        </p:blipFill>
        <p:spPr>
          <a:xfrm>
            <a:off x="4357688" y="3941763"/>
            <a:ext cx="3449637" cy="554037"/>
          </a:xfrm>
          <a:prstGeom prst="rect">
            <a:avLst/>
          </a:prstGeom>
          <a:noFill/>
          <a:ln w="38100">
            <a:noFill/>
          </a:ln>
        </p:spPr>
      </p:pic>
      <p:pic>
        <p:nvPicPr>
          <p:cNvPr id="46082" name="图片 46081" descr="ppt/media/image184.wmf"/>
          <p:cNvPicPr/>
          <p:nvPr/>
        </p:nvPicPr>
        <p:blipFill>
          <a:blip r:embed="rId2"/>
          <a:stretch>
            <a:fillRect/>
          </a:stretch>
        </p:blipFill>
        <p:spPr>
          <a:xfrm>
            <a:off x="4359275" y="5038725"/>
            <a:ext cx="3449638" cy="554038"/>
          </a:xfrm>
          <a:prstGeom prst="rect">
            <a:avLst/>
          </a:prstGeom>
          <a:noFill/>
          <a:ln w="38100">
            <a:noFill/>
          </a:ln>
        </p:spPr>
      </p:pic>
      <p:pic>
        <p:nvPicPr>
          <p:cNvPr id="46083" name="图片 46082" descr="ppt/media/image185.wmf"/>
          <p:cNvPicPr/>
          <p:nvPr/>
        </p:nvPicPr>
        <p:blipFill>
          <a:blip r:embed="rId3"/>
          <a:stretch>
            <a:fillRect/>
          </a:stretch>
        </p:blipFill>
        <p:spPr>
          <a:xfrm>
            <a:off x="2309813" y="3068638"/>
            <a:ext cx="6824662" cy="615950"/>
          </a:xfrm>
          <a:prstGeom prst="rect">
            <a:avLst/>
          </a:prstGeom>
          <a:noFill/>
          <a:ln w="38100">
            <a:noFill/>
          </a:ln>
        </p:spPr>
      </p:pic>
      <p:pic>
        <p:nvPicPr>
          <p:cNvPr id="46084" name="图片 46083" descr="ppt/media/image177.wmf"/>
          <p:cNvPicPr/>
          <p:nvPr/>
        </p:nvPicPr>
        <p:blipFill>
          <a:blip r:embed="rId4"/>
          <a:stretch>
            <a:fillRect/>
          </a:stretch>
        </p:blipFill>
        <p:spPr>
          <a:xfrm>
            <a:off x="2290763" y="5848350"/>
            <a:ext cx="6862762" cy="61595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stripes(upRight))">
                                      <p:cBhvr>
                                        <p:cTn id="7" dur="500"/>
                                        <p:tgtEl>
                                          <p:spTgt spid="245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wipe(left)">
                                      <p:cBhvr>
                                        <p:cTn id="12" dur="500"/>
                                        <p:tgtEl>
                                          <p:spTgt spid="2458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4586"/>
                                        </p:tgtEl>
                                        <p:attrNameLst>
                                          <p:attrName>style.visibility</p:attrName>
                                        </p:attrNameLst>
                                      </p:cBhvr>
                                      <p:to>
                                        <p:strVal val="visible"/>
                                      </p:to>
                                    </p:set>
                                    <p:animEffect transition="in" filter="wipe(left)">
                                      <p:cBhvr>
                                        <p:cTn id="16" dur="500"/>
                                        <p:tgtEl>
                                          <p:spTgt spid="24586"/>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24636"/>
                                        </p:tgtEl>
                                        <p:attrNameLst>
                                          <p:attrName>style.visibility</p:attrName>
                                        </p:attrNameLst>
                                      </p:cBhvr>
                                      <p:to>
                                        <p:strVal val="visible"/>
                                      </p:to>
                                    </p:set>
                                    <p:animEffect transition="in" filter="wipe(up)">
                                      <p:cBhvr>
                                        <p:cTn id="20" dur="500"/>
                                        <p:tgtEl>
                                          <p:spTgt spid="2463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4626"/>
                                        </p:tgtEl>
                                        <p:attrNameLst>
                                          <p:attrName>style.visibility</p:attrName>
                                        </p:attrNameLst>
                                      </p:cBhvr>
                                      <p:to>
                                        <p:strVal val="visible"/>
                                      </p:to>
                                    </p:set>
                                    <p:animEffect transition="in" filter="wipe(down)">
                                      <p:cBhvr>
                                        <p:cTn id="25" dur="500"/>
                                        <p:tgtEl>
                                          <p:spTgt spid="24626"/>
                                        </p:tgtEl>
                                      </p:cBhvr>
                                    </p:animEffect>
                                  </p:childTnLst>
                                </p:cTn>
                              </p:par>
                            </p:childTnLst>
                          </p:cTn>
                        </p:par>
                        <p:par>
                          <p:cTn id="26" fill="hold">
                            <p:stCondLst>
                              <p:cond delay="500"/>
                            </p:stCondLst>
                            <p:childTnLst>
                              <p:par>
                                <p:cTn id="27" presetID="22" presetClass="exit" presetSubtype="4" fill="hold" grpId="0" nodeType="afterEffect">
                                  <p:stCondLst>
                                    <p:cond delay="0"/>
                                  </p:stCondLst>
                                  <p:childTnLst>
                                    <p:animEffect transition="out" filter="wipe(down)">
                                      <p:cBhvr>
                                        <p:cTn id="28" dur="500"/>
                                        <p:tgtEl>
                                          <p:spTgt spid="24638"/>
                                        </p:tgtEl>
                                      </p:cBhvr>
                                    </p:animEffect>
                                    <p:set>
                                      <p:cBhvr>
                                        <p:cTn id="29" dur="1" fill="hold">
                                          <p:stCondLst>
                                            <p:cond delay="499"/>
                                          </p:stCondLst>
                                        </p:cTn>
                                        <p:tgtEl>
                                          <p:spTgt spid="2463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4624"/>
                                        </p:tgtEl>
                                        <p:attrNameLst>
                                          <p:attrName>style.visibility</p:attrName>
                                        </p:attrNameLst>
                                      </p:cBhvr>
                                      <p:to>
                                        <p:strVal val="visible"/>
                                      </p:to>
                                    </p:set>
                                    <p:animEffect transition="in" filter="wipe(down)">
                                      <p:cBhvr>
                                        <p:cTn id="34" dur="500"/>
                                        <p:tgtEl>
                                          <p:spTgt spid="24624"/>
                                        </p:tgtEl>
                                      </p:cBhvr>
                                    </p:animEffect>
                                  </p:childTnLst>
                                </p:cTn>
                              </p:par>
                            </p:childTnLst>
                          </p:cTn>
                        </p:par>
                        <p:par>
                          <p:cTn id="35" fill="hold">
                            <p:stCondLst>
                              <p:cond delay="500"/>
                            </p:stCondLst>
                            <p:childTnLst>
                              <p:par>
                                <p:cTn id="36" presetID="22" presetClass="exit" presetSubtype="4" fill="hold" grpId="0" nodeType="afterEffect">
                                  <p:stCondLst>
                                    <p:cond delay="0"/>
                                  </p:stCondLst>
                                  <p:childTnLst>
                                    <p:animEffect transition="out" filter="wipe(down)">
                                      <p:cBhvr>
                                        <p:cTn id="37" dur="500"/>
                                        <p:tgtEl>
                                          <p:spTgt spid="24640"/>
                                        </p:tgtEl>
                                      </p:cBhvr>
                                    </p:animEffect>
                                    <p:set>
                                      <p:cBhvr>
                                        <p:cTn id="38" dur="1" fill="hold">
                                          <p:stCondLst>
                                            <p:cond delay="499"/>
                                          </p:stCondLst>
                                        </p:cTn>
                                        <p:tgtEl>
                                          <p:spTgt spid="24640"/>
                                        </p:tgtEl>
                                        <p:attrNameLst>
                                          <p:attrName>style.visibility</p:attrName>
                                        </p:attrNameLst>
                                      </p:cBhvr>
                                      <p:to>
                                        <p:strVal val="hidden"/>
                                      </p:to>
                                    </p:set>
                                  </p:childTnLst>
                                </p:cTn>
                              </p:par>
                              <p:par>
                                <p:cTn id="39" presetID="22" presetClass="exit" presetSubtype="4" fill="hold" grpId="0" nodeType="withEffect">
                                  <p:stCondLst>
                                    <p:cond delay="0"/>
                                  </p:stCondLst>
                                  <p:childTnLst>
                                    <p:animEffect transition="out" filter="wipe(down)">
                                      <p:cBhvr>
                                        <p:cTn id="40" dur="500"/>
                                        <p:tgtEl>
                                          <p:spTgt spid="24641"/>
                                        </p:tgtEl>
                                      </p:cBhvr>
                                    </p:animEffect>
                                    <p:set>
                                      <p:cBhvr>
                                        <p:cTn id="41" dur="1" fill="hold">
                                          <p:stCondLst>
                                            <p:cond delay="499"/>
                                          </p:stCondLst>
                                        </p:cTn>
                                        <p:tgtEl>
                                          <p:spTgt spid="24641"/>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4622"/>
                                        </p:tgtEl>
                                        <p:attrNameLst>
                                          <p:attrName>style.visibility</p:attrName>
                                        </p:attrNameLst>
                                      </p:cBhvr>
                                      <p:to>
                                        <p:strVal val="visible"/>
                                      </p:to>
                                    </p:set>
                                    <p:animEffect transition="in" filter="wipe(down)">
                                      <p:cBhvr>
                                        <p:cTn id="46" dur="500"/>
                                        <p:tgtEl>
                                          <p:spTgt spid="24622"/>
                                        </p:tgtEl>
                                      </p:cBhvr>
                                    </p:animEffect>
                                  </p:childTnLst>
                                </p:cTn>
                              </p:par>
                            </p:childTnLst>
                          </p:cTn>
                        </p:par>
                        <p:par>
                          <p:cTn id="47" fill="hold">
                            <p:stCondLst>
                              <p:cond delay="500"/>
                            </p:stCondLst>
                            <p:childTnLst>
                              <p:par>
                                <p:cTn id="48" presetID="22" presetClass="exit" presetSubtype="4" fill="hold" grpId="0" nodeType="afterEffect">
                                  <p:stCondLst>
                                    <p:cond delay="0"/>
                                  </p:stCondLst>
                                  <p:childTnLst>
                                    <p:animEffect transition="out" filter="wipe(down)">
                                      <p:cBhvr>
                                        <p:cTn id="49" dur="500"/>
                                        <p:tgtEl>
                                          <p:spTgt spid="24644"/>
                                        </p:tgtEl>
                                      </p:cBhvr>
                                    </p:animEffect>
                                    <p:set>
                                      <p:cBhvr>
                                        <p:cTn id="50" dur="1" fill="hold">
                                          <p:stCondLst>
                                            <p:cond delay="499"/>
                                          </p:stCondLst>
                                        </p:cTn>
                                        <p:tgtEl>
                                          <p:spTgt spid="2464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4623"/>
                                        </p:tgtEl>
                                        <p:attrNameLst>
                                          <p:attrName>style.visibility</p:attrName>
                                        </p:attrNameLst>
                                      </p:cBhvr>
                                      <p:to>
                                        <p:strVal val="visible"/>
                                      </p:to>
                                    </p:set>
                                    <p:animEffect transition="in" filter="wipe(down)">
                                      <p:cBhvr>
                                        <p:cTn id="55" dur="500"/>
                                        <p:tgtEl>
                                          <p:spTgt spid="24623"/>
                                        </p:tgtEl>
                                      </p:cBhvr>
                                    </p:animEffect>
                                  </p:childTnLst>
                                </p:cTn>
                              </p:par>
                            </p:childTnLst>
                          </p:cTn>
                        </p:par>
                        <p:par>
                          <p:cTn id="56" fill="hold">
                            <p:stCondLst>
                              <p:cond delay="500"/>
                            </p:stCondLst>
                            <p:childTnLst>
                              <p:par>
                                <p:cTn id="57" presetID="22" presetClass="exit" presetSubtype="4" fill="hold" grpId="0" nodeType="afterEffect">
                                  <p:stCondLst>
                                    <p:cond delay="0"/>
                                  </p:stCondLst>
                                  <p:childTnLst>
                                    <p:animEffect transition="out" filter="wipe(down)">
                                      <p:cBhvr>
                                        <p:cTn id="58" dur="500"/>
                                        <p:tgtEl>
                                          <p:spTgt spid="24646"/>
                                        </p:tgtEl>
                                      </p:cBhvr>
                                    </p:animEffect>
                                    <p:set>
                                      <p:cBhvr>
                                        <p:cTn id="59" dur="1" fill="hold">
                                          <p:stCondLst>
                                            <p:cond delay="499"/>
                                          </p:stCondLst>
                                        </p:cTn>
                                        <p:tgtEl>
                                          <p:spTgt spid="2464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4625"/>
                                        </p:tgtEl>
                                        <p:attrNameLst>
                                          <p:attrName>style.visibility</p:attrName>
                                        </p:attrNameLst>
                                      </p:cBhvr>
                                      <p:to>
                                        <p:strVal val="visible"/>
                                      </p:to>
                                    </p:set>
                                    <p:animEffect transition="in" filter="wipe(down)">
                                      <p:cBhvr>
                                        <p:cTn id="64" dur="500"/>
                                        <p:tgtEl>
                                          <p:spTgt spid="24625"/>
                                        </p:tgtEl>
                                      </p:cBhvr>
                                    </p:animEffect>
                                  </p:childTnLst>
                                </p:cTn>
                              </p:par>
                            </p:childTnLst>
                          </p:cTn>
                        </p:par>
                        <p:par>
                          <p:cTn id="65" fill="hold">
                            <p:stCondLst>
                              <p:cond delay="500"/>
                            </p:stCondLst>
                            <p:childTnLst>
                              <p:par>
                                <p:cTn id="66" presetID="22" presetClass="exit" presetSubtype="4" fill="hold" grpId="0" nodeType="afterEffect">
                                  <p:stCondLst>
                                    <p:cond delay="0"/>
                                  </p:stCondLst>
                                  <p:childTnLst>
                                    <p:animEffect transition="out" filter="wipe(down)">
                                      <p:cBhvr>
                                        <p:cTn id="67" dur="500"/>
                                        <p:tgtEl>
                                          <p:spTgt spid="24648"/>
                                        </p:tgtEl>
                                      </p:cBhvr>
                                    </p:animEffect>
                                    <p:set>
                                      <p:cBhvr>
                                        <p:cTn id="68" dur="1" fill="hold">
                                          <p:stCondLst>
                                            <p:cond delay="499"/>
                                          </p:stCondLst>
                                        </p:cTn>
                                        <p:tgtEl>
                                          <p:spTgt spid="24648"/>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4627"/>
                                        </p:tgtEl>
                                        <p:attrNameLst>
                                          <p:attrName>style.visibility</p:attrName>
                                        </p:attrNameLst>
                                      </p:cBhvr>
                                      <p:to>
                                        <p:strVal val="visible"/>
                                      </p:to>
                                    </p:set>
                                    <p:animEffect transition="in" filter="wipe(down)">
                                      <p:cBhvr>
                                        <p:cTn id="73" dur="500"/>
                                        <p:tgtEl>
                                          <p:spTgt spid="24627"/>
                                        </p:tgtEl>
                                      </p:cBhvr>
                                    </p:animEffect>
                                  </p:childTnLst>
                                </p:cTn>
                              </p:par>
                            </p:childTnLst>
                          </p:cTn>
                        </p:par>
                        <p:par>
                          <p:cTn id="74" fill="hold">
                            <p:stCondLst>
                              <p:cond delay="500"/>
                            </p:stCondLst>
                            <p:childTnLst>
                              <p:par>
                                <p:cTn id="75" presetID="22" presetClass="exit" presetSubtype="4" fill="hold" grpId="0" nodeType="afterEffect">
                                  <p:stCondLst>
                                    <p:cond delay="0"/>
                                  </p:stCondLst>
                                  <p:childTnLst>
                                    <p:animEffect transition="out" filter="wipe(down)">
                                      <p:cBhvr>
                                        <p:cTn id="76" dur="500"/>
                                        <p:tgtEl>
                                          <p:spTgt spid="24650"/>
                                        </p:tgtEl>
                                      </p:cBhvr>
                                    </p:animEffect>
                                    <p:set>
                                      <p:cBhvr>
                                        <p:cTn id="77" dur="1" fill="hold">
                                          <p:stCondLst>
                                            <p:cond delay="499"/>
                                          </p:stCondLst>
                                        </p:cTn>
                                        <p:tgtEl>
                                          <p:spTgt spid="24650"/>
                                        </p:tgtEl>
                                        <p:attrNameLst>
                                          <p:attrName>style.visibility</p:attrName>
                                        </p:attrNameLst>
                                      </p:cBhvr>
                                      <p:to>
                                        <p:strVal val="hidden"/>
                                      </p:to>
                                    </p:set>
                                  </p:childTnLst>
                                </p:cTn>
                              </p:par>
                              <p:par>
                                <p:cTn id="78" presetID="22" presetClass="exit" presetSubtype="4" fill="hold" grpId="0" nodeType="withEffect">
                                  <p:stCondLst>
                                    <p:cond delay="0"/>
                                  </p:stCondLst>
                                  <p:childTnLst>
                                    <p:animEffect transition="out" filter="wipe(down)">
                                      <p:cBhvr>
                                        <p:cTn id="79" dur="500"/>
                                        <p:tgtEl>
                                          <p:spTgt spid="24651"/>
                                        </p:tgtEl>
                                      </p:cBhvr>
                                    </p:animEffect>
                                    <p:set>
                                      <p:cBhvr>
                                        <p:cTn id="80" dur="1" fill="hold">
                                          <p:stCondLst>
                                            <p:cond delay="499"/>
                                          </p:stCondLst>
                                        </p:cTn>
                                        <p:tgtEl>
                                          <p:spTgt spid="24651"/>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4" presetClass="exit" presetSubtype="16" fill="hold" grpId="0" nodeType="clickEffect">
                                  <p:stCondLst>
                                    <p:cond delay="0"/>
                                  </p:stCondLst>
                                  <p:childTnLst>
                                    <p:animEffect transition="out" filter="box(in)">
                                      <p:cBhvr>
                                        <p:cTn id="84" dur="500"/>
                                        <p:tgtEl>
                                          <p:spTgt spid="24639"/>
                                        </p:tgtEl>
                                      </p:cBhvr>
                                    </p:animEffect>
                                    <p:set>
                                      <p:cBhvr>
                                        <p:cTn id="85" dur="1" fill="hold">
                                          <p:stCondLst>
                                            <p:cond delay="499"/>
                                          </p:stCondLst>
                                        </p:cTn>
                                        <p:tgtEl>
                                          <p:spTgt spid="24639"/>
                                        </p:tgtEl>
                                        <p:attrNameLst>
                                          <p:attrName>style.visibility</p:attrName>
                                        </p:attrNameLst>
                                      </p:cBhvr>
                                      <p:to>
                                        <p:strVal val="hidden"/>
                                      </p:to>
                                    </p:set>
                                  </p:childTnLst>
                                </p:cTn>
                              </p:par>
                              <p:par>
                                <p:cTn id="86" presetID="4" presetClass="exit" presetSubtype="16" fill="hold" grpId="0" nodeType="withEffect">
                                  <p:stCondLst>
                                    <p:cond delay="0"/>
                                  </p:stCondLst>
                                  <p:childTnLst>
                                    <p:animEffect transition="out" filter="box(in)">
                                      <p:cBhvr>
                                        <p:cTn id="87" dur="500"/>
                                        <p:tgtEl>
                                          <p:spTgt spid="24643"/>
                                        </p:tgtEl>
                                      </p:cBhvr>
                                    </p:animEffect>
                                    <p:set>
                                      <p:cBhvr>
                                        <p:cTn id="88" dur="1" fill="hold">
                                          <p:stCondLst>
                                            <p:cond delay="499"/>
                                          </p:stCondLst>
                                        </p:cTn>
                                        <p:tgtEl>
                                          <p:spTgt spid="24643"/>
                                        </p:tgtEl>
                                        <p:attrNameLst>
                                          <p:attrName>style.visibility</p:attrName>
                                        </p:attrNameLst>
                                      </p:cBhvr>
                                      <p:to>
                                        <p:strVal val="hidden"/>
                                      </p:to>
                                    </p:set>
                                  </p:childTnLst>
                                </p:cTn>
                              </p:par>
                              <p:par>
                                <p:cTn id="89" presetID="4" presetClass="exit" presetSubtype="16" fill="hold" grpId="0" nodeType="withEffect">
                                  <p:stCondLst>
                                    <p:cond delay="0"/>
                                  </p:stCondLst>
                                  <p:childTnLst>
                                    <p:animEffect transition="out" filter="box(in)">
                                      <p:cBhvr>
                                        <p:cTn id="90" dur="500"/>
                                        <p:tgtEl>
                                          <p:spTgt spid="24642"/>
                                        </p:tgtEl>
                                      </p:cBhvr>
                                    </p:animEffect>
                                    <p:set>
                                      <p:cBhvr>
                                        <p:cTn id="91" dur="1" fill="hold">
                                          <p:stCondLst>
                                            <p:cond delay="499"/>
                                          </p:stCondLst>
                                        </p:cTn>
                                        <p:tgtEl>
                                          <p:spTgt spid="24642"/>
                                        </p:tgtEl>
                                        <p:attrNameLst>
                                          <p:attrName>style.visibility</p:attrName>
                                        </p:attrNameLst>
                                      </p:cBhvr>
                                      <p:to>
                                        <p:strVal val="hidden"/>
                                      </p:to>
                                    </p:set>
                                  </p:childTnLst>
                                </p:cTn>
                              </p:par>
                              <p:par>
                                <p:cTn id="92" presetID="4" presetClass="exit" presetSubtype="16" fill="hold" grpId="0" nodeType="withEffect">
                                  <p:stCondLst>
                                    <p:cond delay="0"/>
                                  </p:stCondLst>
                                  <p:childTnLst>
                                    <p:animEffect transition="out" filter="box(in)">
                                      <p:cBhvr>
                                        <p:cTn id="93" dur="500"/>
                                        <p:tgtEl>
                                          <p:spTgt spid="24645"/>
                                        </p:tgtEl>
                                      </p:cBhvr>
                                    </p:animEffect>
                                    <p:set>
                                      <p:cBhvr>
                                        <p:cTn id="94" dur="1" fill="hold">
                                          <p:stCondLst>
                                            <p:cond delay="499"/>
                                          </p:stCondLst>
                                        </p:cTn>
                                        <p:tgtEl>
                                          <p:spTgt spid="24645"/>
                                        </p:tgtEl>
                                        <p:attrNameLst>
                                          <p:attrName>style.visibility</p:attrName>
                                        </p:attrNameLst>
                                      </p:cBhvr>
                                      <p:to>
                                        <p:strVal val="hidden"/>
                                      </p:to>
                                    </p:set>
                                  </p:childTnLst>
                                </p:cTn>
                              </p:par>
                              <p:par>
                                <p:cTn id="95" presetID="4" presetClass="exit" presetSubtype="16" fill="hold" grpId="0" nodeType="withEffect">
                                  <p:stCondLst>
                                    <p:cond delay="0"/>
                                  </p:stCondLst>
                                  <p:childTnLst>
                                    <p:animEffect transition="out" filter="box(in)">
                                      <p:cBhvr>
                                        <p:cTn id="96" dur="500"/>
                                        <p:tgtEl>
                                          <p:spTgt spid="24647"/>
                                        </p:tgtEl>
                                      </p:cBhvr>
                                    </p:animEffect>
                                    <p:set>
                                      <p:cBhvr>
                                        <p:cTn id="97" dur="1" fill="hold">
                                          <p:stCondLst>
                                            <p:cond delay="499"/>
                                          </p:stCondLst>
                                        </p:cTn>
                                        <p:tgtEl>
                                          <p:spTgt spid="24647"/>
                                        </p:tgtEl>
                                        <p:attrNameLst>
                                          <p:attrName>style.visibility</p:attrName>
                                        </p:attrNameLst>
                                      </p:cBhvr>
                                      <p:to>
                                        <p:strVal val="hidden"/>
                                      </p:to>
                                    </p:set>
                                  </p:childTnLst>
                                </p:cTn>
                              </p:par>
                              <p:par>
                                <p:cTn id="98" presetID="4" presetClass="exit" presetSubtype="16" fill="hold" grpId="0" nodeType="withEffect">
                                  <p:stCondLst>
                                    <p:cond delay="0"/>
                                  </p:stCondLst>
                                  <p:childTnLst>
                                    <p:animEffect transition="out" filter="box(in)">
                                      <p:cBhvr>
                                        <p:cTn id="99" dur="500"/>
                                        <p:tgtEl>
                                          <p:spTgt spid="24649"/>
                                        </p:tgtEl>
                                      </p:cBhvr>
                                    </p:animEffect>
                                    <p:set>
                                      <p:cBhvr>
                                        <p:cTn id="100" dur="1" fill="hold">
                                          <p:stCondLst>
                                            <p:cond delay="499"/>
                                          </p:stCondLst>
                                        </p:cTn>
                                        <p:tgtEl>
                                          <p:spTgt spid="24649"/>
                                        </p:tgtEl>
                                        <p:attrNameLst>
                                          <p:attrName>style.visibility</p:attrName>
                                        </p:attrNameLst>
                                      </p:cBhvr>
                                      <p:to>
                                        <p:strVal val="hidden"/>
                                      </p:to>
                                    </p:set>
                                  </p:childTnLst>
                                </p:cTn>
                              </p:par>
                              <p:par>
                                <p:cTn id="101" presetID="4" presetClass="exit" presetSubtype="16" fill="hold" grpId="0" nodeType="withEffect">
                                  <p:stCondLst>
                                    <p:cond delay="0"/>
                                  </p:stCondLst>
                                  <p:childTnLst>
                                    <p:animEffect transition="out" filter="box(in)">
                                      <p:cBhvr>
                                        <p:cTn id="102" dur="500"/>
                                        <p:tgtEl>
                                          <p:spTgt spid="24652"/>
                                        </p:tgtEl>
                                      </p:cBhvr>
                                    </p:animEffect>
                                    <p:set>
                                      <p:cBhvr>
                                        <p:cTn id="103" dur="1" fill="hold">
                                          <p:stCondLst>
                                            <p:cond delay="499"/>
                                          </p:stCondLst>
                                        </p:cTn>
                                        <p:tgtEl>
                                          <p:spTgt spid="24652"/>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22" presetClass="exit" presetSubtype="8" fill="hold" grpId="0" nodeType="clickEffect">
                                  <p:stCondLst>
                                    <p:cond delay="0"/>
                                  </p:stCondLst>
                                  <p:childTnLst>
                                    <p:animEffect transition="out" filter="wipe(left)">
                                      <p:cBhvr>
                                        <p:cTn id="107" dur="500"/>
                                        <p:tgtEl>
                                          <p:spTgt spid="24637"/>
                                        </p:tgtEl>
                                      </p:cBhvr>
                                    </p:animEffect>
                                    <p:set>
                                      <p:cBhvr>
                                        <p:cTn id="108" dur="1" fill="hold">
                                          <p:stCondLst>
                                            <p:cond delay="499"/>
                                          </p:stCondLst>
                                        </p:cTn>
                                        <p:tgtEl>
                                          <p:spTgt spid="24637"/>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2" presetClass="entr" presetSubtype="1" fill="hold" nodeType="clickEffect">
                                  <p:stCondLst>
                                    <p:cond delay="0"/>
                                  </p:stCondLst>
                                  <p:childTnLst>
                                    <p:set>
                                      <p:cBhvr>
                                        <p:cTn id="112" dur="1" fill="hold">
                                          <p:stCondLst>
                                            <p:cond delay="0"/>
                                          </p:stCondLst>
                                        </p:cTn>
                                        <p:tgtEl>
                                          <p:spTgt spid="24634"/>
                                        </p:tgtEl>
                                        <p:attrNameLst>
                                          <p:attrName>style.visibility</p:attrName>
                                        </p:attrNameLst>
                                      </p:cBhvr>
                                      <p:to>
                                        <p:strVal val="visible"/>
                                      </p:to>
                                    </p:set>
                                    <p:animEffect transition="in" filter="wipe(up)">
                                      <p:cBhvr>
                                        <p:cTn id="113" dur="500"/>
                                        <p:tgtEl>
                                          <p:spTgt spid="24634"/>
                                        </p:tgtEl>
                                      </p:cBhvr>
                                    </p:animEffect>
                                  </p:childTnLst>
                                </p:cTn>
                              </p:par>
                            </p:childTnLst>
                          </p:cTn>
                        </p:par>
                        <p:par>
                          <p:cTn id="114" fill="hold">
                            <p:stCondLst>
                              <p:cond delay="500"/>
                            </p:stCondLst>
                            <p:childTnLst>
                              <p:par>
                                <p:cTn id="115" presetID="22" presetClass="exit" presetSubtype="1" fill="hold" grpId="0" nodeType="afterEffect">
                                  <p:stCondLst>
                                    <p:cond delay="0"/>
                                  </p:stCondLst>
                                  <p:childTnLst>
                                    <p:animEffect transition="out" filter="wipe(up)">
                                      <p:cBhvr>
                                        <p:cTn id="116" dur="500"/>
                                        <p:tgtEl>
                                          <p:spTgt spid="24654"/>
                                        </p:tgtEl>
                                      </p:cBhvr>
                                    </p:animEffect>
                                    <p:set>
                                      <p:cBhvr>
                                        <p:cTn id="117" dur="1" fill="hold">
                                          <p:stCondLst>
                                            <p:cond delay="499"/>
                                          </p:stCondLst>
                                        </p:cTn>
                                        <p:tgtEl>
                                          <p:spTgt spid="24654"/>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nodeType="clickEffect">
                                  <p:stCondLst>
                                    <p:cond delay="0"/>
                                  </p:stCondLst>
                                  <p:childTnLst>
                                    <p:set>
                                      <p:cBhvr>
                                        <p:cTn id="121" dur="1" fill="hold">
                                          <p:stCondLst>
                                            <p:cond delay="0"/>
                                          </p:stCondLst>
                                        </p:cTn>
                                        <p:tgtEl>
                                          <p:spTgt spid="24632"/>
                                        </p:tgtEl>
                                        <p:attrNameLst>
                                          <p:attrName>style.visibility</p:attrName>
                                        </p:attrNameLst>
                                      </p:cBhvr>
                                      <p:to>
                                        <p:strVal val="visible"/>
                                      </p:to>
                                    </p:set>
                                    <p:animEffect transition="in" filter="wipe(up)">
                                      <p:cBhvr>
                                        <p:cTn id="122" dur="500"/>
                                        <p:tgtEl>
                                          <p:spTgt spid="24632"/>
                                        </p:tgtEl>
                                      </p:cBhvr>
                                    </p:animEffect>
                                  </p:childTnLst>
                                </p:cTn>
                              </p:par>
                            </p:childTnLst>
                          </p:cTn>
                        </p:par>
                        <p:par>
                          <p:cTn id="123" fill="hold">
                            <p:stCondLst>
                              <p:cond delay="500"/>
                            </p:stCondLst>
                            <p:childTnLst>
                              <p:par>
                                <p:cTn id="124" presetID="22" presetClass="exit" presetSubtype="1" fill="hold" grpId="0" nodeType="afterEffect">
                                  <p:stCondLst>
                                    <p:cond delay="0"/>
                                  </p:stCondLst>
                                  <p:childTnLst>
                                    <p:animEffect transition="out" filter="wipe(up)">
                                      <p:cBhvr>
                                        <p:cTn id="125" dur="500"/>
                                        <p:tgtEl>
                                          <p:spTgt spid="24656"/>
                                        </p:tgtEl>
                                      </p:cBhvr>
                                    </p:animEffect>
                                    <p:set>
                                      <p:cBhvr>
                                        <p:cTn id="126" dur="1" fill="hold">
                                          <p:stCondLst>
                                            <p:cond delay="499"/>
                                          </p:stCondLst>
                                        </p:cTn>
                                        <p:tgtEl>
                                          <p:spTgt spid="24656"/>
                                        </p:tgtEl>
                                        <p:attrNameLst>
                                          <p:attrName>style.visibility</p:attrName>
                                        </p:attrNameLst>
                                      </p:cBhvr>
                                      <p:to>
                                        <p:strVal val="hidden"/>
                                      </p:to>
                                    </p:set>
                                  </p:childTnLst>
                                </p:cTn>
                              </p:par>
                              <p:par>
                                <p:cTn id="127" presetID="22" presetClass="exit" presetSubtype="1" fill="hold" grpId="0" nodeType="withEffect">
                                  <p:stCondLst>
                                    <p:cond delay="0"/>
                                  </p:stCondLst>
                                  <p:childTnLst>
                                    <p:animEffect transition="out" filter="wipe(up)">
                                      <p:cBhvr>
                                        <p:cTn id="128" dur="500"/>
                                        <p:tgtEl>
                                          <p:spTgt spid="24657"/>
                                        </p:tgtEl>
                                      </p:cBhvr>
                                    </p:animEffect>
                                    <p:set>
                                      <p:cBhvr>
                                        <p:cTn id="129" dur="1" fill="hold">
                                          <p:stCondLst>
                                            <p:cond delay="499"/>
                                          </p:stCondLst>
                                        </p:cTn>
                                        <p:tgtEl>
                                          <p:spTgt spid="24657"/>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nodeType="clickEffect">
                                  <p:stCondLst>
                                    <p:cond delay="0"/>
                                  </p:stCondLst>
                                  <p:childTnLst>
                                    <p:set>
                                      <p:cBhvr>
                                        <p:cTn id="133" dur="1" fill="hold">
                                          <p:stCondLst>
                                            <p:cond delay="0"/>
                                          </p:stCondLst>
                                        </p:cTn>
                                        <p:tgtEl>
                                          <p:spTgt spid="24630"/>
                                        </p:tgtEl>
                                        <p:attrNameLst>
                                          <p:attrName>style.visibility</p:attrName>
                                        </p:attrNameLst>
                                      </p:cBhvr>
                                      <p:to>
                                        <p:strVal val="visible"/>
                                      </p:to>
                                    </p:set>
                                    <p:animEffect transition="in" filter="wipe(up)">
                                      <p:cBhvr>
                                        <p:cTn id="134" dur="500"/>
                                        <p:tgtEl>
                                          <p:spTgt spid="24630"/>
                                        </p:tgtEl>
                                      </p:cBhvr>
                                    </p:animEffect>
                                  </p:childTnLst>
                                </p:cTn>
                              </p:par>
                            </p:childTnLst>
                          </p:cTn>
                        </p:par>
                        <p:par>
                          <p:cTn id="135" fill="hold">
                            <p:stCondLst>
                              <p:cond delay="500"/>
                            </p:stCondLst>
                            <p:childTnLst>
                              <p:par>
                                <p:cTn id="136" presetID="22" presetClass="exit" presetSubtype="1" fill="hold" grpId="0" nodeType="afterEffect">
                                  <p:stCondLst>
                                    <p:cond delay="0"/>
                                  </p:stCondLst>
                                  <p:childTnLst>
                                    <p:animEffect transition="out" filter="wipe(up)">
                                      <p:cBhvr>
                                        <p:cTn id="137" dur="500"/>
                                        <p:tgtEl>
                                          <p:spTgt spid="24660"/>
                                        </p:tgtEl>
                                      </p:cBhvr>
                                    </p:animEffect>
                                    <p:set>
                                      <p:cBhvr>
                                        <p:cTn id="138" dur="1" fill="hold">
                                          <p:stCondLst>
                                            <p:cond delay="499"/>
                                          </p:stCondLst>
                                        </p:cTn>
                                        <p:tgtEl>
                                          <p:spTgt spid="24660"/>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22" presetClass="entr" presetSubtype="1" fill="hold" nodeType="clickEffect">
                                  <p:stCondLst>
                                    <p:cond delay="0"/>
                                  </p:stCondLst>
                                  <p:childTnLst>
                                    <p:set>
                                      <p:cBhvr>
                                        <p:cTn id="142" dur="1" fill="hold">
                                          <p:stCondLst>
                                            <p:cond delay="0"/>
                                          </p:stCondLst>
                                        </p:cTn>
                                        <p:tgtEl>
                                          <p:spTgt spid="24631"/>
                                        </p:tgtEl>
                                        <p:attrNameLst>
                                          <p:attrName>style.visibility</p:attrName>
                                        </p:attrNameLst>
                                      </p:cBhvr>
                                      <p:to>
                                        <p:strVal val="visible"/>
                                      </p:to>
                                    </p:set>
                                    <p:animEffect transition="in" filter="wipe(up)">
                                      <p:cBhvr>
                                        <p:cTn id="143" dur="500"/>
                                        <p:tgtEl>
                                          <p:spTgt spid="24631"/>
                                        </p:tgtEl>
                                      </p:cBhvr>
                                    </p:animEffect>
                                  </p:childTnLst>
                                </p:cTn>
                              </p:par>
                            </p:childTnLst>
                          </p:cTn>
                        </p:par>
                        <p:par>
                          <p:cTn id="144" fill="hold">
                            <p:stCondLst>
                              <p:cond delay="500"/>
                            </p:stCondLst>
                            <p:childTnLst>
                              <p:par>
                                <p:cTn id="145" presetID="22" presetClass="exit" presetSubtype="1" fill="hold" grpId="0" nodeType="afterEffect">
                                  <p:stCondLst>
                                    <p:cond delay="0"/>
                                  </p:stCondLst>
                                  <p:childTnLst>
                                    <p:animEffect transition="out" filter="wipe(up)">
                                      <p:cBhvr>
                                        <p:cTn id="146" dur="500"/>
                                        <p:tgtEl>
                                          <p:spTgt spid="24662"/>
                                        </p:tgtEl>
                                      </p:cBhvr>
                                    </p:animEffect>
                                    <p:set>
                                      <p:cBhvr>
                                        <p:cTn id="147" dur="1" fill="hold">
                                          <p:stCondLst>
                                            <p:cond delay="499"/>
                                          </p:stCondLst>
                                        </p:cTn>
                                        <p:tgtEl>
                                          <p:spTgt spid="24662"/>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22" presetClass="entr" presetSubtype="1" fill="hold" nodeType="clickEffect">
                                  <p:stCondLst>
                                    <p:cond delay="0"/>
                                  </p:stCondLst>
                                  <p:childTnLst>
                                    <p:set>
                                      <p:cBhvr>
                                        <p:cTn id="151" dur="1" fill="hold">
                                          <p:stCondLst>
                                            <p:cond delay="0"/>
                                          </p:stCondLst>
                                        </p:cTn>
                                        <p:tgtEl>
                                          <p:spTgt spid="24633"/>
                                        </p:tgtEl>
                                        <p:attrNameLst>
                                          <p:attrName>style.visibility</p:attrName>
                                        </p:attrNameLst>
                                      </p:cBhvr>
                                      <p:to>
                                        <p:strVal val="visible"/>
                                      </p:to>
                                    </p:set>
                                    <p:animEffect transition="in" filter="wipe(up)">
                                      <p:cBhvr>
                                        <p:cTn id="152" dur="500"/>
                                        <p:tgtEl>
                                          <p:spTgt spid="24633"/>
                                        </p:tgtEl>
                                      </p:cBhvr>
                                    </p:animEffect>
                                  </p:childTnLst>
                                </p:cTn>
                              </p:par>
                            </p:childTnLst>
                          </p:cTn>
                        </p:par>
                        <p:par>
                          <p:cTn id="153" fill="hold">
                            <p:stCondLst>
                              <p:cond delay="500"/>
                            </p:stCondLst>
                            <p:childTnLst>
                              <p:par>
                                <p:cTn id="154" presetID="22" presetClass="exit" presetSubtype="1" fill="hold" grpId="0" nodeType="afterEffect">
                                  <p:stCondLst>
                                    <p:cond delay="0"/>
                                  </p:stCondLst>
                                  <p:childTnLst>
                                    <p:animEffect transition="out" filter="wipe(up)">
                                      <p:cBhvr>
                                        <p:cTn id="155" dur="500"/>
                                        <p:tgtEl>
                                          <p:spTgt spid="24664"/>
                                        </p:tgtEl>
                                      </p:cBhvr>
                                    </p:animEffect>
                                    <p:set>
                                      <p:cBhvr>
                                        <p:cTn id="156" dur="1" fill="hold">
                                          <p:stCondLst>
                                            <p:cond delay="499"/>
                                          </p:stCondLst>
                                        </p:cTn>
                                        <p:tgtEl>
                                          <p:spTgt spid="24664"/>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22" presetClass="entr" presetSubtype="1" fill="hold" nodeType="clickEffect">
                                  <p:stCondLst>
                                    <p:cond delay="0"/>
                                  </p:stCondLst>
                                  <p:childTnLst>
                                    <p:set>
                                      <p:cBhvr>
                                        <p:cTn id="160" dur="1" fill="hold">
                                          <p:stCondLst>
                                            <p:cond delay="0"/>
                                          </p:stCondLst>
                                        </p:cTn>
                                        <p:tgtEl>
                                          <p:spTgt spid="24635"/>
                                        </p:tgtEl>
                                        <p:attrNameLst>
                                          <p:attrName>style.visibility</p:attrName>
                                        </p:attrNameLst>
                                      </p:cBhvr>
                                      <p:to>
                                        <p:strVal val="visible"/>
                                      </p:to>
                                    </p:set>
                                    <p:animEffect transition="in" filter="wipe(up)">
                                      <p:cBhvr>
                                        <p:cTn id="161" dur="500"/>
                                        <p:tgtEl>
                                          <p:spTgt spid="24635"/>
                                        </p:tgtEl>
                                      </p:cBhvr>
                                    </p:animEffect>
                                  </p:childTnLst>
                                </p:cTn>
                              </p:par>
                            </p:childTnLst>
                          </p:cTn>
                        </p:par>
                        <p:par>
                          <p:cTn id="162" fill="hold">
                            <p:stCondLst>
                              <p:cond delay="500"/>
                            </p:stCondLst>
                            <p:childTnLst>
                              <p:par>
                                <p:cTn id="163" presetID="22" presetClass="exit" presetSubtype="1" fill="hold" grpId="0" nodeType="afterEffect">
                                  <p:stCondLst>
                                    <p:cond delay="0"/>
                                  </p:stCondLst>
                                  <p:childTnLst>
                                    <p:animEffect transition="out" filter="wipe(up)">
                                      <p:cBhvr>
                                        <p:cTn id="164" dur="500"/>
                                        <p:tgtEl>
                                          <p:spTgt spid="24666"/>
                                        </p:tgtEl>
                                      </p:cBhvr>
                                    </p:animEffect>
                                    <p:set>
                                      <p:cBhvr>
                                        <p:cTn id="165" dur="1" fill="hold">
                                          <p:stCondLst>
                                            <p:cond delay="499"/>
                                          </p:stCondLst>
                                        </p:cTn>
                                        <p:tgtEl>
                                          <p:spTgt spid="24666"/>
                                        </p:tgtEl>
                                        <p:attrNameLst>
                                          <p:attrName>style.visibility</p:attrName>
                                        </p:attrNameLst>
                                      </p:cBhvr>
                                      <p:to>
                                        <p:strVal val="hidden"/>
                                      </p:to>
                                    </p:set>
                                  </p:childTnLst>
                                </p:cTn>
                              </p:par>
                              <p:par>
                                <p:cTn id="166" presetID="22" presetClass="exit" presetSubtype="8" fill="hold" grpId="0" nodeType="withEffect">
                                  <p:stCondLst>
                                    <p:cond delay="0"/>
                                  </p:stCondLst>
                                  <p:childTnLst>
                                    <p:animEffect transition="out" filter="wipe(left)">
                                      <p:cBhvr>
                                        <p:cTn id="167" dur="500"/>
                                        <p:tgtEl>
                                          <p:spTgt spid="24667"/>
                                        </p:tgtEl>
                                      </p:cBhvr>
                                    </p:animEffect>
                                    <p:set>
                                      <p:cBhvr>
                                        <p:cTn id="168" dur="1" fill="hold">
                                          <p:stCondLst>
                                            <p:cond delay="499"/>
                                          </p:stCondLst>
                                        </p:cTn>
                                        <p:tgtEl>
                                          <p:spTgt spid="24667"/>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22" presetClass="exit" presetSubtype="8" fill="hold" grpId="0" nodeType="clickEffect">
                                  <p:stCondLst>
                                    <p:cond delay="0"/>
                                  </p:stCondLst>
                                  <p:childTnLst>
                                    <p:animEffect transition="out" filter="wipe(left)">
                                      <p:cBhvr>
                                        <p:cTn id="172" dur="500"/>
                                        <p:tgtEl>
                                          <p:spTgt spid="24655"/>
                                        </p:tgtEl>
                                      </p:cBhvr>
                                    </p:animEffect>
                                    <p:set>
                                      <p:cBhvr>
                                        <p:cTn id="173" dur="1" fill="hold">
                                          <p:stCondLst>
                                            <p:cond delay="499"/>
                                          </p:stCondLst>
                                        </p:cTn>
                                        <p:tgtEl>
                                          <p:spTgt spid="24655"/>
                                        </p:tgtEl>
                                        <p:attrNameLst>
                                          <p:attrName>style.visibility</p:attrName>
                                        </p:attrNameLst>
                                      </p:cBhvr>
                                      <p:to>
                                        <p:strVal val="hidden"/>
                                      </p:to>
                                    </p:set>
                                  </p:childTnLst>
                                </p:cTn>
                              </p:par>
                              <p:par>
                                <p:cTn id="174" presetID="22" presetClass="exit" presetSubtype="8" fill="hold" grpId="0" nodeType="withEffect">
                                  <p:stCondLst>
                                    <p:cond delay="0"/>
                                  </p:stCondLst>
                                  <p:childTnLst>
                                    <p:animEffect transition="out" filter="wipe(left)">
                                      <p:cBhvr>
                                        <p:cTn id="175" dur="500"/>
                                        <p:tgtEl>
                                          <p:spTgt spid="24658"/>
                                        </p:tgtEl>
                                      </p:cBhvr>
                                    </p:animEffect>
                                    <p:set>
                                      <p:cBhvr>
                                        <p:cTn id="176" dur="1" fill="hold">
                                          <p:stCondLst>
                                            <p:cond delay="499"/>
                                          </p:stCondLst>
                                        </p:cTn>
                                        <p:tgtEl>
                                          <p:spTgt spid="24658"/>
                                        </p:tgtEl>
                                        <p:attrNameLst>
                                          <p:attrName>style.visibility</p:attrName>
                                        </p:attrNameLst>
                                      </p:cBhvr>
                                      <p:to>
                                        <p:strVal val="hidden"/>
                                      </p:to>
                                    </p:set>
                                  </p:childTnLst>
                                </p:cTn>
                              </p:par>
                              <p:par>
                                <p:cTn id="177" presetID="22" presetClass="exit" presetSubtype="8" fill="hold" grpId="0" nodeType="withEffect">
                                  <p:stCondLst>
                                    <p:cond delay="0"/>
                                  </p:stCondLst>
                                  <p:childTnLst>
                                    <p:animEffect transition="out" filter="wipe(left)">
                                      <p:cBhvr>
                                        <p:cTn id="178" dur="500"/>
                                        <p:tgtEl>
                                          <p:spTgt spid="24659"/>
                                        </p:tgtEl>
                                      </p:cBhvr>
                                    </p:animEffect>
                                    <p:set>
                                      <p:cBhvr>
                                        <p:cTn id="179" dur="1" fill="hold">
                                          <p:stCondLst>
                                            <p:cond delay="499"/>
                                          </p:stCondLst>
                                        </p:cTn>
                                        <p:tgtEl>
                                          <p:spTgt spid="24659"/>
                                        </p:tgtEl>
                                        <p:attrNameLst>
                                          <p:attrName>style.visibility</p:attrName>
                                        </p:attrNameLst>
                                      </p:cBhvr>
                                      <p:to>
                                        <p:strVal val="hidden"/>
                                      </p:to>
                                    </p:set>
                                  </p:childTnLst>
                                </p:cTn>
                              </p:par>
                              <p:par>
                                <p:cTn id="180" presetID="22" presetClass="exit" presetSubtype="8" fill="hold" grpId="0" nodeType="withEffect">
                                  <p:stCondLst>
                                    <p:cond delay="0"/>
                                  </p:stCondLst>
                                  <p:childTnLst>
                                    <p:animEffect transition="out" filter="wipe(left)">
                                      <p:cBhvr>
                                        <p:cTn id="181" dur="500"/>
                                        <p:tgtEl>
                                          <p:spTgt spid="24661"/>
                                        </p:tgtEl>
                                      </p:cBhvr>
                                    </p:animEffect>
                                    <p:set>
                                      <p:cBhvr>
                                        <p:cTn id="182" dur="1" fill="hold">
                                          <p:stCondLst>
                                            <p:cond delay="499"/>
                                          </p:stCondLst>
                                        </p:cTn>
                                        <p:tgtEl>
                                          <p:spTgt spid="24661"/>
                                        </p:tgtEl>
                                        <p:attrNameLst>
                                          <p:attrName>style.visibility</p:attrName>
                                        </p:attrNameLst>
                                      </p:cBhvr>
                                      <p:to>
                                        <p:strVal val="hidden"/>
                                      </p:to>
                                    </p:set>
                                  </p:childTnLst>
                                </p:cTn>
                              </p:par>
                              <p:par>
                                <p:cTn id="183" presetID="4" presetClass="exit" presetSubtype="16" fill="hold" grpId="0" nodeType="withEffect">
                                  <p:stCondLst>
                                    <p:cond delay="0"/>
                                  </p:stCondLst>
                                  <p:childTnLst>
                                    <p:animEffect transition="out" filter="box(in)">
                                      <p:cBhvr>
                                        <p:cTn id="184" dur="500"/>
                                        <p:tgtEl>
                                          <p:spTgt spid="24663"/>
                                        </p:tgtEl>
                                      </p:cBhvr>
                                    </p:animEffect>
                                    <p:set>
                                      <p:cBhvr>
                                        <p:cTn id="185" dur="1" fill="hold">
                                          <p:stCondLst>
                                            <p:cond delay="499"/>
                                          </p:stCondLst>
                                        </p:cTn>
                                        <p:tgtEl>
                                          <p:spTgt spid="24663"/>
                                        </p:tgtEl>
                                        <p:attrNameLst>
                                          <p:attrName>style.visibility</p:attrName>
                                        </p:attrNameLst>
                                      </p:cBhvr>
                                      <p:to>
                                        <p:strVal val="hidden"/>
                                      </p:to>
                                    </p:set>
                                  </p:childTnLst>
                                </p:cTn>
                              </p:par>
                              <p:par>
                                <p:cTn id="186" presetID="22" presetClass="exit" presetSubtype="8" fill="hold" grpId="0" nodeType="withEffect">
                                  <p:stCondLst>
                                    <p:cond delay="0"/>
                                  </p:stCondLst>
                                  <p:childTnLst>
                                    <p:animEffect transition="out" filter="wipe(left)">
                                      <p:cBhvr>
                                        <p:cTn id="187" dur="500"/>
                                        <p:tgtEl>
                                          <p:spTgt spid="24665"/>
                                        </p:tgtEl>
                                      </p:cBhvr>
                                    </p:animEffect>
                                    <p:set>
                                      <p:cBhvr>
                                        <p:cTn id="188" dur="1" fill="hold">
                                          <p:stCondLst>
                                            <p:cond delay="499"/>
                                          </p:stCondLst>
                                        </p:cTn>
                                        <p:tgtEl>
                                          <p:spTgt spid="24665"/>
                                        </p:tgtEl>
                                        <p:attrNameLst>
                                          <p:attrName>style.visibility</p:attrName>
                                        </p:attrNameLst>
                                      </p:cBhvr>
                                      <p:to>
                                        <p:strVal val="hidden"/>
                                      </p:to>
                                    </p:set>
                                  </p:childTnLst>
                                </p:cTn>
                              </p:par>
                              <p:par>
                                <p:cTn id="189" presetID="22" presetClass="exit" presetSubtype="8" fill="hold" grpId="1" nodeType="withEffect">
                                  <p:stCondLst>
                                    <p:cond delay="0"/>
                                  </p:stCondLst>
                                  <p:childTnLst>
                                    <p:animEffect transition="out" filter="wipe(left)">
                                      <p:cBhvr>
                                        <p:cTn id="190" dur="500"/>
                                        <p:tgtEl>
                                          <p:spTgt spid="24667"/>
                                        </p:tgtEl>
                                      </p:cBhvr>
                                    </p:animEffect>
                                    <p:set>
                                      <p:cBhvr>
                                        <p:cTn id="191" dur="1" fill="hold">
                                          <p:stCondLst>
                                            <p:cond delay="499"/>
                                          </p:stCondLst>
                                        </p:cTn>
                                        <p:tgtEl>
                                          <p:spTgt spid="24667"/>
                                        </p:tgtEl>
                                        <p:attrNameLst>
                                          <p:attrName>style.visibility</p:attrName>
                                        </p:attrNameLst>
                                      </p:cBhvr>
                                      <p:to>
                                        <p:strVal val="hidden"/>
                                      </p:to>
                                    </p:set>
                                  </p:childTnLst>
                                </p:cTn>
                              </p:par>
                              <p:par>
                                <p:cTn id="192" presetID="4" presetClass="exit" presetSubtype="16" fill="hold" grpId="0" nodeType="withEffect">
                                  <p:stCondLst>
                                    <p:cond delay="0"/>
                                  </p:stCondLst>
                                  <p:childTnLst>
                                    <p:animEffect transition="out" filter="box(in)">
                                      <p:cBhvr>
                                        <p:cTn id="193" dur="500"/>
                                        <p:tgtEl>
                                          <p:spTgt spid="24668"/>
                                        </p:tgtEl>
                                      </p:cBhvr>
                                    </p:animEffect>
                                    <p:set>
                                      <p:cBhvr>
                                        <p:cTn id="194" dur="1" fill="hold">
                                          <p:stCondLst>
                                            <p:cond delay="499"/>
                                          </p:stCondLst>
                                        </p:cTn>
                                        <p:tgtEl>
                                          <p:spTgt spid="24668"/>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22" presetClass="exit" presetSubtype="8" fill="hold" grpId="0" nodeType="clickEffect">
                                  <p:stCondLst>
                                    <p:cond delay="0"/>
                                  </p:stCondLst>
                                  <p:childTnLst>
                                    <p:animEffect transition="out" filter="wipe(left)">
                                      <p:cBhvr>
                                        <p:cTn id="198" dur="500"/>
                                        <p:tgtEl>
                                          <p:spTgt spid="24653"/>
                                        </p:tgtEl>
                                      </p:cBhvr>
                                    </p:animEffect>
                                    <p:set>
                                      <p:cBhvr>
                                        <p:cTn id="199" dur="1" fill="hold">
                                          <p:stCondLst>
                                            <p:cond delay="499"/>
                                          </p:stCondLst>
                                        </p:cTn>
                                        <p:tgtEl>
                                          <p:spTgt spid="246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0" grpId="0"/>
      <p:bldP spid="24586" grpId="0"/>
      <p:bldP spid="24636" grpId="0" animBg="1"/>
      <p:bldP spid="24637" grpId="0" animBg="1"/>
      <p:bldP spid="24638" grpId="0" animBg="1"/>
      <p:bldP spid="24639" grpId="0" animBg="1"/>
      <p:bldP spid="24640" grpId="0" animBg="1"/>
      <p:bldP spid="24641" grpId="0" animBg="1"/>
      <p:bldP spid="24642" grpId="0" animBg="1"/>
      <p:bldP spid="24643" grpId="0" animBg="1"/>
      <p:bldP spid="24644" grpId="0" animBg="1"/>
      <p:bldP spid="24645" grpId="0" animBg="1"/>
      <p:bldP spid="24646" grpId="0" animBg="1"/>
      <p:bldP spid="24647" grpId="0" animBg="1"/>
      <p:bldP spid="24648" grpId="0" animBg="1"/>
      <p:bldP spid="24649" grpId="0" animBg="1"/>
      <p:bldP spid="24650" grpId="0" animBg="1"/>
      <p:bldP spid="24651" grpId="0" animBg="1"/>
      <p:bldP spid="24652" grpId="0" animBg="1"/>
      <p:bldP spid="24653" grpId="0" animBg="1"/>
      <p:bldP spid="24654" grpId="0" animBg="1"/>
      <p:bldP spid="24655" grpId="0" animBg="1"/>
      <p:bldP spid="24656" grpId="0" animBg="1"/>
      <p:bldP spid="24657" grpId="0" animBg="1"/>
      <p:bldP spid="24658" grpId="0" animBg="1"/>
      <p:bldP spid="24659" grpId="0" animBg="1"/>
      <p:bldP spid="24660" grpId="0" animBg="1"/>
      <p:bldP spid="24661" grpId="0" animBg="1"/>
      <p:bldP spid="24662" grpId="0" animBg="1"/>
      <p:bldP spid="24663" grpId="0" animBg="1"/>
      <p:bldP spid="24664" grpId="0" animBg="1"/>
      <p:bldP spid="24665" grpId="0" animBg="1"/>
      <p:bldP spid="24666" grpId="0" animBg="1"/>
      <p:bldP spid="24667" grpId="0" animBg="1"/>
      <p:bldP spid="24667" grpId="1" animBg="1"/>
      <p:bldP spid="24668"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669700" name="Line 11"/>
          <p:cNvSpPr/>
          <p:nvPr/>
        </p:nvSpPr>
        <p:spPr>
          <a:xfrm>
            <a:off x="5599430" y="1030605"/>
            <a:ext cx="207645" cy="360045"/>
          </a:xfrm>
          <a:prstGeom prst="line">
            <a:avLst/>
          </a:prstGeom>
          <a:ln w="38100" cap="flat" cmpd="sng">
            <a:solidFill>
              <a:srgbClr val="0000FF"/>
            </a:solidFill>
            <a:prstDash val="solid"/>
            <a:round/>
            <a:headEnd type="triangle" w="med" len="med"/>
            <a:tailEnd type="none" w="med" len="med"/>
          </a:ln>
        </p:spPr>
      </p:sp>
      <p:sp>
        <p:nvSpPr>
          <p:cNvPr id="669701" name="Line 12"/>
          <p:cNvSpPr/>
          <p:nvPr/>
        </p:nvSpPr>
        <p:spPr>
          <a:xfrm flipH="1">
            <a:off x="6228080" y="1030605"/>
            <a:ext cx="207645" cy="360045"/>
          </a:xfrm>
          <a:prstGeom prst="line">
            <a:avLst/>
          </a:prstGeom>
          <a:ln w="38100" cap="flat" cmpd="sng">
            <a:solidFill>
              <a:srgbClr val="0000FF"/>
            </a:solidFill>
            <a:prstDash val="solid"/>
            <a:round/>
            <a:headEnd type="triangle" w="med" len="med"/>
            <a:tailEnd type="none" w="med" len="med"/>
          </a:ln>
        </p:spPr>
      </p:sp>
      <p:sp>
        <p:nvSpPr>
          <p:cNvPr id="669702" name="Line 13"/>
          <p:cNvSpPr/>
          <p:nvPr/>
        </p:nvSpPr>
        <p:spPr>
          <a:xfrm flipH="1" flipV="1">
            <a:off x="5060950" y="1030605"/>
            <a:ext cx="360680" cy="360045"/>
          </a:xfrm>
          <a:prstGeom prst="line">
            <a:avLst/>
          </a:prstGeom>
          <a:ln w="38100" cap="flat" cmpd="sng">
            <a:solidFill>
              <a:srgbClr val="0000FF"/>
            </a:solidFill>
            <a:prstDash val="solid"/>
            <a:round/>
            <a:headEnd type="none" w="med" len="med"/>
            <a:tailEnd type="triangle" w="med" len="med"/>
          </a:ln>
        </p:spPr>
      </p:sp>
      <p:sp>
        <p:nvSpPr>
          <p:cNvPr id="669703" name="Line 14"/>
          <p:cNvSpPr/>
          <p:nvPr/>
        </p:nvSpPr>
        <p:spPr>
          <a:xfrm flipV="1">
            <a:off x="6572250" y="1030605"/>
            <a:ext cx="360680" cy="360045"/>
          </a:xfrm>
          <a:prstGeom prst="line">
            <a:avLst/>
          </a:prstGeom>
          <a:ln w="38100" cap="flat" cmpd="sng">
            <a:solidFill>
              <a:srgbClr val="0000FF"/>
            </a:solidFill>
            <a:prstDash val="solid"/>
            <a:round/>
            <a:headEnd type="none" w="med" len="med"/>
            <a:tailEnd type="triangle" w="med" len="med"/>
          </a:ln>
        </p:spPr>
      </p:sp>
      <p:sp>
        <p:nvSpPr>
          <p:cNvPr id="669704" name="Line 15"/>
          <p:cNvSpPr/>
          <p:nvPr/>
        </p:nvSpPr>
        <p:spPr>
          <a:xfrm flipH="1" flipV="1">
            <a:off x="3462655" y="1030605"/>
            <a:ext cx="934720" cy="360045"/>
          </a:xfrm>
          <a:prstGeom prst="line">
            <a:avLst/>
          </a:prstGeom>
          <a:ln w="38100" cap="flat" cmpd="sng">
            <a:solidFill>
              <a:srgbClr val="0000FF"/>
            </a:solidFill>
            <a:prstDash val="solid"/>
            <a:round/>
            <a:headEnd type="none" w="med" len="med"/>
            <a:tailEnd type="triangle" w="med" len="med"/>
          </a:ln>
        </p:spPr>
      </p:sp>
      <p:sp>
        <p:nvSpPr>
          <p:cNvPr id="669705" name="Line 16"/>
          <p:cNvSpPr/>
          <p:nvPr/>
        </p:nvSpPr>
        <p:spPr>
          <a:xfrm flipV="1">
            <a:off x="7639050" y="1030605"/>
            <a:ext cx="935355" cy="360045"/>
          </a:xfrm>
          <a:prstGeom prst="line">
            <a:avLst/>
          </a:prstGeom>
          <a:ln w="38100" cap="flat" cmpd="sng">
            <a:solidFill>
              <a:srgbClr val="0000FF"/>
            </a:solidFill>
            <a:prstDash val="solid"/>
            <a:round/>
            <a:headEnd type="none" w="med" len="med"/>
            <a:tailEnd type="triangle" w="med" len="med"/>
          </a:ln>
        </p:spPr>
      </p:sp>
      <p:grpSp>
        <p:nvGrpSpPr>
          <p:cNvPr id="669707" name="Group 62"/>
          <p:cNvGrpSpPr/>
          <p:nvPr/>
        </p:nvGrpSpPr>
        <p:grpSpPr>
          <a:xfrm flipV="1">
            <a:off x="3462655" y="2936875"/>
            <a:ext cx="5111750" cy="360680"/>
            <a:chOff x="3462655" y="2936875"/>
            <a:chExt cx="5111750" cy="360680"/>
          </a:xfrm>
        </p:grpSpPr>
        <p:sp>
          <p:nvSpPr>
            <p:cNvPr id="669708" name="Line 63"/>
            <p:cNvSpPr/>
            <p:nvPr/>
          </p:nvSpPr>
          <p:spPr>
            <a:xfrm>
              <a:off x="5599430" y="2936875"/>
              <a:ext cx="207010" cy="360680"/>
            </a:xfrm>
            <a:prstGeom prst="line">
              <a:avLst/>
            </a:prstGeom>
            <a:ln w="38100" cap="flat" cmpd="sng">
              <a:solidFill>
                <a:srgbClr val="0000FF"/>
              </a:solidFill>
              <a:prstDash val="solid"/>
              <a:round/>
              <a:headEnd type="triangle" w="med" len="med"/>
              <a:tailEnd type="none" w="med" len="med"/>
            </a:ln>
          </p:spPr>
        </p:sp>
        <p:sp>
          <p:nvSpPr>
            <p:cNvPr id="669709" name="Line 64"/>
            <p:cNvSpPr/>
            <p:nvPr/>
          </p:nvSpPr>
          <p:spPr>
            <a:xfrm flipH="1">
              <a:off x="6228080" y="2936875"/>
              <a:ext cx="207010" cy="360680"/>
            </a:xfrm>
            <a:prstGeom prst="line">
              <a:avLst/>
            </a:prstGeom>
            <a:ln w="38100" cap="flat" cmpd="sng">
              <a:solidFill>
                <a:srgbClr val="0000FF"/>
              </a:solidFill>
              <a:prstDash val="solid"/>
              <a:round/>
              <a:headEnd type="triangle" w="med" len="med"/>
              <a:tailEnd type="none" w="med" len="med"/>
            </a:ln>
          </p:spPr>
        </p:sp>
        <p:sp>
          <p:nvSpPr>
            <p:cNvPr id="669710" name="Line 65"/>
            <p:cNvSpPr/>
            <p:nvPr/>
          </p:nvSpPr>
          <p:spPr>
            <a:xfrm flipH="1" flipV="1">
              <a:off x="5060950" y="2936875"/>
              <a:ext cx="359410" cy="360680"/>
            </a:xfrm>
            <a:prstGeom prst="line">
              <a:avLst/>
            </a:prstGeom>
            <a:ln w="38100" cap="flat" cmpd="sng">
              <a:solidFill>
                <a:srgbClr val="0000FF"/>
              </a:solidFill>
              <a:prstDash val="solid"/>
              <a:round/>
              <a:headEnd type="none" w="med" len="med"/>
              <a:tailEnd type="triangle" w="med" len="med"/>
            </a:ln>
          </p:spPr>
        </p:sp>
        <p:sp>
          <p:nvSpPr>
            <p:cNvPr id="669711" name="Line 66"/>
            <p:cNvSpPr/>
            <p:nvPr/>
          </p:nvSpPr>
          <p:spPr>
            <a:xfrm flipV="1">
              <a:off x="6572250" y="2936875"/>
              <a:ext cx="359410" cy="360680"/>
            </a:xfrm>
            <a:prstGeom prst="line">
              <a:avLst/>
            </a:prstGeom>
            <a:ln w="38100" cap="flat" cmpd="sng">
              <a:solidFill>
                <a:srgbClr val="0000FF"/>
              </a:solidFill>
              <a:prstDash val="solid"/>
              <a:round/>
              <a:headEnd type="none" w="med" len="med"/>
              <a:tailEnd type="triangle" w="med" len="med"/>
            </a:ln>
          </p:spPr>
        </p:sp>
        <p:sp>
          <p:nvSpPr>
            <p:cNvPr id="669712" name="Line 67"/>
            <p:cNvSpPr/>
            <p:nvPr/>
          </p:nvSpPr>
          <p:spPr>
            <a:xfrm flipH="1" flipV="1">
              <a:off x="3462655" y="2936875"/>
              <a:ext cx="934720" cy="360680"/>
            </a:xfrm>
            <a:prstGeom prst="line">
              <a:avLst/>
            </a:prstGeom>
            <a:ln w="38100" cap="flat" cmpd="sng">
              <a:solidFill>
                <a:srgbClr val="0000FF"/>
              </a:solidFill>
              <a:prstDash val="solid"/>
              <a:round/>
              <a:headEnd type="none" w="med" len="med"/>
              <a:tailEnd type="triangle" w="med" len="med"/>
            </a:ln>
          </p:spPr>
        </p:sp>
        <p:sp>
          <p:nvSpPr>
            <p:cNvPr id="669713" name="Line 68"/>
            <p:cNvSpPr/>
            <p:nvPr/>
          </p:nvSpPr>
          <p:spPr>
            <a:xfrm flipV="1">
              <a:off x="7639050" y="2936875"/>
              <a:ext cx="934720" cy="360680"/>
            </a:xfrm>
            <a:prstGeom prst="line">
              <a:avLst/>
            </a:prstGeom>
            <a:ln w="38100" cap="flat" cmpd="sng">
              <a:solidFill>
                <a:srgbClr val="0000FF"/>
              </a:solidFill>
              <a:prstDash val="solid"/>
              <a:round/>
              <a:headEnd type="none" w="med" len="med"/>
              <a:tailEnd type="triangle" w="med" len="med"/>
            </a:ln>
          </p:spPr>
        </p:sp>
      </p:grpSp>
      <p:sp>
        <p:nvSpPr>
          <p:cNvPr id="669714" name="AutoShape 69"/>
          <p:cNvSpPr/>
          <p:nvPr/>
        </p:nvSpPr>
        <p:spPr>
          <a:xfrm>
            <a:off x="5759450" y="1840230"/>
            <a:ext cx="647700" cy="647700"/>
          </a:xfrm>
          <a:prstGeom prst="downArrow">
            <a:avLst>
              <a:gd name="adj1" fmla="val 50000"/>
              <a:gd name="adj2" fmla="val 25000"/>
            </a:avLst>
          </a:prstGeom>
          <a:solidFill>
            <a:srgbClr val="FFFF66"/>
          </a:solidFill>
          <a:ln w="9525" cap="flat" cmpd="sng">
            <a:solidFill>
              <a:schemeClr val="tx1"/>
            </a:solidFill>
            <a:prstDash val="solid"/>
            <a:miter/>
            <a:headEnd type="none" w="med" len="med"/>
            <a:tailEnd type="none" w="med" len="med"/>
          </a:ln>
        </p:spPr>
        <p:txBody>
          <a:bodyPr vert="eaVert"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35965" name="Rectangle 125"/>
          <p:cNvSpPr/>
          <p:nvPr/>
        </p:nvSpPr>
        <p:spPr>
          <a:xfrm>
            <a:off x="2438400" y="3968750"/>
            <a:ext cx="6308090" cy="460375"/>
          </a:xfrm>
          <a:prstGeom prst="rect">
            <a:avLst/>
          </a:prstGeom>
          <a:noFill/>
          <a:ln w="9525">
            <a:noFill/>
          </a:ln>
        </p:spPr>
        <p:txBody>
          <a:bodyPr wrap="none" anchor="t">
            <a:spAutoFit/>
          </a:bodyPr>
          <a:p>
            <a:r>
              <a:rPr lang="zh-CN" altLang="en-US" sz="2400" b="1" dirty="0">
                <a:solidFill>
                  <a:srgbClr val="000000"/>
                </a:solidFill>
                <a:latin typeface="楷体_GB2312" pitchFamily="49" charset="-122"/>
                <a:ea typeface="楷体_GB2312" pitchFamily="49" charset="-122"/>
              </a:rPr>
              <a:t>注意到除     外，其它元素的逆序数不改变</a:t>
            </a:r>
            <a:r>
              <a:rPr lang="en-US" altLang="zh-CN" sz="2400" b="1" dirty="0">
                <a:solidFill>
                  <a:srgbClr val="000000"/>
                </a:solidFill>
                <a:latin typeface="楷体_GB2312" pitchFamily="49" charset="-122"/>
                <a:ea typeface="楷体_GB2312" pitchFamily="49" charset="-122"/>
              </a:rPr>
              <a:t>.</a:t>
            </a:r>
            <a:endParaRPr lang="en-US" altLang="zh-CN" sz="2400" b="1" dirty="0">
              <a:solidFill>
                <a:srgbClr val="000000"/>
              </a:solidFill>
              <a:latin typeface="楷体_GB2312" pitchFamily="49" charset="-122"/>
              <a:ea typeface="楷体_GB2312" pitchFamily="49" charset="-122"/>
            </a:endParaRPr>
          </a:p>
        </p:txBody>
      </p:sp>
      <p:sp>
        <p:nvSpPr>
          <p:cNvPr id="35978" name="AutoShape 138"/>
          <p:cNvSpPr/>
          <p:nvPr/>
        </p:nvSpPr>
        <p:spPr>
          <a:xfrm>
            <a:off x="2941955" y="504825"/>
            <a:ext cx="2089150" cy="504825"/>
          </a:xfrm>
          <a:prstGeom prst="roundRect">
            <a:avLst>
              <a:gd name="adj" fmla="val 16667"/>
            </a:avLst>
          </a:prstGeom>
          <a:noFill/>
          <a:ln w="28575" cap="flat" cmpd="sng">
            <a:solidFill>
              <a:srgbClr val="33CC33"/>
            </a:solidFill>
            <a:prstDash val="solid"/>
            <a:round/>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35979" name="AutoShape 139"/>
          <p:cNvSpPr/>
          <p:nvPr/>
        </p:nvSpPr>
        <p:spPr>
          <a:xfrm>
            <a:off x="6873875" y="504825"/>
            <a:ext cx="2232025" cy="504825"/>
          </a:xfrm>
          <a:prstGeom prst="roundRect">
            <a:avLst>
              <a:gd name="adj" fmla="val 16667"/>
            </a:avLst>
          </a:prstGeom>
          <a:noFill/>
          <a:ln w="28575" cap="flat" cmpd="sng">
            <a:solidFill>
              <a:srgbClr val="33CC33"/>
            </a:solidFill>
            <a:prstDash val="solid"/>
            <a:round/>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35980" name="AutoShape 140"/>
          <p:cNvSpPr/>
          <p:nvPr/>
        </p:nvSpPr>
        <p:spPr>
          <a:xfrm>
            <a:off x="2941955" y="3313430"/>
            <a:ext cx="2089150" cy="504825"/>
          </a:xfrm>
          <a:prstGeom prst="roundRect">
            <a:avLst>
              <a:gd name="adj" fmla="val 16667"/>
            </a:avLst>
          </a:prstGeom>
          <a:noFill/>
          <a:ln w="28575" cap="flat" cmpd="sng">
            <a:solidFill>
              <a:srgbClr val="33CC33"/>
            </a:solidFill>
            <a:prstDash val="solid"/>
            <a:round/>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35981" name="AutoShape 141"/>
          <p:cNvSpPr/>
          <p:nvPr/>
        </p:nvSpPr>
        <p:spPr>
          <a:xfrm>
            <a:off x="6873875" y="3313430"/>
            <a:ext cx="2232025" cy="504825"/>
          </a:xfrm>
          <a:prstGeom prst="roundRect">
            <a:avLst>
              <a:gd name="adj" fmla="val 16667"/>
            </a:avLst>
          </a:prstGeom>
          <a:noFill/>
          <a:ln w="28575" cap="flat" cmpd="sng">
            <a:solidFill>
              <a:srgbClr val="33CC33"/>
            </a:solidFill>
            <a:prstDash val="solid"/>
            <a:round/>
            <a:headEnd type="none" w="med" len="med"/>
            <a:tailEnd type="none" w="med" len="med"/>
          </a:ln>
        </p:spPr>
        <p:txBody>
          <a:bodyPr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pic>
        <p:nvPicPr>
          <p:cNvPr id="47105" name="图片 47104" descr="ppt/media/image183.wmf"/>
          <p:cNvPicPr/>
          <p:nvPr/>
        </p:nvPicPr>
        <p:blipFill>
          <a:blip r:embed="rId1"/>
          <a:stretch>
            <a:fillRect/>
          </a:stretch>
        </p:blipFill>
        <p:spPr>
          <a:xfrm>
            <a:off x="4357688" y="1338263"/>
            <a:ext cx="3449637" cy="554037"/>
          </a:xfrm>
          <a:prstGeom prst="rect">
            <a:avLst/>
          </a:prstGeom>
          <a:noFill/>
          <a:ln w="38100">
            <a:noFill/>
          </a:ln>
        </p:spPr>
      </p:pic>
      <p:pic>
        <p:nvPicPr>
          <p:cNvPr id="47106" name="图片 47105" descr="ppt/media/image184.wmf"/>
          <p:cNvPicPr/>
          <p:nvPr/>
        </p:nvPicPr>
        <p:blipFill>
          <a:blip r:embed="rId2"/>
          <a:stretch>
            <a:fillRect/>
          </a:stretch>
        </p:blipFill>
        <p:spPr>
          <a:xfrm>
            <a:off x="4359275" y="2435225"/>
            <a:ext cx="3449638" cy="554038"/>
          </a:xfrm>
          <a:prstGeom prst="rect">
            <a:avLst/>
          </a:prstGeom>
          <a:noFill/>
          <a:ln w="38100">
            <a:noFill/>
          </a:ln>
        </p:spPr>
      </p:pic>
      <p:pic>
        <p:nvPicPr>
          <p:cNvPr id="47107" name="图片 47106" descr="ppt/media/image185.wmf"/>
          <p:cNvPicPr/>
          <p:nvPr/>
        </p:nvPicPr>
        <p:blipFill>
          <a:blip r:embed="rId3"/>
          <a:stretch>
            <a:fillRect/>
          </a:stretch>
        </p:blipFill>
        <p:spPr>
          <a:xfrm>
            <a:off x="2309813" y="465138"/>
            <a:ext cx="6824662" cy="615950"/>
          </a:xfrm>
          <a:prstGeom prst="rect">
            <a:avLst/>
          </a:prstGeom>
          <a:noFill/>
          <a:ln w="38100">
            <a:noFill/>
          </a:ln>
        </p:spPr>
      </p:pic>
      <p:pic>
        <p:nvPicPr>
          <p:cNvPr id="47108" name="图片 47107" descr="ppt/media/image186.wmf"/>
          <p:cNvPicPr/>
          <p:nvPr/>
        </p:nvPicPr>
        <p:blipFill>
          <a:blip r:embed="rId4"/>
          <a:stretch>
            <a:fillRect/>
          </a:stretch>
        </p:blipFill>
        <p:spPr>
          <a:xfrm>
            <a:off x="2290763" y="3244850"/>
            <a:ext cx="6862762" cy="615950"/>
          </a:xfrm>
          <a:prstGeom prst="rect">
            <a:avLst/>
          </a:prstGeom>
          <a:noFill/>
          <a:ln w="38100">
            <a:noFill/>
          </a:ln>
        </p:spPr>
      </p:pic>
      <p:pic>
        <p:nvPicPr>
          <p:cNvPr id="47109" name="图片 47108" descr="ppt/media/image187.emf"/>
          <p:cNvPicPr/>
          <p:nvPr/>
        </p:nvPicPr>
        <p:blipFill>
          <a:blip r:embed="rId5"/>
          <a:stretch>
            <a:fillRect/>
          </a:stretch>
        </p:blipFill>
        <p:spPr>
          <a:xfrm>
            <a:off x="3835400" y="3951288"/>
            <a:ext cx="647700" cy="493712"/>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5978"/>
                                        </p:tgtEl>
                                        <p:attrNameLst>
                                          <p:attrName>style.visibility</p:attrName>
                                        </p:attrNameLst>
                                      </p:cBhvr>
                                      <p:to>
                                        <p:strVal val="visible"/>
                                      </p:to>
                                    </p:set>
                                    <p:animEffect transition="in" filter="wedge">
                                      <p:cBhvr>
                                        <p:cTn id="7" dur="2000"/>
                                        <p:tgtEl>
                                          <p:spTgt spid="3597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5979"/>
                                        </p:tgtEl>
                                        <p:attrNameLst>
                                          <p:attrName>style.visibility</p:attrName>
                                        </p:attrNameLst>
                                      </p:cBhvr>
                                      <p:to>
                                        <p:strVal val="visible"/>
                                      </p:to>
                                    </p:set>
                                    <p:animEffect transition="in" filter="wedge">
                                      <p:cBhvr>
                                        <p:cTn id="10" dur="2000"/>
                                        <p:tgtEl>
                                          <p:spTgt spid="35979"/>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35980"/>
                                        </p:tgtEl>
                                        <p:attrNameLst>
                                          <p:attrName>style.visibility</p:attrName>
                                        </p:attrNameLst>
                                      </p:cBhvr>
                                      <p:to>
                                        <p:strVal val="visible"/>
                                      </p:to>
                                    </p:set>
                                    <p:animEffect transition="in" filter="wedge">
                                      <p:cBhvr>
                                        <p:cTn id="13" dur="2000"/>
                                        <p:tgtEl>
                                          <p:spTgt spid="35980"/>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35981"/>
                                        </p:tgtEl>
                                        <p:attrNameLst>
                                          <p:attrName>style.visibility</p:attrName>
                                        </p:attrNameLst>
                                      </p:cBhvr>
                                      <p:to>
                                        <p:strVal val="visible"/>
                                      </p:to>
                                    </p:set>
                                    <p:animEffect transition="in" filter="wedge">
                                      <p:cBhvr>
                                        <p:cTn id="16" dur="2000"/>
                                        <p:tgtEl>
                                          <p:spTgt spid="3598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5965"/>
                                        </p:tgtEl>
                                        <p:attrNameLst>
                                          <p:attrName>style.visibility</p:attrName>
                                        </p:attrNameLst>
                                      </p:cBhvr>
                                      <p:to>
                                        <p:strVal val="visible"/>
                                      </p:to>
                                    </p:set>
                                    <p:animEffect transition="in" filter="blinds(horizontal)">
                                      <p:cBhvr>
                                        <p:cTn id="19" dur="500"/>
                                        <p:tgtEl>
                                          <p:spTgt spid="35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65" grpId="0"/>
      <p:bldP spid="35978" grpId="0" animBg="1"/>
      <p:bldP spid="35979" grpId="0" animBg="1"/>
      <p:bldP spid="35980" grpId="0" animBg="1"/>
      <p:bldP spid="35981"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670724" name="Line 5"/>
          <p:cNvSpPr/>
          <p:nvPr/>
        </p:nvSpPr>
        <p:spPr>
          <a:xfrm>
            <a:off x="5599430" y="1030605"/>
            <a:ext cx="207645" cy="360045"/>
          </a:xfrm>
          <a:prstGeom prst="line">
            <a:avLst/>
          </a:prstGeom>
          <a:ln w="38100" cap="flat" cmpd="sng">
            <a:solidFill>
              <a:srgbClr val="0000FF"/>
            </a:solidFill>
            <a:prstDash val="solid"/>
            <a:round/>
            <a:headEnd type="triangle" w="med" len="med"/>
            <a:tailEnd type="none" w="med" len="med"/>
          </a:ln>
        </p:spPr>
      </p:sp>
      <p:sp>
        <p:nvSpPr>
          <p:cNvPr id="670725" name="Line 6"/>
          <p:cNvSpPr/>
          <p:nvPr/>
        </p:nvSpPr>
        <p:spPr>
          <a:xfrm flipH="1">
            <a:off x="6228080" y="1030605"/>
            <a:ext cx="207645" cy="360045"/>
          </a:xfrm>
          <a:prstGeom prst="line">
            <a:avLst/>
          </a:prstGeom>
          <a:ln w="38100" cap="flat" cmpd="sng">
            <a:solidFill>
              <a:srgbClr val="0000FF"/>
            </a:solidFill>
            <a:prstDash val="solid"/>
            <a:round/>
            <a:headEnd type="triangle" w="med" len="med"/>
            <a:tailEnd type="none" w="med" len="med"/>
          </a:ln>
        </p:spPr>
      </p:sp>
      <p:sp>
        <p:nvSpPr>
          <p:cNvPr id="670726" name="Line 7"/>
          <p:cNvSpPr/>
          <p:nvPr/>
        </p:nvSpPr>
        <p:spPr>
          <a:xfrm flipH="1" flipV="1">
            <a:off x="5060950" y="1030605"/>
            <a:ext cx="360680" cy="360045"/>
          </a:xfrm>
          <a:prstGeom prst="line">
            <a:avLst/>
          </a:prstGeom>
          <a:ln w="38100" cap="flat" cmpd="sng">
            <a:solidFill>
              <a:srgbClr val="0000FF"/>
            </a:solidFill>
            <a:prstDash val="solid"/>
            <a:round/>
            <a:headEnd type="none" w="med" len="med"/>
            <a:tailEnd type="triangle" w="med" len="med"/>
          </a:ln>
        </p:spPr>
      </p:sp>
      <p:sp>
        <p:nvSpPr>
          <p:cNvPr id="670727" name="Line 8"/>
          <p:cNvSpPr/>
          <p:nvPr/>
        </p:nvSpPr>
        <p:spPr>
          <a:xfrm flipV="1">
            <a:off x="6572250" y="1030605"/>
            <a:ext cx="360680" cy="360045"/>
          </a:xfrm>
          <a:prstGeom prst="line">
            <a:avLst/>
          </a:prstGeom>
          <a:ln w="38100" cap="flat" cmpd="sng">
            <a:solidFill>
              <a:srgbClr val="0000FF"/>
            </a:solidFill>
            <a:prstDash val="solid"/>
            <a:round/>
            <a:headEnd type="none" w="med" len="med"/>
            <a:tailEnd type="triangle" w="med" len="med"/>
          </a:ln>
        </p:spPr>
      </p:sp>
      <p:sp>
        <p:nvSpPr>
          <p:cNvPr id="670728" name="Line 9"/>
          <p:cNvSpPr/>
          <p:nvPr/>
        </p:nvSpPr>
        <p:spPr>
          <a:xfrm flipH="1" flipV="1">
            <a:off x="3462655" y="1030605"/>
            <a:ext cx="934720" cy="360045"/>
          </a:xfrm>
          <a:prstGeom prst="line">
            <a:avLst/>
          </a:prstGeom>
          <a:ln w="38100" cap="flat" cmpd="sng">
            <a:solidFill>
              <a:srgbClr val="0000FF"/>
            </a:solidFill>
            <a:prstDash val="solid"/>
            <a:round/>
            <a:headEnd type="none" w="med" len="med"/>
            <a:tailEnd type="triangle" w="med" len="med"/>
          </a:ln>
        </p:spPr>
      </p:sp>
      <p:sp>
        <p:nvSpPr>
          <p:cNvPr id="670729" name="Line 10"/>
          <p:cNvSpPr/>
          <p:nvPr/>
        </p:nvSpPr>
        <p:spPr>
          <a:xfrm flipV="1">
            <a:off x="7639050" y="1030605"/>
            <a:ext cx="935355" cy="360045"/>
          </a:xfrm>
          <a:prstGeom prst="line">
            <a:avLst/>
          </a:prstGeom>
          <a:ln w="38100" cap="flat" cmpd="sng">
            <a:solidFill>
              <a:srgbClr val="0000FF"/>
            </a:solidFill>
            <a:prstDash val="solid"/>
            <a:round/>
            <a:headEnd type="none" w="med" len="med"/>
            <a:tailEnd type="triangle" w="med" len="med"/>
          </a:ln>
        </p:spPr>
      </p:sp>
      <p:grpSp>
        <p:nvGrpSpPr>
          <p:cNvPr id="670731" name="Group 12"/>
          <p:cNvGrpSpPr/>
          <p:nvPr/>
        </p:nvGrpSpPr>
        <p:grpSpPr>
          <a:xfrm flipV="1">
            <a:off x="3462655" y="2936875"/>
            <a:ext cx="5111750" cy="360680"/>
            <a:chOff x="3462655" y="2936875"/>
            <a:chExt cx="5111750" cy="360680"/>
          </a:xfrm>
        </p:grpSpPr>
        <p:sp>
          <p:nvSpPr>
            <p:cNvPr id="670732" name="Line 13"/>
            <p:cNvSpPr/>
            <p:nvPr/>
          </p:nvSpPr>
          <p:spPr>
            <a:xfrm>
              <a:off x="5599430" y="2936875"/>
              <a:ext cx="207010" cy="360680"/>
            </a:xfrm>
            <a:prstGeom prst="line">
              <a:avLst/>
            </a:prstGeom>
            <a:ln w="38100" cap="flat" cmpd="sng">
              <a:solidFill>
                <a:srgbClr val="0000FF"/>
              </a:solidFill>
              <a:prstDash val="solid"/>
              <a:round/>
              <a:headEnd type="triangle" w="med" len="med"/>
              <a:tailEnd type="none" w="med" len="med"/>
            </a:ln>
          </p:spPr>
        </p:sp>
        <p:sp>
          <p:nvSpPr>
            <p:cNvPr id="670733" name="Line 14"/>
            <p:cNvSpPr/>
            <p:nvPr/>
          </p:nvSpPr>
          <p:spPr>
            <a:xfrm flipH="1">
              <a:off x="6228080" y="2936875"/>
              <a:ext cx="207010" cy="360680"/>
            </a:xfrm>
            <a:prstGeom prst="line">
              <a:avLst/>
            </a:prstGeom>
            <a:ln w="38100" cap="flat" cmpd="sng">
              <a:solidFill>
                <a:srgbClr val="0000FF"/>
              </a:solidFill>
              <a:prstDash val="solid"/>
              <a:round/>
              <a:headEnd type="triangle" w="med" len="med"/>
              <a:tailEnd type="none" w="med" len="med"/>
            </a:ln>
          </p:spPr>
        </p:sp>
        <p:sp>
          <p:nvSpPr>
            <p:cNvPr id="670734" name="Line 15"/>
            <p:cNvSpPr/>
            <p:nvPr/>
          </p:nvSpPr>
          <p:spPr>
            <a:xfrm flipH="1" flipV="1">
              <a:off x="5060950" y="2936875"/>
              <a:ext cx="359410" cy="360680"/>
            </a:xfrm>
            <a:prstGeom prst="line">
              <a:avLst/>
            </a:prstGeom>
            <a:ln w="38100" cap="flat" cmpd="sng">
              <a:solidFill>
                <a:srgbClr val="0000FF"/>
              </a:solidFill>
              <a:prstDash val="solid"/>
              <a:round/>
              <a:headEnd type="none" w="med" len="med"/>
              <a:tailEnd type="triangle" w="med" len="med"/>
            </a:ln>
          </p:spPr>
        </p:sp>
        <p:sp>
          <p:nvSpPr>
            <p:cNvPr id="670735" name="Line 16"/>
            <p:cNvSpPr/>
            <p:nvPr/>
          </p:nvSpPr>
          <p:spPr>
            <a:xfrm flipV="1">
              <a:off x="6572250" y="2936875"/>
              <a:ext cx="359410" cy="360680"/>
            </a:xfrm>
            <a:prstGeom prst="line">
              <a:avLst/>
            </a:prstGeom>
            <a:ln w="38100" cap="flat" cmpd="sng">
              <a:solidFill>
                <a:srgbClr val="0000FF"/>
              </a:solidFill>
              <a:prstDash val="solid"/>
              <a:round/>
              <a:headEnd type="none" w="med" len="med"/>
              <a:tailEnd type="triangle" w="med" len="med"/>
            </a:ln>
          </p:spPr>
        </p:sp>
        <p:sp>
          <p:nvSpPr>
            <p:cNvPr id="670736" name="Line 17"/>
            <p:cNvSpPr/>
            <p:nvPr/>
          </p:nvSpPr>
          <p:spPr>
            <a:xfrm flipH="1" flipV="1">
              <a:off x="3462655" y="2936875"/>
              <a:ext cx="934720" cy="360680"/>
            </a:xfrm>
            <a:prstGeom prst="line">
              <a:avLst/>
            </a:prstGeom>
            <a:ln w="38100" cap="flat" cmpd="sng">
              <a:solidFill>
                <a:srgbClr val="0000FF"/>
              </a:solidFill>
              <a:prstDash val="solid"/>
              <a:round/>
              <a:headEnd type="none" w="med" len="med"/>
              <a:tailEnd type="triangle" w="med" len="med"/>
            </a:ln>
          </p:spPr>
        </p:sp>
        <p:sp>
          <p:nvSpPr>
            <p:cNvPr id="670737" name="Line 18"/>
            <p:cNvSpPr/>
            <p:nvPr/>
          </p:nvSpPr>
          <p:spPr>
            <a:xfrm flipV="1">
              <a:off x="7639050" y="2936875"/>
              <a:ext cx="934720" cy="360680"/>
            </a:xfrm>
            <a:prstGeom prst="line">
              <a:avLst/>
            </a:prstGeom>
            <a:ln w="38100" cap="flat" cmpd="sng">
              <a:solidFill>
                <a:srgbClr val="0000FF"/>
              </a:solidFill>
              <a:prstDash val="solid"/>
              <a:round/>
              <a:headEnd type="none" w="med" len="med"/>
              <a:tailEnd type="triangle" w="med" len="med"/>
            </a:ln>
          </p:spPr>
        </p:sp>
      </p:grpSp>
      <p:sp>
        <p:nvSpPr>
          <p:cNvPr id="670738" name="AutoShape 19"/>
          <p:cNvSpPr/>
          <p:nvPr/>
        </p:nvSpPr>
        <p:spPr>
          <a:xfrm>
            <a:off x="5759450" y="1840230"/>
            <a:ext cx="647700" cy="647700"/>
          </a:xfrm>
          <a:prstGeom prst="downArrow">
            <a:avLst>
              <a:gd name="adj1" fmla="val 50000"/>
              <a:gd name="adj2" fmla="val 25000"/>
            </a:avLst>
          </a:prstGeom>
          <a:solidFill>
            <a:srgbClr val="FFFF66"/>
          </a:solidFill>
          <a:ln w="9525" cap="flat" cmpd="sng">
            <a:solidFill>
              <a:schemeClr val="tx1"/>
            </a:solidFill>
            <a:prstDash val="solid"/>
            <a:miter/>
            <a:headEnd type="none" w="med" len="med"/>
            <a:tailEnd type="none" w="med" len="med"/>
          </a:ln>
        </p:spPr>
        <p:txBody>
          <a:bodyPr vert="eaVert" wrap="none" anchor="ct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37917" name="Text Box 29"/>
          <p:cNvSpPr txBox="1"/>
          <p:nvPr/>
        </p:nvSpPr>
        <p:spPr>
          <a:xfrm>
            <a:off x="2103755" y="4602480"/>
            <a:ext cx="6784340" cy="460375"/>
          </a:xfrm>
          <a:prstGeom prst="rect">
            <a:avLst/>
          </a:prstGeom>
          <a:noFill/>
          <a:ln w="9525">
            <a:noFill/>
          </a:ln>
        </p:spPr>
        <p:txBody>
          <a:bodyPr wrap="none" anchor="t">
            <a:spAutoFit/>
          </a:bodyPr>
          <a:p>
            <a:r>
              <a:rPr lang="zh-CN" altLang="en-US" sz="2400" b="1" dirty="0">
                <a:solidFill>
                  <a:srgbClr val="000000"/>
                </a:solidFill>
                <a:latin typeface="楷体_GB2312" pitchFamily="49" charset="-122"/>
                <a:ea typeface="楷体_GB2312" pitchFamily="49" charset="-122"/>
              </a:rPr>
              <a:t>当      时，         ，       ，         </a:t>
            </a:r>
            <a:r>
              <a:rPr lang="en-US" altLang="zh-CN" sz="2400" b="1" dirty="0">
                <a:solidFill>
                  <a:srgbClr val="000000"/>
                </a:solidFill>
                <a:latin typeface="楷体_GB2312" pitchFamily="49" charset="-122"/>
                <a:ea typeface="楷体_GB2312" pitchFamily="49" charset="-122"/>
              </a:rPr>
              <a:t>. </a:t>
            </a:r>
            <a:endParaRPr lang="en-US" altLang="zh-CN" sz="2400" b="1" dirty="0">
              <a:solidFill>
                <a:srgbClr val="000000"/>
              </a:solidFill>
              <a:latin typeface="楷体_GB2312" pitchFamily="49" charset="-122"/>
              <a:ea typeface="楷体_GB2312" pitchFamily="49" charset="-122"/>
            </a:endParaRPr>
          </a:p>
        </p:txBody>
      </p:sp>
      <p:sp>
        <p:nvSpPr>
          <p:cNvPr id="37922" name="Rectangle 34"/>
          <p:cNvSpPr/>
          <p:nvPr/>
        </p:nvSpPr>
        <p:spPr>
          <a:xfrm>
            <a:off x="2105025" y="5272405"/>
            <a:ext cx="6784340" cy="460375"/>
          </a:xfrm>
          <a:prstGeom prst="rect">
            <a:avLst/>
          </a:prstGeom>
          <a:noFill/>
          <a:ln w="9525">
            <a:noFill/>
          </a:ln>
        </p:spPr>
        <p:txBody>
          <a:bodyPr wrap="none" anchor="t">
            <a:spAutoFit/>
          </a:bodyPr>
          <a:p>
            <a:r>
              <a:rPr lang="zh-CN" altLang="en-US" sz="2400" b="1" dirty="0">
                <a:solidFill>
                  <a:srgbClr val="000000"/>
                </a:solidFill>
                <a:latin typeface="楷体_GB2312" pitchFamily="49" charset="-122"/>
                <a:ea typeface="楷体_GB2312" pitchFamily="49" charset="-122"/>
              </a:rPr>
              <a:t>当      时，      ，          ，         </a:t>
            </a:r>
            <a:r>
              <a:rPr lang="en-US" altLang="zh-CN" sz="2400" b="1" dirty="0">
                <a:solidFill>
                  <a:srgbClr val="000000"/>
                </a:solidFill>
                <a:latin typeface="楷体_GB2312" pitchFamily="49" charset="-122"/>
                <a:ea typeface="楷体_GB2312" pitchFamily="49" charset="-122"/>
              </a:rPr>
              <a:t>. </a:t>
            </a:r>
            <a:endParaRPr lang="en-US" altLang="zh-CN" sz="2400" b="1" dirty="0">
              <a:solidFill>
                <a:srgbClr val="000000"/>
              </a:solidFill>
              <a:latin typeface="楷体_GB2312" pitchFamily="49" charset="-122"/>
              <a:ea typeface="楷体_GB2312" pitchFamily="49" charset="-122"/>
            </a:endParaRPr>
          </a:p>
        </p:txBody>
      </p:sp>
      <p:sp>
        <p:nvSpPr>
          <p:cNvPr id="37924" name="Text Box 36"/>
          <p:cNvSpPr txBox="1"/>
          <p:nvPr/>
        </p:nvSpPr>
        <p:spPr>
          <a:xfrm>
            <a:off x="2108200" y="5942330"/>
            <a:ext cx="4775200" cy="460375"/>
          </a:xfrm>
          <a:prstGeom prst="rect">
            <a:avLst/>
          </a:prstGeom>
          <a:noFill/>
          <a:ln w="9525">
            <a:noFill/>
          </a:ln>
        </p:spPr>
        <p:txBody>
          <a:bodyPr wrap="none" anchor="t">
            <a:spAutoFit/>
          </a:bodyPr>
          <a:p>
            <a:r>
              <a:rPr lang="zh-CN" altLang="en-US" sz="2400" b="1" dirty="0">
                <a:solidFill>
                  <a:srgbClr val="000000"/>
                </a:solidFill>
                <a:latin typeface="楷体_GB2312" pitchFamily="49" charset="-122"/>
                <a:ea typeface="楷体_GB2312" pitchFamily="49" charset="-122"/>
              </a:rPr>
              <a:t>因此相邻对换改变排列的奇偶性</a:t>
            </a:r>
            <a:r>
              <a:rPr lang="en-US" altLang="zh-CN" sz="2400" b="1" dirty="0">
                <a:solidFill>
                  <a:srgbClr val="000000"/>
                </a:solidFill>
                <a:latin typeface="楷体_GB2312" pitchFamily="49" charset="-122"/>
                <a:ea typeface="楷体_GB2312" pitchFamily="49" charset="-122"/>
              </a:rPr>
              <a:t>. </a:t>
            </a:r>
            <a:endParaRPr lang="en-US" altLang="zh-CN" sz="2400" b="1" dirty="0">
              <a:solidFill>
                <a:srgbClr val="000000"/>
              </a:solidFill>
              <a:latin typeface="楷体_GB2312" pitchFamily="49" charset="-122"/>
              <a:ea typeface="楷体_GB2312" pitchFamily="49" charset="-122"/>
            </a:endParaRPr>
          </a:p>
        </p:txBody>
      </p:sp>
      <p:pic>
        <p:nvPicPr>
          <p:cNvPr id="48129" name="图片 48128" descr="ppt/media/image183.wmf"/>
          <p:cNvPicPr/>
          <p:nvPr/>
        </p:nvPicPr>
        <p:blipFill>
          <a:blip r:embed="rId1"/>
          <a:stretch>
            <a:fillRect/>
          </a:stretch>
        </p:blipFill>
        <p:spPr>
          <a:xfrm>
            <a:off x="4357688" y="1338263"/>
            <a:ext cx="3449637" cy="554037"/>
          </a:xfrm>
          <a:prstGeom prst="rect">
            <a:avLst/>
          </a:prstGeom>
          <a:noFill/>
          <a:ln w="38100">
            <a:noFill/>
          </a:ln>
        </p:spPr>
      </p:pic>
      <p:pic>
        <p:nvPicPr>
          <p:cNvPr id="48130" name="图片 48129" descr="ppt/media/image184.wmf"/>
          <p:cNvPicPr/>
          <p:nvPr/>
        </p:nvPicPr>
        <p:blipFill>
          <a:blip r:embed="rId2"/>
          <a:stretch>
            <a:fillRect/>
          </a:stretch>
        </p:blipFill>
        <p:spPr>
          <a:xfrm>
            <a:off x="4359275" y="2435225"/>
            <a:ext cx="3449638" cy="554038"/>
          </a:xfrm>
          <a:prstGeom prst="rect">
            <a:avLst/>
          </a:prstGeom>
          <a:noFill/>
          <a:ln w="38100">
            <a:noFill/>
          </a:ln>
        </p:spPr>
      </p:pic>
      <p:pic>
        <p:nvPicPr>
          <p:cNvPr id="48131" name="图片 48130" descr="ppt/media/image185.wmf"/>
          <p:cNvPicPr/>
          <p:nvPr/>
        </p:nvPicPr>
        <p:blipFill>
          <a:blip r:embed="rId3"/>
          <a:stretch>
            <a:fillRect/>
          </a:stretch>
        </p:blipFill>
        <p:spPr>
          <a:xfrm>
            <a:off x="2309813" y="465138"/>
            <a:ext cx="6824662" cy="615950"/>
          </a:xfrm>
          <a:prstGeom prst="rect">
            <a:avLst/>
          </a:prstGeom>
          <a:noFill/>
          <a:ln w="38100">
            <a:noFill/>
          </a:ln>
        </p:spPr>
      </p:pic>
      <p:pic>
        <p:nvPicPr>
          <p:cNvPr id="48132" name="图片 48131" descr="ppt/media/image188.wmf"/>
          <p:cNvPicPr/>
          <p:nvPr/>
        </p:nvPicPr>
        <p:blipFill>
          <a:blip r:embed="rId4"/>
          <a:stretch>
            <a:fillRect/>
          </a:stretch>
        </p:blipFill>
        <p:spPr>
          <a:xfrm>
            <a:off x="2290763" y="3244850"/>
            <a:ext cx="6862762" cy="615950"/>
          </a:xfrm>
          <a:prstGeom prst="rect">
            <a:avLst/>
          </a:prstGeom>
          <a:noFill/>
          <a:ln w="38100">
            <a:noFill/>
          </a:ln>
        </p:spPr>
      </p:pic>
      <p:pic>
        <p:nvPicPr>
          <p:cNvPr id="48133" name="图片 48132" descr="ppt/media/image189.wmf"/>
          <p:cNvPicPr/>
          <p:nvPr/>
        </p:nvPicPr>
        <p:blipFill>
          <a:blip r:embed="rId5"/>
          <a:stretch>
            <a:fillRect/>
          </a:stretch>
        </p:blipFill>
        <p:spPr>
          <a:xfrm>
            <a:off x="2533650" y="4645025"/>
            <a:ext cx="781050" cy="390525"/>
          </a:xfrm>
          <a:prstGeom prst="rect">
            <a:avLst/>
          </a:prstGeom>
          <a:noFill/>
          <a:ln w="38100">
            <a:noFill/>
          </a:ln>
        </p:spPr>
      </p:pic>
      <p:pic>
        <p:nvPicPr>
          <p:cNvPr id="48134" name="图片 48133" descr="ppt/media/image190.wmf"/>
          <p:cNvPicPr/>
          <p:nvPr/>
        </p:nvPicPr>
        <p:blipFill>
          <a:blip r:embed="rId6"/>
          <a:stretch>
            <a:fillRect/>
          </a:stretch>
        </p:blipFill>
        <p:spPr>
          <a:xfrm>
            <a:off x="2547938" y="5329238"/>
            <a:ext cx="781050" cy="390525"/>
          </a:xfrm>
          <a:prstGeom prst="rect">
            <a:avLst/>
          </a:prstGeom>
          <a:noFill/>
          <a:ln w="38100">
            <a:noFill/>
          </a:ln>
        </p:spPr>
      </p:pic>
      <p:pic>
        <p:nvPicPr>
          <p:cNvPr id="48135" name="图片 48134" descr="ppt/media/image191.wmf"/>
          <p:cNvPicPr/>
          <p:nvPr/>
        </p:nvPicPr>
        <p:blipFill>
          <a:blip r:embed="rId7"/>
          <a:stretch>
            <a:fillRect/>
          </a:stretch>
        </p:blipFill>
        <p:spPr>
          <a:xfrm>
            <a:off x="3921125" y="4587875"/>
            <a:ext cx="1395413" cy="503238"/>
          </a:xfrm>
          <a:prstGeom prst="rect">
            <a:avLst/>
          </a:prstGeom>
          <a:noFill/>
          <a:ln w="38100">
            <a:noFill/>
          </a:ln>
        </p:spPr>
      </p:pic>
      <p:pic>
        <p:nvPicPr>
          <p:cNvPr id="48136" name="图片 48135" descr="ppt/media/image192.wmf"/>
          <p:cNvPicPr/>
          <p:nvPr/>
        </p:nvPicPr>
        <p:blipFill>
          <a:blip r:embed="rId8"/>
          <a:stretch>
            <a:fillRect/>
          </a:stretch>
        </p:blipFill>
        <p:spPr>
          <a:xfrm>
            <a:off x="5703888" y="4587875"/>
            <a:ext cx="893762" cy="503238"/>
          </a:xfrm>
          <a:prstGeom prst="rect">
            <a:avLst/>
          </a:prstGeom>
          <a:noFill/>
          <a:ln w="38100">
            <a:noFill/>
          </a:ln>
        </p:spPr>
      </p:pic>
      <p:pic>
        <p:nvPicPr>
          <p:cNvPr id="48137" name="图片 48136" descr="ppt/media/image193.wmf"/>
          <p:cNvPicPr/>
          <p:nvPr/>
        </p:nvPicPr>
        <p:blipFill>
          <a:blip r:embed="rId9"/>
          <a:stretch>
            <a:fillRect/>
          </a:stretch>
        </p:blipFill>
        <p:spPr>
          <a:xfrm>
            <a:off x="3921125" y="5272088"/>
            <a:ext cx="922338" cy="503237"/>
          </a:xfrm>
          <a:prstGeom prst="rect">
            <a:avLst/>
          </a:prstGeom>
          <a:noFill/>
          <a:ln w="38100">
            <a:noFill/>
          </a:ln>
        </p:spPr>
      </p:pic>
      <p:pic>
        <p:nvPicPr>
          <p:cNvPr id="48138" name="图片 48137" descr="ppt/media/image194.wmf"/>
          <p:cNvPicPr/>
          <p:nvPr/>
        </p:nvPicPr>
        <p:blipFill>
          <a:blip r:embed="rId10"/>
          <a:stretch>
            <a:fillRect/>
          </a:stretch>
        </p:blipFill>
        <p:spPr>
          <a:xfrm>
            <a:off x="5229225" y="5272088"/>
            <a:ext cx="1368425" cy="503237"/>
          </a:xfrm>
          <a:prstGeom prst="rect">
            <a:avLst/>
          </a:prstGeom>
          <a:noFill/>
          <a:ln w="38100">
            <a:noFill/>
          </a:ln>
        </p:spPr>
      </p:pic>
      <p:pic>
        <p:nvPicPr>
          <p:cNvPr id="48139" name="图片 48138" descr="ppt/media/image195.wmf"/>
          <p:cNvPicPr/>
          <p:nvPr/>
        </p:nvPicPr>
        <p:blipFill>
          <a:blip r:embed="rId11"/>
          <a:stretch>
            <a:fillRect/>
          </a:stretch>
        </p:blipFill>
        <p:spPr>
          <a:xfrm>
            <a:off x="7104063" y="4645025"/>
            <a:ext cx="1171575" cy="390525"/>
          </a:xfrm>
          <a:prstGeom prst="rect">
            <a:avLst/>
          </a:prstGeom>
          <a:noFill/>
          <a:ln w="38100">
            <a:noFill/>
          </a:ln>
        </p:spPr>
      </p:pic>
      <p:pic>
        <p:nvPicPr>
          <p:cNvPr id="48140" name="图片 48139" descr="ppt/media/image196.wmf"/>
          <p:cNvPicPr/>
          <p:nvPr/>
        </p:nvPicPr>
        <p:blipFill>
          <a:blip r:embed="rId12"/>
          <a:stretch>
            <a:fillRect/>
          </a:stretch>
        </p:blipFill>
        <p:spPr>
          <a:xfrm>
            <a:off x="7104063" y="5327650"/>
            <a:ext cx="1171575" cy="390525"/>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7917"/>
                                        </p:tgtEl>
                                        <p:attrNameLst>
                                          <p:attrName>style.visibility</p:attrName>
                                        </p:attrNameLst>
                                      </p:cBhvr>
                                      <p:to>
                                        <p:strVal val="visible"/>
                                      </p:to>
                                    </p:set>
                                    <p:animEffect transition="in" filter="blinds(horizontal)">
                                      <p:cBhvr>
                                        <p:cTn id="7" dur="500"/>
                                        <p:tgtEl>
                                          <p:spTgt spid="379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7922"/>
                                        </p:tgtEl>
                                        <p:attrNameLst>
                                          <p:attrName>style.visibility</p:attrName>
                                        </p:attrNameLst>
                                      </p:cBhvr>
                                      <p:to>
                                        <p:strVal val="visible"/>
                                      </p:to>
                                    </p:set>
                                    <p:animEffect transition="in" filter="blinds(horizontal)">
                                      <p:cBhvr>
                                        <p:cTn id="10" dur="500"/>
                                        <p:tgtEl>
                                          <p:spTgt spid="3792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7924"/>
                                        </p:tgtEl>
                                        <p:attrNameLst>
                                          <p:attrName>style.visibility</p:attrName>
                                        </p:attrNameLst>
                                      </p:cBhvr>
                                      <p:to>
                                        <p:strVal val="visible"/>
                                      </p:to>
                                    </p:set>
                                    <p:animEffect transition="in" filter="blinds(horizontal)">
                                      <p:cBhvr>
                                        <p:cTn id="15" dur="500"/>
                                        <p:tgtEl>
                                          <p:spTgt spid="37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7" grpId="0"/>
      <p:bldP spid="37922" grpId="0"/>
      <p:bldP spid="37924" grpId="0"/>
    </p:bldLst>
  </p:timing>
</p:sld>
</file>

<file path=ppt/slides/slide97.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25602" name="Rectangle 2"/>
          <p:cNvSpPr/>
          <p:nvPr/>
        </p:nvSpPr>
        <p:spPr>
          <a:xfrm>
            <a:off x="2063750" y="520700"/>
            <a:ext cx="5847080" cy="460375"/>
          </a:xfrm>
          <a:prstGeom prst="rect">
            <a:avLst/>
          </a:prstGeom>
          <a:noFill/>
          <a:ln w="9525">
            <a:noFill/>
          </a:ln>
        </p:spPr>
        <p:txBody>
          <a:bodyPr wrap="none" anchor="t">
            <a:spAutoFit/>
          </a:bodyPr>
          <a:p>
            <a:r>
              <a:rPr lang="zh-CN" altLang="en-US" sz="2400" b="1" dirty="0">
                <a:solidFill>
                  <a:srgbClr val="000000"/>
                </a:solidFill>
                <a:latin typeface="楷体_GB2312" pitchFamily="49" charset="-122"/>
                <a:ea typeface="楷体_GB2312" pitchFamily="49" charset="-122"/>
              </a:rPr>
              <a:t>既然相邻对换改变排列的奇偶性，那么   </a:t>
            </a:r>
            <a:endParaRPr lang="zh-CN" altLang="en-US" sz="2400" b="1" dirty="0">
              <a:solidFill>
                <a:srgbClr val="000000"/>
              </a:solidFill>
              <a:latin typeface="楷体_GB2312" pitchFamily="49" charset="-122"/>
              <a:ea typeface="楷体_GB2312" pitchFamily="49" charset="-122"/>
            </a:endParaRPr>
          </a:p>
        </p:txBody>
      </p:sp>
      <p:grpSp>
        <p:nvGrpSpPr>
          <p:cNvPr id="2" name="Group 13"/>
          <p:cNvGrpSpPr/>
          <p:nvPr/>
        </p:nvGrpSpPr>
        <p:grpSpPr>
          <a:xfrm>
            <a:off x="2383155" y="1916430"/>
            <a:ext cx="2971800" cy="460375"/>
            <a:chOff x="2383155" y="1916430"/>
            <a:chExt cx="2971800" cy="460375"/>
          </a:xfrm>
        </p:grpSpPr>
        <p:sp>
          <p:nvSpPr>
            <p:cNvPr id="671747" name="Rectangle 14"/>
            <p:cNvSpPr/>
            <p:nvPr/>
          </p:nvSpPr>
          <p:spPr>
            <a:xfrm>
              <a:off x="2422525" y="1916430"/>
              <a:ext cx="2428875" cy="460375"/>
            </a:xfrm>
            <a:prstGeom prst="rect">
              <a:avLst/>
            </a:prstGeom>
            <a:noFill/>
            <a:ln w="9525">
              <a:noFill/>
            </a:ln>
          </p:spPr>
          <p:txBody>
            <a:bodyPr wrap="none" anchor="t">
              <a:spAutoFit/>
            </a:bodyPr>
            <a:p>
              <a:r>
                <a:rPr lang="en-US" altLang="zh-CN" sz="2400" b="1" dirty="0">
                  <a:solidFill>
                    <a:srgbClr val="000000"/>
                  </a:solidFill>
                  <a:latin typeface="Times New Roman" panose="02020603050405020304" pitchFamily="18" charset="0"/>
                  <a:ea typeface="楷体_GB2312" pitchFamily="49" charset="-122"/>
                </a:rPr>
                <a:t>2</a:t>
              </a:r>
              <a:r>
                <a:rPr lang="en-US" altLang="zh-CN" sz="2400" b="1" i="1" dirty="0">
                  <a:solidFill>
                    <a:srgbClr val="000000"/>
                  </a:solidFill>
                  <a:latin typeface="Times New Roman" panose="02020603050405020304" pitchFamily="18" charset="0"/>
                  <a:ea typeface="楷体_GB2312" pitchFamily="49" charset="-122"/>
                </a:rPr>
                <a:t>m</a:t>
              </a:r>
              <a:r>
                <a:rPr lang="en-US" altLang="zh-CN" sz="2400" b="1" dirty="0">
                  <a:solidFill>
                    <a:srgbClr val="000000"/>
                  </a:solidFill>
                  <a:latin typeface="Times New Roman" panose="02020603050405020304" pitchFamily="18" charset="0"/>
                  <a:ea typeface="楷体_GB2312" pitchFamily="49" charset="-122"/>
                </a:rPr>
                <a:t>+1</a:t>
              </a:r>
              <a:r>
                <a:rPr lang="zh-CN" altLang="en-US" sz="2400" b="1" dirty="0">
                  <a:solidFill>
                    <a:srgbClr val="000000"/>
                  </a:solidFill>
                  <a:latin typeface="楷体_GB2312" pitchFamily="49" charset="-122"/>
                  <a:ea typeface="楷体_GB2312" pitchFamily="49" charset="-122"/>
                </a:rPr>
                <a:t>次相邻对换</a:t>
              </a:r>
              <a:endParaRPr lang="zh-CN" altLang="en-US" sz="2400" b="1" dirty="0">
                <a:solidFill>
                  <a:srgbClr val="000000"/>
                </a:solidFill>
                <a:latin typeface="楷体_GB2312" pitchFamily="49" charset="-122"/>
                <a:ea typeface="楷体_GB2312" pitchFamily="49" charset="-122"/>
              </a:endParaRPr>
            </a:p>
          </p:txBody>
        </p:sp>
        <p:sp>
          <p:nvSpPr>
            <p:cNvPr id="671748" name="Line 15"/>
            <p:cNvSpPr/>
            <p:nvPr/>
          </p:nvSpPr>
          <p:spPr>
            <a:xfrm>
              <a:off x="2383155" y="2376805"/>
              <a:ext cx="2971800" cy="0"/>
            </a:xfrm>
            <a:prstGeom prst="line">
              <a:avLst/>
            </a:prstGeom>
            <a:ln w="28575" cap="flat" cmpd="sng">
              <a:solidFill>
                <a:srgbClr val="FF0000"/>
              </a:solidFill>
              <a:prstDash val="solid"/>
              <a:round/>
              <a:headEnd type="none" w="med" len="med"/>
              <a:tailEnd type="triangle" w="med" len="med"/>
            </a:ln>
          </p:spPr>
        </p:sp>
      </p:grpSp>
      <p:sp>
        <p:nvSpPr>
          <p:cNvPr id="25616" name="Rectangle 16"/>
          <p:cNvSpPr/>
          <p:nvPr/>
        </p:nvSpPr>
        <p:spPr>
          <a:xfrm>
            <a:off x="2063750" y="2838450"/>
            <a:ext cx="8353425" cy="570865"/>
          </a:xfrm>
          <a:prstGeom prst="rect">
            <a:avLst/>
          </a:prstGeom>
          <a:noFill/>
          <a:ln w="9525">
            <a:noFill/>
          </a:ln>
        </p:spPr>
        <p:txBody>
          <a:bodyPr anchor="t">
            <a:spAutoFit/>
          </a:bodyPr>
          <a:p>
            <a:pPr>
              <a:lnSpc>
                <a:spcPct val="130000"/>
              </a:lnSpc>
            </a:pPr>
            <a:r>
              <a:rPr lang="zh-CN" altLang="en-US" sz="2400" b="1" dirty="0">
                <a:solidFill>
                  <a:srgbClr val="000000"/>
                </a:solidFill>
                <a:latin typeface="楷体_GB2312" pitchFamily="49" charset="-122"/>
                <a:ea typeface="楷体_GB2312" pitchFamily="49" charset="-122"/>
              </a:rPr>
              <a:t>因此，一个排列中的任意两个元素对换，排列的奇偶性改变</a:t>
            </a:r>
            <a:r>
              <a:rPr lang="en-US" altLang="zh-CN" sz="2400" b="1" dirty="0">
                <a:solidFill>
                  <a:srgbClr val="000000"/>
                </a:solidFill>
                <a:latin typeface="楷体_GB2312" pitchFamily="49" charset="-122"/>
                <a:ea typeface="楷体_GB2312" pitchFamily="49" charset="-122"/>
              </a:rPr>
              <a:t>.</a:t>
            </a:r>
            <a:endParaRPr lang="en-US" altLang="zh-CN" sz="2400" b="1" dirty="0">
              <a:solidFill>
                <a:srgbClr val="000000"/>
              </a:solidFill>
              <a:latin typeface="楷体_GB2312" pitchFamily="49" charset="-122"/>
              <a:ea typeface="楷体_GB2312" pitchFamily="49" charset="-122"/>
            </a:endParaRPr>
          </a:p>
        </p:txBody>
      </p:sp>
      <p:sp>
        <p:nvSpPr>
          <p:cNvPr id="25619" name="Text Box 19"/>
          <p:cNvSpPr txBox="1"/>
          <p:nvPr/>
        </p:nvSpPr>
        <p:spPr>
          <a:xfrm>
            <a:off x="2063750" y="3719830"/>
            <a:ext cx="1102360" cy="460375"/>
          </a:xfrm>
          <a:prstGeom prst="rect">
            <a:avLst/>
          </a:prstGeom>
          <a:noFill/>
          <a:ln w="9525">
            <a:noFill/>
          </a:ln>
        </p:spPr>
        <p:txBody>
          <a:bodyPr wrap="none" anchor="t">
            <a:spAutoFit/>
          </a:bodyPr>
          <a:p>
            <a:r>
              <a:rPr lang="zh-CN" altLang="en-US" sz="2400" b="1" dirty="0">
                <a:solidFill>
                  <a:srgbClr val="4044F6"/>
                </a:solidFill>
                <a:latin typeface="楷体_GB2312" pitchFamily="49" charset="-122"/>
                <a:ea typeface="楷体_GB2312" pitchFamily="49" charset="-122"/>
              </a:rPr>
              <a:t>推论  </a:t>
            </a:r>
            <a:endParaRPr lang="zh-CN" altLang="en-US" sz="2400" b="1" dirty="0">
              <a:solidFill>
                <a:srgbClr val="4044F6"/>
              </a:solidFill>
              <a:latin typeface="楷体_GB2312" pitchFamily="49" charset="-122"/>
              <a:ea typeface="楷体_GB2312" pitchFamily="49" charset="-122"/>
            </a:endParaRPr>
          </a:p>
        </p:txBody>
      </p:sp>
      <p:sp>
        <p:nvSpPr>
          <p:cNvPr id="25620" name="Text Box 20"/>
          <p:cNvSpPr txBox="1"/>
          <p:nvPr/>
        </p:nvSpPr>
        <p:spPr>
          <a:xfrm>
            <a:off x="3037205" y="3719830"/>
            <a:ext cx="5845810" cy="977265"/>
          </a:xfrm>
          <a:prstGeom prst="rect">
            <a:avLst/>
          </a:prstGeom>
          <a:noFill/>
          <a:ln w="9525">
            <a:noFill/>
          </a:ln>
        </p:spPr>
        <p:txBody>
          <a:bodyPr wrap="none" anchor="t">
            <a:spAutoFit/>
          </a:bodyPr>
          <a:p>
            <a:r>
              <a:rPr lang="zh-CN" altLang="en-US" sz="2400" b="1" dirty="0">
                <a:solidFill>
                  <a:srgbClr val="FF0000"/>
                </a:solidFill>
                <a:latin typeface="楷体_GB2312" pitchFamily="49" charset="-122"/>
                <a:ea typeface="楷体_GB2312" pitchFamily="49" charset="-122"/>
              </a:rPr>
              <a:t>奇排列</a:t>
            </a:r>
            <a:r>
              <a:rPr lang="zh-CN" altLang="en-US" sz="2400" b="1" dirty="0">
                <a:solidFill>
                  <a:srgbClr val="000000"/>
                </a:solidFill>
                <a:latin typeface="楷体_GB2312" pitchFamily="49" charset="-122"/>
                <a:ea typeface="楷体_GB2312" pitchFamily="49" charset="-122"/>
              </a:rPr>
              <a:t>变成标准排列的对换次数为</a:t>
            </a:r>
            <a:r>
              <a:rPr lang="zh-CN" altLang="en-US" sz="2400" b="1" dirty="0">
                <a:solidFill>
                  <a:srgbClr val="FF0000"/>
                </a:solidFill>
                <a:latin typeface="楷体_GB2312" pitchFamily="49" charset="-122"/>
                <a:ea typeface="楷体_GB2312" pitchFamily="49" charset="-122"/>
              </a:rPr>
              <a:t>奇数</a:t>
            </a:r>
            <a:r>
              <a:rPr lang="zh-CN" altLang="en-US" sz="2400" b="1" dirty="0">
                <a:solidFill>
                  <a:srgbClr val="000000"/>
                </a:solidFill>
                <a:latin typeface="楷体_GB2312" pitchFamily="49" charset="-122"/>
                <a:ea typeface="楷体_GB2312" pitchFamily="49" charset="-122"/>
              </a:rPr>
              <a:t>， </a:t>
            </a:r>
            <a:endParaRPr lang="zh-CN" altLang="en-US" sz="2400" b="1" dirty="0">
              <a:solidFill>
                <a:srgbClr val="000000"/>
              </a:solidFill>
              <a:latin typeface="楷体_GB2312" pitchFamily="49" charset="-122"/>
              <a:ea typeface="楷体_GB2312" pitchFamily="49" charset="-122"/>
            </a:endParaRPr>
          </a:p>
          <a:p>
            <a:pPr>
              <a:lnSpc>
                <a:spcPct val="140000"/>
              </a:lnSpc>
            </a:pPr>
            <a:r>
              <a:rPr lang="zh-CN" altLang="en-US" sz="2400" b="1" dirty="0">
                <a:solidFill>
                  <a:srgbClr val="FF0000"/>
                </a:solidFill>
                <a:latin typeface="楷体_GB2312" pitchFamily="49" charset="-122"/>
                <a:ea typeface="楷体_GB2312" pitchFamily="49" charset="-122"/>
              </a:rPr>
              <a:t>偶排列</a:t>
            </a:r>
            <a:r>
              <a:rPr lang="zh-CN" altLang="en-US" sz="2400" b="1" dirty="0">
                <a:solidFill>
                  <a:srgbClr val="000000"/>
                </a:solidFill>
                <a:latin typeface="楷体_GB2312" pitchFamily="49" charset="-122"/>
                <a:ea typeface="楷体_GB2312" pitchFamily="49" charset="-122"/>
              </a:rPr>
              <a:t>变成标准排列的对换次数为</a:t>
            </a:r>
            <a:r>
              <a:rPr lang="zh-CN" altLang="en-US" sz="2400" b="1" dirty="0">
                <a:solidFill>
                  <a:srgbClr val="FF0000"/>
                </a:solidFill>
                <a:latin typeface="楷体_GB2312" pitchFamily="49" charset="-122"/>
                <a:ea typeface="楷体_GB2312" pitchFamily="49" charset="-122"/>
              </a:rPr>
              <a:t>偶数</a:t>
            </a:r>
            <a:r>
              <a:rPr lang="en-US" altLang="zh-CN" sz="2400" b="1" dirty="0">
                <a:solidFill>
                  <a:srgbClr val="000000"/>
                </a:solidFill>
                <a:latin typeface="楷体_GB2312" pitchFamily="49" charset="-122"/>
                <a:ea typeface="楷体_GB2312" pitchFamily="49" charset="-122"/>
              </a:rPr>
              <a:t>.</a:t>
            </a:r>
            <a:endParaRPr lang="en-US" altLang="zh-CN" sz="2400" b="1" dirty="0">
              <a:solidFill>
                <a:srgbClr val="000000"/>
              </a:solidFill>
              <a:latin typeface="楷体_GB2312" pitchFamily="49" charset="-122"/>
              <a:ea typeface="楷体_GB2312" pitchFamily="49" charset="-122"/>
            </a:endParaRPr>
          </a:p>
        </p:txBody>
      </p:sp>
      <p:sp>
        <p:nvSpPr>
          <p:cNvPr id="25621" name="Text Box 21"/>
          <p:cNvSpPr txBox="1"/>
          <p:nvPr/>
        </p:nvSpPr>
        <p:spPr>
          <a:xfrm>
            <a:off x="2063750" y="5085080"/>
            <a:ext cx="7696200" cy="1420495"/>
          </a:xfrm>
          <a:prstGeom prst="rect">
            <a:avLst/>
          </a:prstGeom>
          <a:noFill/>
          <a:ln w="9525">
            <a:noFill/>
          </a:ln>
        </p:spPr>
        <p:txBody>
          <a:bodyPr anchor="t">
            <a:spAutoFit/>
          </a:bodyPr>
          <a:p>
            <a:pPr>
              <a:lnSpc>
                <a:spcPct val="120000"/>
              </a:lnSpc>
              <a:spcBef>
                <a:spcPct val="50000"/>
              </a:spcBef>
            </a:pPr>
            <a:r>
              <a:rPr lang="en-US" altLang="zh-CN" sz="2400" b="1" dirty="0">
                <a:solidFill>
                  <a:srgbClr val="00007D"/>
                </a:solidFill>
                <a:latin typeface="楷体_GB2312" pitchFamily="49" charset="-122"/>
                <a:ea typeface="楷体_GB2312" pitchFamily="49" charset="-122"/>
              </a:rPr>
              <a:t>      </a:t>
            </a:r>
            <a:r>
              <a:rPr lang="zh-CN" altLang="en-US" sz="2400" b="1" dirty="0">
                <a:solidFill>
                  <a:srgbClr val="000000"/>
                </a:solidFill>
                <a:latin typeface="楷体_GB2312" pitchFamily="49" charset="-122"/>
                <a:ea typeface="楷体_GB2312" pitchFamily="49" charset="-122"/>
              </a:rPr>
              <a:t>由定理</a:t>
            </a:r>
            <a:r>
              <a:rPr lang="en-US" altLang="zh-CN" sz="2400" b="1" dirty="0">
                <a:solidFill>
                  <a:srgbClr val="000000"/>
                </a:solidFill>
                <a:latin typeface="楷体_GB2312" pitchFamily="49" charset="-122"/>
                <a:ea typeface="楷体_GB2312" pitchFamily="49" charset="-122"/>
              </a:rPr>
              <a:t>1</a:t>
            </a:r>
            <a:r>
              <a:rPr lang="zh-CN" altLang="en-US" sz="2400" b="1" dirty="0">
                <a:solidFill>
                  <a:srgbClr val="000000"/>
                </a:solidFill>
                <a:latin typeface="楷体_GB2312" pitchFamily="49" charset="-122"/>
                <a:ea typeface="楷体_GB2312" pitchFamily="49" charset="-122"/>
              </a:rPr>
              <a:t>知，对换的次数就是排列奇偶性的变化次数，而标准排列是偶排列</a:t>
            </a:r>
            <a:r>
              <a:rPr lang="en-US" altLang="zh-CN" sz="2400" b="1" dirty="0">
                <a:solidFill>
                  <a:srgbClr val="000000"/>
                </a:solidFill>
                <a:latin typeface="楷体_GB2312" pitchFamily="49" charset="-122"/>
                <a:ea typeface="楷体_GB2312" pitchFamily="49" charset="-122"/>
              </a:rPr>
              <a:t>(</a:t>
            </a:r>
            <a:r>
              <a:rPr lang="zh-CN" altLang="en-US" sz="2400" b="1" dirty="0">
                <a:solidFill>
                  <a:srgbClr val="000000"/>
                </a:solidFill>
                <a:latin typeface="楷体_GB2312" pitchFamily="49" charset="-122"/>
                <a:ea typeface="楷体_GB2312" pitchFamily="49" charset="-122"/>
              </a:rPr>
              <a:t>逆序数为零</a:t>
            </a:r>
            <a:r>
              <a:rPr lang="en-US" altLang="zh-CN" sz="2400" b="1" dirty="0">
                <a:solidFill>
                  <a:srgbClr val="000000"/>
                </a:solidFill>
                <a:latin typeface="楷体_GB2312" pitchFamily="49" charset="-122"/>
                <a:ea typeface="楷体_GB2312" pitchFamily="49" charset="-122"/>
              </a:rPr>
              <a:t>)</a:t>
            </a:r>
            <a:r>
              <a:rPr lang="zh-CN" altLang="en-US" sz="2400" b="1" dirty="0">
                <a:solidFill>
                  <a:srgbClr val="000000"/>
                </a:solidFill>
                <a:latin typeface="楷体_GB2312" pitchFamily="49" charset="-122"/>
                <a:ea typeface="楷体_GB2312" pitchFamily="49" charset="-122"/>
              </a:rPr>
              <a:t>，因此可知推论成立</a:t>
            </a:r>
            <a:r>
              <a:rPr lang="en-US" altLang="zh-CN" sz="2400" b="1" dirty="0">
                <a:solidFill>
                  <a:srgbClr val="000000"/>
                </a:solidFill>
                <a:latin typeface="楷体_GB2312" pitchFamily="49" charset="-122"/>
                <a:ea typeface="楷体_GB2312" pitchFamily="49" charset="-122"/>
              </a:rPr>
              <a:t>.</a:t>
            </a:r>
            <a:endParaRPr lang="en-US" altLang="zh-CN" sz="2400" b="1" dirty="0">
              <a:solidFill>
                <a:srgbClr val="000000"/>
              </a:solidFill>
              <a:latin typeface="楷体_GB2312" pitchFamily="49" charset="-122"/>
              <a:ea typeface="楷体_GB2312" pitchFamily="49" charset="-122"/>
            </a:endParaRPr>
          </a:p>
        </p:txBody>
      </p:sp>
      <p:sp>
        <p:nvSpPr>
          <p:cNvPr id="25622" name="Rectangle 22"/>
          <p:cNvSpPr/>
          <p:nvPr/>
        </p:nvSpPr>
        <p:spPr>
          <a:xfrm>
            <a:off x="2063750" y="5243830"/>
            <a:ext cx="948690" cy="460375"/>
          </a:xfrm>
          <a:prstGeom prst="rect">
            <a:avLst/>
          </a:prstGeom>
          <a:noFill/>
          <a:ln w="9525">
            <a:noFill/>
          </a:ln>
        </p:spPr>
        <p:txBody>
          <a:bodyPr wrap="none" anchor="t">
            <a:spAutoFit/>
          </a:bodyPr>
          <a:p>
            <a:r>
              <a:rPr lang="zh-CN" altLang="en-US" sz="2400" b="1" dirty="0">
                <a:solidFill>
                  <a:srgbClr val="0000FF"/>
                </a:solidFill>
                <a:latin typeface="楷体_GB2312" pitchFamily="49" charset="-122"/>
                <a:ea typeface="楷体_GB2312" pitchFamily="49" charset="-122"/>
              </a:rPr>
              <a:t>证明 </a:t>
            </a:r>
            <a:endParaRPr lang="zh-CN" altLang="en-US" sz="2400" b="1" dirty="0">
              <a:solidFill>
                <a:srgbClr val="0000FF"/>
              </a:solidFill>
              <a:latin typeface="楷体_GB2312" pitchFamily="49" charset="-122"/>
              <a:ea typeface="楷体_GB2312" pitchFamily="49" charset="-122"/>
            </a:endParaRPr>
          </a:p>
        </p:txBody>
      </p:sp>
      <p:pic>
        <p:nvPicPr>
          <p:cNvPr id="49153" name="图片 49152" descr="ppt/media/image197.wmf"/>
          <p:cNvPicPr/>
          <p:nvPr/>
        </p:nvPicPr>
        <p:blipFill>
          <a:blip r:embed="rId1"/>
          <a:stretch>
            <a:fillRect/>
          </a:stretch>
        </p:blipFill>
        <p:spPr>
          <a:xfrm>
            <a:off x="2103438" y="1162050"/>
            <a:ext cx="4648200" cy="554038"/>
          </a:xfrm>
          <a:prstGeom prst="rect">
            <a:avLst/>
          </a:prstGeom>
          <a:noFill/>
          <a:ln w="38100">
            <a:noFill/>
          </a:ln>
        </p:spPr>
      </p:pic>
      <p:pic>
        <p:nvPicPr>
          <p:cNvPr id="49154" name="图片 49153" descr="ppt/media/image198.wmf"/>
          <p:cNvPicPr/>
          <p:nvPr/>
        </p:nvPicPr>
        <p:blipFill>
          <a:blip r:embed="rId2"/>
          <a:stretch>
            <a:fillRect/>
          </a:stretch>
        </p:blipFill>
        <p:spPr>
          <a:xfrm>
            <a:off x="5380038" y="2109788"/>
            <a:ext cx="4686300" cy="554037"/>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56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5619"/>
                                        </p:tgtEl>
                                        <p:attrNameLst>
                                          <p:attrName>style.visibility</p:attrName>
                                        </p:attrNameLst>
                                      </p:cBhvr>
                                      <p:to>
                                        <p:strVal val="visible"/>
                                      </p:to>
                                    </p:set>
                                    <p:animEffect transition="in" filter="box(in)">
                                      <p:cBhvr>
                                        <p:cTn id="20" dur="500"/>
                                        <p:tgtEl>
                                          <p:spTgt spid="25619"/>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25620"/>
                                        </p:tgtEl>
                                        <p:attrNameLst>
                                          <p:attrName>style.visibility</p:attrName>
                                        </p:attrNameLst>
                                      </p:cBhvr>
                                      <p:to>
                                        <p:strVal val="visible"/>
                                      </p:to>
                                    </p:set>
                                    <p:animEffect transition="in" filter="box(in)">
                                      <p:cBhvr>
                                        <p:cTn id="23" dur="500"/>
                                        <p:tgtEl>
                                          <p:spTgt spid="256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5622"/>
                                        </p:tgtEl>
                                        <p:attrNameLst>
                                          <p:attrName>style.visibility</p:attrName>
                                        </p:attrNameLst>
                                      </p:cBhvr>
                                      <p:to>
                                        <p:strVal val="visible"/>
                                      </p:to>
                                    </p:set>
                                    <p:animEffect transition="in" filter="wipe(down)">
                                      <p:cBhvr>
                                        <p:cTn id="28" dur="500"/>
                                        <p:tgtEl>
                                          <p:spTgt spid="2562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5621"/>
                                        </p:tgtEl>
                                        <p:attrNameLst>
                                          <p:attrName>style.visibility</p:attrName>
                                        </p:attrNameLst>
                                      </p:cBhvr>
                                      <p:to>
                                        <p:strVal val="visible"/>
                                      </p:to>
                                    </p:set>
                                    <p:animEffect transition="in" filter="wipe(down)">
                                      <p:cBhvr>
                                        <p:cTn id="31" dur="500"/>
                                        <p:tgtEl>
                                          <p:spTgt spid="25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16" grpId="0"/>
      <p:bldP spid="25619" grpId="0"/>
      <p:bldP spid="25620" grpId="0"/>
      <p:bldP spid="25621" grpId="0"/>
      <p:bldP spid="25622" grpId="0"/>
    </p:bldLst>
  </p:timing>
</p:sld>
</file>

<file path=ppt/slides/slide98.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672769" name="Rectangle 2"/>
          <p:cNvSpPr/>
          <p:nvPr/>
        </p:nvSpPr>
        <p:spPr>
          <a:xfrm>
            <a:off x="5619750" y="3846830"/>
            <a:ext cx="9144000" cy="368300"/>
          </a:xfrm>
          <a:prstGeom prst="rect">
            <a:avLst/>
          </a:prstGeom>
          <a:noFill/>
          <a:ln w="9525">
            <a:noFill/>
          </a:ln>
        </p:spPr>
        <p:txBody>
          <a:bodyPr anchor="t">
            <a:spAutoFit/>
          </a:bodyPr>
          <a:p>
            <a:endParaRPr lang="zh-CN" altLang="en-US" sz="1800" dirty="0">
              <a:solidFill>
                <a:srgbClr val="000000"/>
              </a:solidFill>
              <a:latin typeface="Arial" panose="020B0604020202020204" pitchFamily="34" charset="0"/>
              <a:ea typeface="宋体" panose="02010600030101010101" pitchFamily="2" charset="-122"/>
            </a:endParaRPr>
          </a:p>
        </p:txBody>
      </p:sp>
      <p:sp>
        <p:nvSpPr>
          <p:cNvPr id="672771" name="Text Box 4"/>
          <p:cNvSpPr txBox="1"/>
          <p:nvPr/>
        </p:nvSpPr>
        <p:spPr>
          <a:xfrm>
            <a:off x="2384425" y="1341755"/>
            <a:ext cx="7445375" cy="1050290"/>
          </a:xfrm>
          <a:prstGeom prst="rect">
            <a:avLst/>
          </a:prstGeom>
          <a:noFill/>
          <a:ln w="9525">
            <a:noFill/>
          </a:ln>
        </p:spPr>
        <p:txBody>
          <a:bodyPr anchor="t">
            <a:spAutoFit/>
          </a:bodyPr>
          <a:p>
            <a:pPr>
              <a:lnSpc>
                <a:spcPct val="130000"/>
              </a:lnSpc>
              <a:spcBef>
                <a:spcPct val="50000"/>
              </a:spcBef>
            </a:pPr>
            <a:r>
              <a:rPr lang="zh-CN" altLang="en-US" sz="2400" b="1" dirty="0">
                <a:solidFill>
                  <a:srgbClr val="000000"/>
                </a:solidFill>
                <a:latin typeface="楷体_GB2312" pitchFamily="49" charset="-122"/>
                <a:ea typeface="楷体_GB2312" pitchFamily="49" charset="-122"/>
              </a:rPr>
              <a:t>因为数的乘法是可以交换的，</a:t>
            </a:r>
            <a:r>
              <a:rPr lang="zh-CN" altLang="en-US" sz="2400" b="1" dirty="0">
                <a:solidFill>
                  <a:srgbClr val="000000"/>
                </a:solidFill>
                <a:latin typeface="Times New Roman" panose="02020603050405020304" pitchFamily="18" charset="0"/>
                <a:ea typeface="楷体_GB2312" pitchFamily="49" charset="-122"/>
              </a:rPr>
              <a:t>所以 </a:t>
            </a:r>
            <a:r>
              <a:rPr lang="en-US" altLang="zh-CN" sz="2400" b="1" i="1" dirty="0">
                <a:solidFill>
                  <a:srgbClr val="000000"/>
                </a:solidFill>
                <a:latin typeface="Times New Roman" panose="02020603050405020304" pitchFamily="18" charset="0"/>
                <a:ea typeface="楷体_GB2312" pitchFamily="49" charset="-122"/>
              </a:rPr>
              <a:t>n </a:t>
            </a:r>
            <a:r>
              <a:rPr lang="zh-CN" altLang="en-US" sz="2400" b="1" dirty="0">
                <a:solidFill>
                  <a:srgbClr val="000000"/>
                </a:solidFill>
                <a:latin typeface="楷体_GB2312" pitchFamily="49" charset="-122"/>
                <a:ea typeface="楷体_GB2312" pitchFamily="49" charset="-122"/>
              </a:rPr>
              <a:t>个元素相乘的次序是可以任意的，即 </a:t>
            </a:r>
            <a:endParaRPr lang="zh-CN" altLang="en-US" sz="2400" b="1" dirty="0">
              <a:solidFill>
                <a:srgbClr val="000000"/>
              </a:solidFill>
              <a:latin typeface="楷体_GB2312" pitchFamily="49" charset="-122"/>
              <a:ea typeface="楷体_GB2312" pitchFamily="49" charset="-122"/>
            </a:endParaRPr>
          </a:p>
        </p:txBody>
      </p:sp>
      <p:sp>
        <p:nvSpPr>
          <p:cNvPr id="27653" name="Text Box 5"/>
          <p:cNvSpPr txBox="1"/>
          <p:nvPr/>
        </p:nvSpPr>
        <p:spPr>
          <a:xfrm>
            <a:off x="2387600" y="3324225"/>
            <a:ext cx="7696200" cy="2009775"/>
          </a:xfrm>
          <a:prstGeom prst="rect">
            <a:avLst/>
          </a:prstGeom>
          <a:noFill/>
          <a:ln w="9525">
            <a:noFill/>
          </a:ln>
        </p:spPr>
        <p:txBody>
          <a:bodyPr anchor="t">
            <a:spAutoFit/>
          </a:bodyPr>
          <a:p>
            <a:pPr>
              <a:lnSpc>
                <a:spcPct val="130000"/>
              </a:lnSpc>
            </a:pPr>
            <a:r>
              <a:rPr lang="zh-CN" altLang="en-US" sz="2400" b="1" dirty="0">
                <a:solidFill>
                  <a:srgbClr val="000000"/>
                </a:solidFill>
                <a:latin typeface="楷体_GB2312" pitchFamily="49" charset="-122"/>
                <a:ea typeface="楷体_GB2312" pitchFamily="49" charset="-122"/>
              </a:rPr>
              <a:t>每作一次交换，元素的行标与列标所成的排列       </a:t>
            </a:r>
            <a:endParaRPr lang="zh-CN" altLang="en-US" sz="2400" b="1" dirty="0">
              <a:solidFill>
                <a:srgbClr val="000000"/>
              </a:solidFill>
              <a:latin typeface="楷体_GB2312" pitchFamily="49" charset="-122"/>
              <a:ea typeface="楷体_GB2312" pitchFamily="49" charset="-122"/>
            </a:endParaRPr>
          </a:p>
          <a:p>
            <a:pPr>
              <a:lnSpc>
                <a:spcPct val="130000"/>
              </a:lnSpc>
            </a:pPr>
            <a:r>
              <a:rPr lang="zh-CN" altLang="en-US" sz="2400" b="1" dirty="0">
                <a:solidFill>
                  <a:srgbClr val="000000"/>
                </a:solidFill>
                <a:latin typeface="楷体_GB2312" pitchFamily="49" charset="-122"/>
                <a:ea typeface="楷体_GB2312" pitchFamily="49" charset="-122"/>
              </a:rPr>
              <a:t>与        都同时作一次对换，即       与        同时改变奇偶性，</a:t>
            </a:r>
            <a:r>
              <a:rPr lang="zh-CN" altLang="en-US" sz="2400" b="1" dirty="0">
                <a:solidFill>
                  <a:srgbClr val="FF0000"/>
                </a:solidFill>
                <a:latin typeface="楷体_GB2312" pitchFamily="49" charset="-122"/>
                <a:ea typeface="楷体_GB2312" pitchFamily="49" charset="-122"/>
              </a:rPr>
              <a:t>但是这两个排列的逆序数之和的奇偶性不变</a:t>
            </a:r>
            <a:r>
              <a:rPr lang="en-US" altLang="zh-CN" sz="2400" b="1" dirty="0">
                <a:solidFill>
                  <a:srgbClr val="FF0000"/>
                </a:solidFill>
                <a:latin typeface="楷体_GB2312" pitchFamily="49" charset="-122"/>
                <a:ea typeface="楷体_GB2312" pitchFamily="49" charset="-122"/>
              </a:rPr>
              <a:t>. </a:t>
            </a:r>
            <a:endParaRPr lang="en-US" altLang="zh-CN" sz="2400" b="1" dirty="0">
              <a:solidFill>
                <a:srgbClr val="FF0000"/>
              </a:solidFill>
              <a:latin typeface="楷体_GB2312" pitchFamily="49" charset="-122"/>
              <a:ea typeface="楷体_GB2312" pitchFamily="49" charset="-122"/>
            </a:endParaRPr>
          </a:p>
        </p:txBody>
      </p:sp>
      <p:pic>
        <p:nvPicPr>
          <p:cNvPr id="50177" name="图片 50176" descr="ppt/media/image199.wmf"/>
          <p:cNvPicPr/>
          <p:nvPr/>
        </p:nvPicPr>
        <p:blipFill>
          <a:blip r:embed="rId1"/>
          <a:stretch>
            <a:fillRect/>
          </a:stretch>
        </p:blipFill>
        <p:spPr>
          <a:xfrm>
            <a:off x="2435225" y="2586038"/>
            <a:ext cx="6556375" cy="541337"/>
          </a:xfrm>
          <a:prstGeom prst="rect">
            <a:avLst/>
          </a:prstGeom>
          <a:noFill/>
          <a:ln w="38100">
            <a:noFill/>
          </a:ln>
        </p:spPr>
      </p:pic>
      <p:pic>
        <p:nvPicPr>
          <p:cNvPr id="50178" name="图片 50177" descr="ppt/media/image200.wmf"/>
          <p:cNvPicPr/>
          <p:nvPr/>
        </p:nvPicPr>
        <p:blipFill>
          <a:blip r:embed="rId2"/>
          <a:stretch>
            <a:fillRect/>
          </a:stretch>
        </p:blipFill>
        <p:spPr>
          <a:xfrm>
            <a:off x="8618538" y="3444875"/>
            <a:ext cx="1084262" cy="488950"/>
          </a:xfrm>
          <a:prstGeom prst="rect">
            <a:avLst/>
          </a:prstGeom>
          <a:noFill/>
          <a:ln w="38100">
            <a:noFill/>
          </a:ln>
        </p:spPr>
      </p:pic>
      <p:pic>
        <p:nvPicPr>
          <p:cNvPr id="50179" name="图片 50178" descr="ppt/media/image201.wmf"/>
          <p:cNvPicPr/>
          <p:nvPr/>
        </p:nvPicPr>
        <p:blipFill>
          <a:blip r:embed="rId3"/>
          <a:stretch>
            <a:fillRect/>
          </a:stretch>
        </p:blipFill>
        <p:spPr>
          <a:xfrm>
            <a:off x="2789238" y="3949700"/>
            <a:ext cx="1219200" cy="487363"/>
          </a:xfrm>
          <a:prstGeom prst="rect">
            <a:avLst/>
          </a:prstGeom>
          <a:noFill/>
          <a:ln w="38100">
            <a:noFill/>
          </a:ln>
        </p:spPr>
      </p:pic>
      <p:pic>
        <p:nvPicPr>
          <p:cNvPr id="50180" name="图片 50179" descr="ppt/media/image202.wmf"/>
          <p:cNvPicPr/>
          <p:nvPr/>
        </p:nvPicPr>
        <p:blipFill>
          <a:blip r:embed="rId4"/>
          <a:stretch>
            <a:fillRect/>
          </a:stretch>
        </p:blipFill>
        <p:spPr>
          <a:xfrm>
            <a:off x="8458200" y="3922713"/>
            <a:ext cx="1219200" cy="487362"/>
          </a:xfrm>
          <a:prstGeom prst="rect">
            <a:avLst/>
          </a:prstGeom>
          <a:noFill/>
          <a:ln w="38100">
            <a:noFill/>
          </a:ln>
        </p:spPr>
      </p:pic>
      <p:pic>
        <p:nvPicPr>
          <p:cNvPr id="50181" name="图片 50180" descr="ppt/media/image203.wmf"/>
          <p:cNvPicPr/>
          <p:nvPr/>
        </p:nvPicPr>
        <p:blipFill>
          <a:blip r:embed="rId5"/>
          <a:stretch>
            <a:fillRect/>
          </a:stretch>
        </p:blipFill>
        <p:spPr>
          <a:xfrm>
            <a:off x="7086600" y="3922713"/>
            <a:ext cx="1084263" cy="488950"/>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99.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28674" name="Rectangle 2"/>
          <p:cNvSpPr/>
          <p:nvPr/>
        </p:nvSpPr>
        <p:spPr>
          <a:xfrm>
            <a:off x="2298700" y="4149725"/>
            <a:ext cx="6783705" cy="457200"/>
          </a:xfrm>
          <a:prstGeom prst="rect">
            <a:avLst/>
          </a:prstGeom>
          <a:noFill/>
          <a:ln w="9525">
            <a:noFill/>
          </a:ln>
        </p:spPr>
        <p:txBody>
          <a:bodyPr wrap="none" anchor="t"/>
          <a:p>
            <a:r>
              <a:rPr lang="zh-CN" altLang="en-US" sz="2400" b="1" dirty="0">
                <a:solidFill>
                  <a:srgbClr val="000000"/>
                </a:solidFill>
                <a:latin typeface="楷体_GB2312" pitchFamily="49" charset="-122"/>
                <a:ea typeface="楷体_GB2312" pitchFamily="49" charset="-122"/>
              </a:rPr>
              <a:t>于是       与      同时为奇数或同时为偶数</a:t>
            </a:r>
            <a:r>
              <a:rPr lang="en-US" altLang="zh-CN" sz="2400" b="1" dirty="0">
                <a:solidFill>
                  <a:srgbClr val="000000"/>
                </a:solidFill>
                <a:latin typeface="楷体_GB2312" pitchFamily="49" charset="-122"/>
                <a:ea typeface="楷体_GB2312" pitchFamily="49" charset="-122"/>
              </a:rPr>
              <a:t>. </a:t>
            </a:r>
            <a:endParaRPr lang="en-US" altLang="zh-CN" sz="2400" b="1" dirty="0">
              <a:solidFill>
                <a:srgbClr val="000000"/>
              </a:solidFill>
              <a:latin typeface="楷体_GB2312" pitchFamily="49" charset="-122"/>
              <a:ea typeface="楷体_GB2312" pitchFamily="49" charset="-122"/>
            </a:endParaRPr>
          </a:p>
        </p:txBody>
      </p:sp>
      <p:sp>
        <p:nvSpPr>
          <p:cNvPr id="28675" name="Rectangle 3"/>
          <p:cNvSpPr/>
          <p:nvPr/>
        </p:nvSpPr>
        <p:spPr>
          <a:xfrm>
            <a:off x="2298700" y="3429000"/>
            <a:ext cx="6953250" cy="457200"/>
          </a:xfrm>
          <a:prstGeom prst="rect">
            <a:avLst/>
          </a:prstGeom>
          <a:noFill/>
          <a:ln w="9525">
            <a:noFill/>
          </a:ln>
        </p:spPr>
        <p:txBody>
          <a:bodyPr wrap="none" anchor="t"/>
          <a:p>
            <a:r>
              <a:rPr lang="zh-CN" altLang="en-US" sz="2400" b="1" dirty="0">
                <a:solidFill>
                  <a:srgbClr val="000000"/>
                </a:solidFill>
                <a:latin typeface="楷体_GB2312" pitchFamily="49" charset="-122"/>
                <a:ea typeface="楷体_GB2312" pitchFamily="49" charset="-122"/>
              </a:rPr>
              <a:t>即              是偶数</a:t>
            </a:r>
            <a:r>
              <a:rPr lang="en-US" altLang="zh-CN" sz="2400" b="1" dirty="0">
                <a:solidFill>
                  <a:srgbClr val="000000"/>
                </a:solidFill>
                <a:latin typeface="楷体_GB2312" pitchFamily="49" charset="-122"/>
                <a:ea typeface="楷体_GB2312" pitchFamily="49" charset="-122"/>
              </a:rPr>
              <a:t>. </a:t>
            </a:r>
            <a:endParaRPr lang="en-US" altLang="zh-CN" sz="2400" b="1" dirty="0">
              <a:solidFill>
                <a:srgbClr val="000000"/>
              </a:solidFill>
              <a:latin typeface="楷体_GB2312" pitchFamily="49" charset="-122"/>
              <a:ea typeface="楷体_GB2312" pitchFamily="49" charset="-122"/>
            </a:endParaRPr>
          </a:p>
        </p:txBody>
      </p:sp>
      <p:sp>
        <p:nvSpPr>
          <p:cNvPr id="28676" name="Rectangle 4"/>
          <p:cNvSpPr/>
          <p:nvPr/>
        </p:nvSpPr>
        <p:spPr>
          <a:xfrm>
            <a:off x="2286000" y="2276475"/>
            <a:ext cx="8202930" cy="457200"/>
          </a:xfrm>
          <a:prstGeom prst="rect">
            <a:avLst/>
          </a:prstGeom>
          <a:noFill/>
          <a:ln w="9525">
            <a:noFill/>
          </a:ln>
        </p:spPr>
        <p:txBody>
          <a:bodyPr anchor="t"/>
          <a:p>
            <a:r>
              <a:rPr lang="zh-CN" altLang="en-US" sz="2400" b="1" dirty="0">
                <a:solidFill>
                  <a:srgbClr val="000000"/>
                </a:solidFill>
                <a:latin typeface="楷体_GB2312" pitchFamily="49" charset="-122"/>
                <a:ea typeface="楷体_GB2312" pitchFamily="49" charset="-122"/>
              </a:rPr>
              <a:t>因为对换改变排列的奇偶性，    是奇数，     也是奇数</a:t>
            </a:r>
            <a:r>
              <a:rPr lang="en-US" altLang="zh-CN" sz="2400" b="1" dirty="0">
                <a:solidFill>
                  <a:srgbClr val="000000"/>
                </a:solidFill>
                <a:latin typeface="楷体_GB2312" pitchFamily="49" charset="-122"/>
                <a:ea typeface="楷体_GB2312" pitchFamily="49" charset="-122"/>
              </a:rPr>
              <a:t>.  </a:t>
            </a:r>
            <a:endParaRPr lang="en-US" altLang="zh-CN" sz="2400" b="1" dirty="0">
              <a:solidFill>
                <a:srgbClr val="000000"/>
              </a:solidFill>
              <a:latin typeface="楷体_GB2312" pitchFamily="49" charset="-122"/>
              <a:ea typeface="楷体_GB2312" pitchFamily="49" charset="-122"/>
            </a:endParaRPr>
          </a:p>
        </p:txBody>
      </p:sp>
      <p:sp>
        <p:nvSpPr>
          <p:cNvPr id="28677" name="Text Box 5"/>
          <p:cNvSpPr txBox="1"/>
          <p:nvPr/>
        </p:nvSpPr>
        <p:spPr>
          <a:xfrm>
            <a:off x="2286000" y="533400"/>
            <a:ext cx="8063230" cy="460375"/>
          </a:xfrm>
          <a:prstGeom prst="rect">
            <a:avLst/>
          </a:prstGeom>
          <a:noFill/>
          <a:ln w="9525">
            <a:noFill/>
          </a:ln>
        </p:spPr>
        <p:txBody>
          <a:bodyPr wrap="none" anchor="t">
            <a:spAutoFit/>
          </a:bodyPr>
          <a:p>
            <a:r>
              <a:rPr lang="zh-CN" altLang="en-US" sz="2400" b="1" dirty="0">
                <a:solidFill>
                  <a:srgbClr val="000000"/>
                </a:solidFill>
                <a:latin typeface="楷体_GB2312" pitchFamily="49" charset="-122"/>
                <a:ea typeface="楷体_GB2312" pitchFamily="49" charset="-122"/>
              </a:rPr>
              <a:t>设对换前行标排列的逆序数为</a:t>
            </a:r>
            <a:r>
              <a:rPr lang="zh-CN" altLang="en-US" sz="2400" b="1" dirty="0">
                <a:solidFill>
                  <a:srgbClr val="000000"/>
                </a:solidFill>
                <a:latin typeface="Times New Roman" panose="02020603050405020304" pitchFamily="18" charset="0"/>
                <a:ea typeface="楷体_GB2312" pitchFamily="49" charset="-122"/>
              </a:rPr>
              <a:t>   </a:t>
            </a:r>
            <a:r>
              <a:rPr lang="zh-CN" altLang="en-US" sz="2400" b="1" dirty="0">
                <a:solidFill>
                  <a:srgbClr val="000000"/>
                </a:solidFill>
                <a:latin typeface="楷体_GB2312" pitchFamily="49" charset="-122"/>
                <a:ea typeface="楷体_GB2312" pitchFamily="49" charset="-122"/>
              </a:rPr>
              <a:t>，列标排列的逆序数为</a:t>
            </a:r>
            <a:r>
              <a:rPr lang="zh-CN" altLang="en-US" sz="2400" b="1" dirty="0">
                <a:solidFill>
                  <a:srgbClr val="000000"/>
                </a:solidFill>
                <a:latin typeface="Times New Roman" panose="02020603050405020304" pitchFamily="18" charset="0"/>
                <a:ea typeface="楷体_GB2312" pitchFamily="49" charset="-122"/>
              </a:rPr>
              <a:t>    </a:t>
            </a:r>
            <a:r>
              <a:rPr lang="en-US" altLang="zh-CN" sz="2400" b="1" dirty="0">
                <a:solidFill>
                  <a:srgbClr val="000000"/>
                </a:solidFill>
                <a:latin typeface="楷体_GB2312" pitchFamily="49" charset="-122"/>
                <a:ea typeface="楷体_GB2312" pitchFamily="49" charset="-122"/>
              </a:rPr>
              <a:t>. </a:t>
            </a:r>
            <a:endParaRPr lang="en-US" altLang="zh-CN" sz="2400" b="1" dirty="0">
              <a:solidFill>
                <a:srgbClr val="000000"/>
              </a:solidFill>
              <a:latin typeface="楷体_GB2312" pitchFamily="49" charset="-122"/>
              <a:ea typeface="楷体_GB2312" pitchFamily="49" charset="-122"/>
            </a:endParaRPr>
          </a:p>
        </p:txBody>
      </p:sp>
      <p:sp>
        <p:nvSpPr>
          <p:cNvPr id="28682" name="Text Box 10"/>
          <p:cNvSpPr txBox="1"/>
          <p:nvPr/>
        </p:nvSpPr>
        <p:spPr>
          <a:xfrm>
            <a:off x="2298700" y="2951480"/>
            <a:ext cx="4178300" cy="457200"/>
          </a:xfrm>
          <a:prstGeom prst="rect">
            <a:avLst/>
          </a:prstGeom>
          <a:noFill/>
          <a:ln w="9525">
            <a:noFill/>
          </a:ln>
        </p:spPr>
        <p:txBody>
          <a:bodyPr wrap="none" anchor="t"/>
          <a:p>
            <a:r>
              <a:rPr lang="zh-CN" altLang="en-US" sz="2400" b="1" dirty="0">
                <a:solidFill>
                  <a:srgbClr val="000000"/>
                </a:solidFill>
                <a:latin typeface="楷体_GB2312" pitchFamily="49" charset="-122"/>
                <a:ea typeface="楷体_GB2312" pitchFamily="49" charset="-122"/>
              </a:rPr>
              <a:t>所以              是偶数， </a:t>
            </a:r>
            <a:endParaRPr lang="zh-CN" altLang="en-US" sz="2400" b="1" dirty="0">
              <a:solidFill>
                <a:srgbClr val="000000"/>
              </a:solidFill>
              <a:latin typeface="楷体_GB2312" pitchFamily="49" charset="-122"/>
              <a:ea typeface="楷体_GB2312" pitchFamily="49" charset="-122"/>
            </a:endParaRPr>
          </a:p>
        </p:txBody>
      </p:sp>
      <p:sp>
        <p:nvSpPr>
          <p:cNvPr id="28689" name="Text Box 17"/>
          <p:cNvSpPr txBox="1"/>
          <p:nvPr/>
        </p:nvSpPr>
        <p:spPr>
          <a:xfrm>
            <a:off x="2298700" y="4892675"/>
            <a:ext cx="7848600" cy="1050290"/>
          </a:xfrm>
          <a:prstGeom prst="rect">
            <a:avLst/>
          </a:prstGeom>
          <a:noFill/>
          <a:ln w="9525">
            <a:noFill/>
          </a:ln>
        </p:spPr>
        <p:txBody>
          <a:bodyPr anchor="t">
            <a:spAutoFit/>
          </a:bodyPr>
          <a:p>
            <a:pPr>
              <a:lnSpc>
                <a:spcPct val="130000"/>
              </a:lnSpc>
            </a:pPr>
            <a:r>
              <a:rPr lang="zh-CN" altLang="en-US" sz="2400" b="1" dirty="0">
                <a:solidFill>
                  <a:srgbClr val="000000"/>
                </a:solidFill>
                <a:latin typeface="楷体_GB2312" pitchFamily="49" charset="-122"/>
                <a:ea typeface="楷体_GB2312" pitchFamily="49" charset="-122"/>
              </a:rPr>
              <a:t>因此，交换              中任意两个元素的位置后，其行标排列与列标排列的逆序数之和的奇偶性不变</a:t>
            </a:r>
            <a:r>
              <a:rPr lang="en-US" altLang="zh-CN" sz="2400" b="1" dirty="0">
                <a:solidFill>
                  <a:srgbClr val="000000"/>
                </a:solidFill>
                <a:latin typeface="楷体_GB2312" pitchFamily="49" charset="-122"/>
                <a:ea typeface="楷体_GB2312" pitchFamily="49" charset="-122"/>
              </a:rPr>
              <a:t>.</a:t>
            </a:r>
            <a:endParaRPr lang="en-US" altLang="zh-CN" sz="2400" b="1" dirty="0">
              <a:solidFill>
                <a:srgbClr val="000000"/>
              </a:solidFill>
              <a:latin typeface="楷体_GB2312" pitchFamily="49" charset="-122"/>
              <a:ea typeface="楷体_GB2312" pitchFamily="49" charset="-122"/>
            </a:endParaRPr>
          </a:p>
        </p:txBody>
      </p:sp>
      <p:sp>
        <p:nvSpPr>
          <p:cNvPr id="28691" name="Rectangle 19"/>
          <p:cNvSpPr/>
          <p:nvPr/>
        </p:nvSpPr>
        <p:spPr>
          <a:xfrm>
            <a:off x="2286000" y="1052830"/>
            <a:ext cx="5405755" cy="968375"/>
          </a:xfrm>
          <a:prstGeom prst="rect">
            <a:avLst/>
          </a:prstGeom>
          <a:noFill/>
          <a:ln w="9525">
            <a:noFill/>
          </a:ln>
        </p:spPr>
        <p:txBody>
          <a:bodyPr wrap="none" anchor="t"/>
          <a:p>
            <a:pPr>
              <a:lnSpc>
                <a:spcPct val="120000"/>
              </a:lnSpc>
            </a:pPr>
            <a:r>
              <a:rPr lang="zh-CN" altLang="en-US" sz="2400" b="1" dirty="0">
                <a:solidFill>
                  <a:srgbClr val="000000"/>
                </a:solidFill>
                <a:latin typeface="楷体_GB2312" pitchFamily="49" charset="-122"/>
                <a:ea typeface="楷体_GB2312" pitchFamily="49" charset="-122"/>
              </a:rPr>
              <a:t>设经过一次对换后行标排列的逆序数为</a:t>
            </a:r>
            <a:endParaRPr lang="zh-CN" altLang="en-US" sz="2400" b="1" dirty="0">
              <a:solidFill>
                <a:srgbClr val="000000"/>
              </a:solidFill>
              <a:latin typeface="楷体_GB2312" pitchFamily="49" charset="-122"/>
              <a:ea typeface="楷体_GB2312" pitchFamily="49" charset="-122"/>
            </a:endParaRPr>
          </a:p>
          <a:p>
            <a:pPr>
              <a:lnSpc>
                <a:spcPct val="120000"/>
              </a:lnSpc>
            </a:pPr>
            <a:r>
              <a:rPr lang="zh-CN" altLang="en-US" sz="2400" b="1" dirty="0">
                <a:solidFill>
                  <a:srgbClr val="000000"/>
                </a:solidFill>
                <a:latin typeface="楷体_GB2312" pitchFamily="49" charset="-122"/>
                <a:ea typeface="楷体_GB2312" pitchFamily="49" charset="-122"/>
              </a:rPr>
              <a:t>                列标排列的逆序数为</a:t>
            </a:r>
            <a:endParaRPr lang="zh-CN" altLang="en-US" sz="2400" b="1" dirty="0">
              <a:solidFill>
                <a:srgbClr val="000000"/>
              </a:solidFill>
              <a:latin typeface="楷体_GB2312" pitchFamily="49" charset="-122"/>
              <a:ea typeface="楷体_GB2312" pitchFamily="49" charset="-122"/>
            </a:endParaRPr>
          </a:p>
        </p:txBody>
      </p:sp>
      <p:pic>
        <p:nvPicPr>
          <p:cNvPr id="51201" name="图片 51200" descr="ppt/media/image204.wmf"/>
          <p:cNvPicPr/>
          <p:nvPr/>
        </p:nvPicPr>
        <p:blipFill>
          <a:blip r:embed="rId1"/>
          <a:stretch>
            <a:fillRect/>
          </a:stretch>
        </p:blipFill>
        <p:spPr>
          <a:xfrm>
            <a:off x="6396038" y="635000"/>
            <a:ext cx="247650" cy="303213"/>
          </a:xfrm>
          <a:prstGeom prst="rect">
            <a:avLst/>
          </a:prstGeom>
          <a:noFill/>
          <a:ln w="38100">
            <a:noFill/>
          </a:ln>
        </p:spPr>
      </p:pic>
      <p:pic>
        <p:nvPicPr>
          <p:cNvPr id="51202" name="图片 51201" descr="ppt/media/image205.wmf"/>
          <p:cNvPicPr/>
          <p:nvPr/>
        </p:nvPicPr>
        <p:blipFill>
          <a:blip r:embed="rId2"/>
          <a:stretch>
            <a:fillRect/>
          </a:stretch>
        </p:blipFill>
        <p:spPr>
          <a:xfrm>
            <a:off x="7659688" y="1631950"/>
            <a:ext cx="307975" cy="388938"/>
          </a:xfrm>
          <a:prstGeom prst="rect">
            <a:avLst/>
          </a:prstGeom>
          <a:noFill/>
          <a:ln w="38100">
            <a:noFill/>
          </a:ln>
        </p:spPr>
      </p:pic>
      <p:pic>
        <p:nvPicPr>
          <p:cNvPr id="51203" name="图片 51202" descr="ppt/media/image206.wmf"/>
          <p:cNvPicPr/>
          <p:nvPr/>
        </p:nvPicPr>
        <p:blipFill>
          <a:blip r:embed="rId3"/>
          <a:stretch>
            <a:fillRect/>
          </a:stretch>
        </p:blipFill>
        <p:spPr>
          <a:xfrm>
            <a:off x="7632700" y="1195388"/>
            <a:ext cx="334963" cy="388937"/>
          </a:xfrm>
          <a:prstGeom prst="rect">
            <a:avLst/>
          </a:prstGeom>
          <a:noFill/>
          <a:ln w="38100">
            <a:noFill/>
          </a:ln>
        </p:spPr>
      </p:pic>
      <p:pic>
        <p:nvPicPr>
          <p:cNvPr id="51204" name="图片 51203" descr="ppt/media/image207.wmf"/>
          <p:cNvPicPr/>
          <p:nvPr/>
        </p:nvPicPr>
        <p:blipFill>
          <a:blip r:embed="rId4"/>
          <a:stretch>
            <a:fillRect/>
          </a:stretch>
        </p:blipFill>
        <p:spPr>
          <a:xfrm>
            <a:off x="9688513" y="571500"/>
            <a:ext cx="223837" cy="366713"/>
          </a:xfrm>
          <a:prstGeom prst="rect">
            <a:avLst/>
          </a:prstGeom>
          <a:noFill/>
          <a:ln w="38100">
            <a:noFill/>
          </a:ln>
        </p:spPr>
      </p:pic>
      <p:pic>
        <p:nvPicPr>
          <p:cNvPr id="51205" name="图片 51204" descr="ppt/media/image208.wmf"/>
          <p:cNvPicPr/>
          <p:nvPr/>
        </p:nvPicPr>
        <p:blipFill>
          <a:blip r:embed="rId5"/>
          <a:stretch>
            <a:fillRect/>
          </a:stretch>
        </p:blipFill>
        <p:spPr>
          <a:xfrm>
            <a:off x="6167438" y="2347913"/>
            <a:ext cx="781050" cy="390525"/>
          </a:xfrm>
          <a:prstGeom prst="rect">
            <a:avLst/>
          </a:prstGeom>
          <a:noFill/>
          <a:ln w="38100">
            <a:noFill/>
          </a:ln>
        </p:spPr>
      </p:pic>
      <p:pic>
        <p:nvPicPr>
          <p:cNvPr id="51206" name="图片 51205" descr="ppt/media/image209.wmf"/>
          <p:cNvPicPr/>
          <p:nvPr/>
        </p:nvPicPr>
        <p:blipFill>
          <a:blip r:embed="rId6"/>
          <a:stretch>
            <a:fillRect/>
          </a:stretch>
        </p:blipFill>
        <p:spPr>
          <a:xfrm>
            <a:off x="8256588" y="2347913"/>
            <a:ext cx="725487" cy="390525"/>
          </a:xfrm>
          <a:prstGeom prst="rect">
            <a:avLst/>
          </a:prstGeom>
          <a:noFill/>
          <a:ln w="38100">
            <a:noFill/>
          </a:ln>
        </p:spPr>
      </p:pic>
      <p:pic>
        <p:nvPicPr>
          <p:cNvPr id="51207" name="图片 51206" descr="ppt/media/image210.wmf"/>
          <p:cNvPicPr/>
          <p:nvPr/>
        </p:nvPicPr>
        <p:blipFill>
          <a:blip r:embed="rId7"/>
          <a:stretch>
            <a:fillRect/>
          </a:stretch>
        </p:blipFill>
        <p:spPr>
          <a:xfrm>
            <a:off x="3027363" y="2997200"/>
            <a:ext cx="2205037" cy="446088"/>
          </a:xfrm>
          <a:prstGeom prst="rect">
            <a:avLst/>
          </a:prstGeom>
          <a:noFill/>
          <a:ln w="38100">
            <a:noFill/>
          </a:ln>
        </p:spPr>
      </p:pic>
      <p:pic>
        <p:nvPicPr>
          <p:cNvPr id="51208" name="图片 51207" descr="ppt/media/image211.wmf"/>
          <p:cNvPicPr/>
          <p:nvPr/>
        </p:nvPicPr>
        <p:blipFill>
          <a:blip r:embed="rId8"/>
          <a:stretch>
            <a:fillRect/>
          </a:stretch>
        </p:blipFill>
        <p:spPr>
          <a:xfrm>
            <a:off x="2667000" y="3487738"/>
            <a:ext cx="2205038" cy="446087"/>
          </a:xfrm>
          <a:prstGeom prst="rect">
            <a:avLst/>
          </a:prstGeom>
          <a:noFill/>
          <a:ln w="38100">
            <a:noFill/>
          </a:ln>
        </p:spPr>
      </p:pic>
      <p:pic>
        <p:nvPicPr>
          <p:cNvPr id="51209" name="图片 51208" descr="ppt/media/image212.wmf"/>
          <p:cNvPicPr/>
          <p:nvPr/>
        </p:nvPicPr>
        <p:blipFill>
          <a:blip r:embed="rId9"/>
          <a:stretch>
            <a:fillRect/>
          </a:stretch>
        </p:blipFill>
        <p:spPr>
          <a:xfrm>
            <a:off x="2971800" y="4173538"/>
            <a:ext cx="1089025" cy="446087"/>
          </a:xfrm>
          <a:prstGeom prst="rect">
            <a:avLst/>
          </a:prstGeom>
          <a:noFill/>
          <a:ln w="38100">
            <a:noFill/>
          </a:ln>
        </p:spPr>
      </p:pic>
      <p:pic>
        <p:nvPicPr>
          <p:cNvPr id="51210" name="图片 51209" descr="ppt/media/image213.wmf"/>
          <p:cNvPicPr/>
          <p:nvPr/>
        </p:nvPicPr>
        <p:blipFill>
          <a:blip r:embed="rId10"/>
          <a:stretch>
            <a:fillRect/>
          </a:stretch>
        </p:blipFill>
        <p:spPr>
          <a:xfrm>
            <a:off x="4381500" y="4173538"/>
            <a:ext cx="922338" cy="446087"/>
          </a:xfrm>
          <a:prstGeom prst="rect">
            <a:avLst/>
          </a:prstGeom>
          <a:noFill/>
          <a:ln w="38100">
            <a:noFill/>
          </a:ln>
        </p:spPr>
      </p:pic>
      <p:pic>
        <p:nvPicPr>
          <p:cNvPr id="51211" name="图片 51210" descr="ppt/media/image214.wmf"/>
          <p:cNvPicPr/>
          <p:nvPr/>
        </p:nvPicPr>
        <p:blipFill>
          <a:blip r:embed="rId11"/>
          <a:stretch>
            <a:fillRect/>
          </a:stretch>
        </p:blipFill>
        <p:spPr>
          <a:xfrm>
            <a:off x="4008438" y="4975225"/>
            <a:ext cx="2139950" cy="541338"/>
          </a:xfrm>
          <a:prstGeom prst="rect">
            <a:avLst/>
          </a:prstGeom>
          <a:noFill/>
          <a:ln w="38100">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fade">
                                      <p:cBhvr>
                                        <p:cTn id="7" dur="1000"/>
                                        <p:tgtEl>
                                          <p:spTgt spid="28677"/>
                                        </p:tgtEl>
                                      </p:cBhvr>
                                    </p:animEffect>
                                    <p:anim calcmode="lin" valueType="num">
                                      <p:cBhvr>
                                        <p:cTn id="8" dur="1000" fill="hold"/>
                                        <p:tgtEl>
                                          <p:spTgt spid="28677"/>
                                        </p:tgtEl>
                                        <p:attrNameLst>
                                          <p:attrName>ppt_x</p:attrName>
                                        </p:attrNameLst>
                                      </p:cBhvr>
                                      <p:tavLst>
                                        <p:tav tm="0">
                                          <p:val>
                                            <p:strVal val="#ppt_x"/>
                                          </p:val>
                                        </p:tav>
                                        <p:tav tm="100000">
                                          <p:val>
                                            <p:strVal val="#ppt_x"/>
                                          </p:val>
                                        </p:tav>
                                      </p:tavLst>
                                    </p:anim>
                                    <p:anim calcmode="lin" valueType="num">
                                      <p:cBhvr>
                                        <p:cTn id="9" dur="1000" fill="hold"/>
                                        <p:tgtEl>
                                          <p:spTgt spid="28677"/>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8691"/>
                                        </p:tgtEl>
                                        <p:attrNameLst>
                                          <p:attrName>style.visibility</p:attrName>
                                        </p:attrNameLst>
                                      </p:cBhvr>
                                      <p:to>
                                        <p:strVal val="visible"/>
                                      </p:to>
                                    </p:set>
                                    <p:animEffect transition="in" filter="wipe(left)">
                                      <p:cBhvr>
                                        <p:cTn id="12" dur="500"/>
                                        <p:tgtEl>
                                          <p:spTgt spid="28691"/>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28676"/>
                                        </p:tgtEl>
                                        <p:attrNameLst>
                                          <p:attrName>style.visibility</p:attrName>
                                        </p:attrNameLst>
                                      </p:cBhvr>
                                      <p:to>
                                        <p:strVal val="visible"/>
                                      </p:to>
                                    </p:set>
                                    <p:animEffect transition="in" filter="fade">
                                      <p:cBhvr>
                                        <p:cTn id="15" dur="1000"/>
                                        <p:tgtEl>
                                          <p:spTgt spid="28676"/>
                                        </p:tgtEl>
                                      </p:cBhvr>
                                    </p:animEffect>
                                    <p:anim calcmode="lin" valueType="num">
                                      <p:cBhvr>
                                        <p:cTn id="16" dur="1000" fill="hold"/>
                                        <p:tgtEl>
                                          <p:spTgt spid="28676"/>
                                        </p:tgtEl>
                                        <p:attrNameLst>
                                          <p:attrName>ppt_x</p:attrName>
                                        </p:attrNameLst>
                                      </p:cBhvr>
                                      <p:tavLst>
                                        <p:tav tm="0">
                                          <p:val>
                                            <p:strVal val="#ppt_x"/>
                                          </p:val>
                                        </p:tav>
                                        <p:tav tm="100000">
                                          <p:val>
                                            <p:strVal val="#ppt_x"/>
                                          </p:val>
                                        </p:tav>
                                      </p:tavLst>
                                    </p:anim>
                                    <p:anim calcmode="lin" valueType="num">
                                      <p:cBhvr>
                                        <p:cTn id="17" dur="1000" fill="hold"/>
                                        <p:tgtEl>
                                          <p:spTgt spid="2867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8682"/>
                                        </p:tgtEl>
                                        <p:attrNameLst>
                                          <p:attrName>style.visibility</p:attrName>
                                        </p:attrNameLst>
                                      </p:cBhvr>
                                      <p:to>
                                        <p:strVal val="visible"/>
                                      </p:to>
                                    </p:set>
                                    <p:animEffect transition="in" filter="fade">
                                      <p:cBhvr>
                                        <p:cTn id="20" dur="1000"/>
                                        <p:tgtEl>
                                          <p:spTgt spid="28682"/>
                                        </p:tgtEl>
                                      </p:cBhvr>
                                    </p:animEffect>
                                    <p:anim calcmode="lin" valueType="num">
                                      <p:cBhvr>
                                        <p:cTn id="21" dur="1000" fill="hold"/>
                                        <p:tgtEl>
                                          <p:spTgt spid="28682"/>
                                        </p:tgtEl>
                                        <p:attrNameLst>
                                          <p:attrName>ppt_x</p:attrName>
                                        </p:attrNameLst>
                                      </p:cBhvr>
                                      <p:tavLst>
                                        <p:tav tm="0">
                                          <p:val>
                                            <p:strVal val="#ppt_x"/>
                                          </p:val>
                                        </p:tav>
                                        <p:tav tm="100000">
                                          <p:val>
                                            <p:strVal val="#ppt_x"/>
                                          </p:val>
                                        </p:tav>
                                      </p:tavLst>
                                    </p:anim>
                                    <p:anim calcmode="lin" valueType="num">
                                      <p:cBhvr>
                                        <p:cTn id="22" dur="1000" fill="hold"/>
                                        <p:tgtEl>
                                          <p:spTgt spid="2868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8675"/>
                                        </p:tgtEl>
                                        <p:attrNameLst>
                                          <p:attrName>style.visibility</p:attrName>
                                        </p:attrNameLst>
                                      </p:cBhvr>
                                      <p:to>
                                        <p:strVal val="visible"/>
                                      </p:to>
                                    </p:set>
                                    <p:animEffect transition="in" filter="fade">
                                      <p:cBhvr>
                                        <p:cTn id="25" dur="1000"/>
                                        <p:tgtEl>
                                          <p:spTgt spid="28675"/>
                                        </p:tgtEl>
                                      </p:cBhvr>
                                    </p:animEffect>
                                    <p:anim calcmode="lin" valueType="num">
                                      <p:cBhvr>
                                        <p:cTn id="26" dur="1000" fill="hold"/>
                                        <p:tgtEl>
                                          <p:spTgt spid="28675"/>
                                        </p:tgtEl>
                                        <p:attrNameLst>
                                          <p:attrName>ppt_x</p:attrName>
                                        </p:attrNameLst>
                                      </p:cBhvr>
                                      <p:tavLst>
                                        <p:tav tm="0">
                                          <p:val>
                                            <p:strVal val="#ppt_x"/>
                                          </p:val>
                                        </p:tav>
                                        <p:tav tm="100000">
                                          <p:val>
                                            <p:strVal val="#ppt_x"/>
                                          </p:val>
                                        </p:tav>
                                      </p:tavLst>
                                    </p:anim>
                                    <p:anim calcmode="lin" valueType="num">
                                      <p:cBhvr>
                                        <p:cTn id="27" dur="1000" fill="hold"/>
                                        <p:tgtEl>
                                          <p:spTgt spid="2867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8674"/>
                                        </p:tgtEl>
                                        <p:attrNameLst>
                                          <p:attrName>style.visibility</p:attrName>
                                        </p:attrNameLst>
                                      </p:cBhvr>
                                      <p:to>
                                        <p:strVal val="visible"/>
                                      </p:to>
                                    </p:set>
                                    <p:animEffect transition="in" filter="fade">
                                      <p:cBhvr>
                                        <p:cTn id="30" dur="1000"/>
                                        <p:tgtEl>
                                          <p:spTgt spid="28674"/>
                                        </p:tgtEl>
                                      </p:cBhvr>
                                    </p:animEffect>
                                    <p:anim calcmode="lin" valueType="num">
                                      <p:cBhvr>
                                        <p:cTn id="31" dur="1000" fill="hold"/>
                                        <p:tgtEl>
                                          <p:spTgt spid="28674"/>
                                        </p:tgtEl>
                                        <p:attrNameLst>
                                          <p:attrName>ppt_x</p:attrName>
                                        </p:attrNameLst>
                                      </p:cBhvr>
                                      <p:tavLst>
                                        <p:tav tm="0">
                                          <p:val>
                                            <p:strVal val="#ppt_x"/>
                                          </p:val>
                                        </p:tav>
                                        <p:tav tm="100000">
                                          <p:val>
                                            <p:strVal val="#ppt_x"/>
                                          </p:val>
                                        </p:tav>
                                      </p:tavLst>
                                    </p:anim>
                                    <p:anim calcmode="lin" valueType="num">
                                      <p:cBhvr>
                                        <p:cTn id="32" dur="1000" fill="hold"/>
                                        <p:tgtEl>
                                          <p:spTgt spid="2867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8689"/>
                                        </p:tgtEl>
                                        <p:attrNameLst>
                                          <p:attrName>style.visibility</p:attrName>
                                        </p:attrNameLst>
                                      </p:cBhvr>
                                      <p:to>
                                        <p:strVal val="visible"/>
                                      </p:to>
                                    </p:set>
                                    <p:animEffect transition="in" filter="fade">
                                      <p:cBhvr>
                                        <p:cTn id="35" dur="1000"/>
                                        <p:tgtEl>
                                          <p:spTgt spid="28689"/>
                                        </p:tgtEl>
                                      </p:cBhvr>
                                    </p:animEffect>
                                    <p:anim calcmode="lin" valueType="num">
                                      <p:cBhvr>
                                        <p:cTn id="36" dur="1000" fill="hold"/>
                                        <p:tgtEl>
                                          <p:spTgt spid="28689"/>
                                        </p:tgtEl>
                                        <p:attrNameLst>
                                          <p:attrName>ppt_x</p:attrName>
                                        </p:attrNameLst>
                                      </p:cBhvr>
                                      <p:tavLst>
                                        <p:tav tm="0">
                                          <p:val>
                                            <p:strVal val="#ppt_x"/>
                                          </p:val>
                                        </p:tav>
                                        <p:tav tm="100000">
                                          <p:val>
                                            <p:strVal val="#ppt_x"/>
                                          </p:val>
                                        </p:tav>
                                      </p:tavLst>
                                    </p:anim>
                                    <p:anim calcmode="lin" valueType="num">
                                      <p:cBhvr>
                                        <p:cTn id="37" dur="1000" fill="hold"/>
                                        <p:tgtEl>
                                          <p:spTgt spid="286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p:bldP spid="28676" grpId="0"/>
      <p:bldP spid="28677" grpId="0"/>
      <p:bldP spid="28682" grpId="0"/>
      <p:bldP spid="28689" grpId="0"/>
      <p:bldP spid="28691" grpId="0"/>
    </p:bldLst>
  </p:timing>
</p:sld>
</file>

<file path=ppt/tags/tag1.xml><?xml version="1.0" encoding="utf-8"?>
<p:tagLst xmlns:p="http://schemas.openxmlformats.org/presentationml/2006/main">
  <p:tag name="KSO_WM_TAG_VERSION" val="1.0"/>
  <p:tag name="KSO_WM_TEMPLATE_CATEGORY" val="custom"/>
  <p:tag name="KSO_WM_TEMPLATE_INDEX" val="20184553"/>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p="http://schemas.openxmlformats.org/presentationml/2006/main">
  <p:tag name="REFSHAPE" val="552694188"/>
  <p:tag name="KSO_WM_UNIT_PLACING_PICTURE_USER_VIEWPORT" val="{&quot;height&quot;:6430,&quot;width&quot;:6580}"/>
</p:tagLst>
</file>

<file path=ppt/tags/tag5.xml><?xml version="1.0" encoding="utf-8"?>
<p:tagLst xmlns:p="http://schemas.openxmlformats.org/presentationml/2006/main">
  <p:tag name="KSO_WM_UNIT_PLACING_PICTURE_USER_VIEWPORT" val="{&quot;height&quot;:5340,&quot;width&quot;:9510}"/>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Blends">
  <a:themeElements>
    <a:clrScheme name="1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5_Blends">
  <a:themeElements>
    <a:clrScheme name="3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fontScheme name="3_Blends">
      <a:majorFont>
        <a:latin typeface="Times New Roman"/>
        <a:ea typeface="楷体_GB2312"/>
        <a:cs typeface=""/>
      </a:majorFont>
      <a:minorFont>
        <a:latin typeface="Times New Roman"/>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3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3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3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3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3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3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5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Blends">
  <a:themeElements>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Blends">
  <a:themeElements>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Blends">
  <a:themeElements>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themeOverride>
</file>

<file path=ppt/theme/themeOverride2.xml><?xml version="1.0" encoding="utf-8"?>
<a:themeOverride xmlns:a="http://schemas.openxmlformats.org/drawingml/2006/main">
  <a:clrScheme name="1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themeOverride>
</file>

<file path=docProps/app.xml><?xml version="1.0" encoding="utf-8"?>
<Properties xmlns="http://schemas.openxmlformats.org/officeDocument/2006/extended-properties" xmlns:vt="http://schemas.openxmlformats.org/officeDocument/2006/docPropsVTypes">
  <TotalTime>0</TotalTime>
  <Words>13664</Words>
  <Application>WPS 演示</Application>
  <PresentationFormat/>
  <Paragraphs>1235</Paragraphs>
  <Slides>194</Slides>
  <Notes>0</Notes>
  <HiddenSlides>0</HiddenSlides>
  <MMClips>0</MMClips>
  <ScaleCrop>false</ScaleCrop>
  <HeadingPairs>
    <vt:vector size="6" baseType="variant">
      <vt:variant>
        <vt:lpstr>已用的字体</vt:lpstr>
      </vt:variant>
      <vt:variant>
        <vt:i4>19</vt:i4>
      </vt:variant>
      <vt:variant>
        <vt:lpstr>主题</vt:lpstr>
      </vt:variant>
      <vt:variant>
        <vt:i4>14</vt:i4>
      </vt:variant>
      <vt:variant>
        <vt:lpstr>幻灯片标题</vt:lpstr>
      </vt:variant>
      <vt:variant>
        <vt:i4>194</vt:i4>
      </vt:variant>
    </vt:vector>
  </HeadingPairs>
  <TitlesOfParts>
    <vt:vector size="227" baseType="lpstr">
      <vt:lpstr>Arial</vt:lpstr>
      <vt:lpstr>宋体</vt:lpstr>
      <vt:lpstr>Wingdings</vt:lpstr>
      <vt:lpstr>黑体</vt:lpstr>
      <vt:lpstr>Arial Black</vt:lpstr>
      <vt:lpstr>Wingdings</vt:lpstr>
      <vt:lpstr>Arial</vt:lpstr>
      <vt:lpstr>Times New Roman</vt:lpstr>
      <vt:lpstr>Tahoma</vt:lpstr>
      <vt:lpstr>楷体_GB2312</vt:lpstr>
      <vt:lpstr>新宋体</vt:lpstr>
      <vt:lpstr>微软雅黑 Light</vt:lpstr>
      <vt:lpstr>微软雅黑</vt:lpstr>
      <vt:lpstr>Calibri</vt:lpstr>
      <vt:lpstr>Arial Unicode MS</vt:lpstr>
      <vt:lpstr>Malgun Gothic</vt:lpstr>
      <vt:lpstr>楷体_GB2312</vt:lpstr>
      <vt:lpstr>Arial Unicode MS</vt:lpstr>
      <vt:lpstr>Symbol</vt:lpstr>
      <vt:lpstr>Office 主题</vt:lpstr>
      <vt:lpstr>6_Pixel</vt:lpstr>
      <vt:lpstr>1_Pixel</vt:lpstr>
      <vt:lpstr>Blends</vt:lpstr>
      <vt:lpstr>1_Blends</vt:lpstr>
      <vt:lpstr>2_Blends</vt:lpstr>
      <vt:lpstr>2_Pixel</vt:lpstr>
      <vt:lpstr>4_Blends</vt:lpstr>
      <vt:lpstr>4_Pixel</vt:lpstr>
      <vt:lpstr>3_Blends</vt:lpstr>
      <vt:lpstr>3_Pixel</vt:lpstr>
      <vt:lpstr>5_Blends</vt:lpstr>
      <vt:lpstr>5_Pixel</vt:lpstr>
      <vt:lpstr>Office theme</vt:lpstr>
      <vt:lpstr>线性代数（第六版） Linear  Algebra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老师的几点希望：</vt:lpstr>
      <vt:lpstr>PowerPoint 演示文稿</vt:lpstr>
      <vt:lpstr>PowerPoint 演示文稿</vt:lpstr>
      <vt:lpstr>PowerPoint 演示文稿</vt:lpstr>
      <vt:lpstr>PowerPoint 演示文稿</vt:lpstr>
      <vt:lpstr>线性代数（第六版） Linear  Algebra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老师的几点希望：</vt:lpstr>
      <vt:lpstr>PowerPoint 演示文稿</vt:lpstr>
      <vt:lpstr>PowerPoint 演示文稿</vt:lpstr>
      <vt:lpstr>PowerPoint 演示文稿</vt:lpstr>
      <vt:lpstr>PowerPoint 演示文稿</vt:lpstr>
      <vt:lpstr>第一章  行列式 （Determinant）</vt:lpstr>
      <vt:lpstr> §1  二阶与三阶行列式  ( Determinent of order two or three)</vt:lpstr>
      <vt:lpstr>引例</vt:lpstr>
      <vt:lpstr>一、二元线性方程组与二阶行列式</vt:lpstr>
      <vt:lpstr>PowerPoint 演示文稿</vt:lpstr>
      <vt:lpstr>PowerPoint 演示文稿</vt:lpstr>
      <vt:lpstr>PowerPoint 演示文稿</vt:lpstr>
      <vt:lpstr>PowerPoint 演示文稿</vt:lpstr>
      <vt:lpstr>PowerPoint 演示文稿</vt:lpstr>
      <vt:lpstr>二、三阶行列式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作业</vt:lpstr>
      <vt:lpstr>§2  全排列与对换  (Permutation and Transposition)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2、对换与排列奇偶性的关系</vt:lpstr>
      <vt:lpstr>    定理2  n 个元素的所有全排列中奇排列与  偶排列数各占一半,即各有    个.</vt:lpstr>
      <vt:lpstr>§3  n 阶行列式的定义</vt:lpstr>
      <vt:lpstr>一、概念的引入</vt:lpstr>
      <vt:lpstr>PowerPoint 演示文稿</vt:lpstr>
      <vt:lpstr>     二、n 阶行列式的定义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§4  对换</vt:lpstr>
      <vt:lpstr>一、对换的定义</vt:lpstr>
      <vt:lpstr>二、对换与排列奇偶性的关系</vt:lpstr>
      <vt:lpstr>PowerPoint 演示文稿</vt:lpstr>
      <vt:lpstr>二、对换与排列奇偶性的关系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作业</vt:lpstr>
      <vt:lpstr>§4  行列式的性质</vt:lpstr>
      <vt:lpstr>一、行列式的性质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二、应用举例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作业</vt:lpstr>
      <vt:lpstr>§5  行列式按行(列)展开</vt:lpstr>
      <vt:lpstr>一、引言</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二、行列式按行（列）展开法则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ages>182</Page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lenovo</cp:lastModifiedBy>
  <cp:revision>10</cp:revision>
  <dcterms:created xsi:type="dcterms:W3CDTF">2020-03-02T02:28:00Z</dcterms:created>
  <dcterms:modified xsi:type="dcterms:W3CDTF">2021-03-03T08:28:20Z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